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264" r:id="rId144"/>
    <p:sldId id="1341" r:id="rId145"/>
    <p:sldId id="1342" r:id="rId146"/>
    <p:sldId id="1265" r:id="rId147"/>
    <p:sldId id="1266" r:id="rId148"/>
    <p:sldId id="1267" r:id="rId149"/>
    <p:sldId id="1268" r:id="rId150"/>
    <p:sldId id="1216" r:id="rId151"/>
    <p:sldId id="1092" r:id="rId152"/>
    <p:sldId id="1251" r:id="rId153"/>
    <p:sldId id="1252" r:id="rId154"/>
    <p:sldId id="1269" r:id="rId155"/>
    <p:sldId id="1270" r:id="rId156"/>
    <p:sldId id="1271" r:id="rId157"/>
    <p:sldId id="1272" r:id="rId158"/>
    <p:sldId id="1219" r:id="rId159"/>
    <p:sldId id="1204" r:id="rId160"/>
    <p:sldId id="1338" r:id="rId161"/>
    <p:sldId id="1339" r:id="rId162"/>
    <p:sldId id="1346" r:id="rId163"/>
    <p:sldId id="1347" r:id="rId164"/>
    <p:sldId id="1315" r:id="rId165"/>
    <p:sldId id="1316" r:id="rId166"/>
    <p:sldId id="1317" r:id="rId167"/>
    <p:sldId id="1318" r:id="rId168"/>
    <p:sldId id="1292" r:id="rId169"/>
    <p:sldId id="1301" r:id="rId170"/>
    <p:sldId id="1302" r:id="rId171"/>
    <p:sldId id="1294" r:id="rId172"/>
    <p:sldId id="1293" r:id="rId173"/>
    <p:sldId id="1295" r:id="rId174"/>
    <p:sldId id="1296" r:id="rId175"/>
    <p:sldId id="1297" r:id="rId176"/>
    <p:sldId id="1303" r:id="rId177"/>
    <p:sldId id="1304" r:id="rId178"/>
    <p:sldId id="954" r:id="rId179"/>
    <p:sldId id="1307" r:id="rId180"/>
    <p:sldId id="788" r:id="rId181"/>
    <p:sldId id="10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047796"/>
    <a:srgbClr val="F99039"/>
    <a:srgbClr val="036883"/>
    <a:srgbClr val="B6816E"/>
    <a:srgbClr val="7D4F3F"/>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9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11/22/2021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11/22/2021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11/22/2021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11/22/2021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302949"/>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12365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67765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0811752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4616648"/>
          </a:xfrm>
          <a:prstGeom prst="rect">
            <a:avLst/>
          </a:prstGeom>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 "_id" : 1, "item" : "maggi", "price" : 40, "quantity" : 2 }</a:t>
            </a:r>
          </a:p>
          <a:p>
            <a:r>
              <a:rPr lang="en-IN" dirty="0">
                <a:latin typeface="Source Code Pro" panose="020B0509030403020204" pitchFamily="49" charset="0"/>
                <a:ea typeface="Source Code Pro" panose="020B0509030403020204" pitchFamily="49" charset="0"/>
                <a:cs typeface="Calibri" panose="020F0502020204030204" pitchFamily="34" charset="0"/>
              </a:rPr>
              <a:t>{ "_id" : 2, "item" : "coffee", "price" : 75, "quantity" : 1 }</a:t>
            </a:r>
          </a:p>
          <a:p>
            <a:r>
              <a:rPr lang="en-IN" dirty="0">
                <a:latin typeface="Source Code Pro" panose="020B0509030403020204" pitchFamily="49" charset="0"/>
                <a:ea typeface="Source Code Pro" panose="020B0509030403020204" pitchFamily="49" charset="0"/>
                <a:cs typeface="Calibri" panose="020F0502020204030204" pitchFamily="34" charset="0"/>
              </a:rPr>
              <a:t>{ "_id" : 3 }</a:t>
            </a:r>
          </a:p>
          <a:p>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"Sat" }</a:t>
            </a:r>
          </a:p>
          <a:p>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 "Wed" }</a:t>
            </a:r>
          </a:p>
          <a:p>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"Sun"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"Sun"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"Tue" }</a:t>
            </a:r>
          </a:p>
          <a:p>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335360" y="2889518"/>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30783</TotalTime>
  <Words>13266</Words>
  <Application>Microsoft Office PowerPoint</Application>
  <PresentationFormat>Widescreen</PresentationFormat>
  <Paragraphs>1329</Paragraphs>
  <Slides>181</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181</vt:i4>
      </vt:variant>
    </vt:vector>
  </HeadingPairs>
  <TitlesOfParts>
    <vt:vector size="2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6281</cp:revision>
  <dcterms:created xsi:type="dcterms:W3CDTF">2015-10-09T06:09:34Z</dcterms:created>
  <dcterms:modified xsi:type="dcterms:W3CDTF">2021-11-22T06:29:09Z</dcterms:modified>
</cp:coreProperties>
</file>