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_rels/slide18.xml.rels" ContentType="application/vnd.openxmlformats-package.relationships+xml"/>
  <Override PartName="/ppt/slides/_rels/slide12.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33.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19.xml.rels" ContentType="application/vnd.openxmlformats-package.relationships+xml"/>
  <Override PartName="/ppt/slides/_rels/slide13.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23.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22.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28.xml.rels" ContentType="application/vnd.openxmlformats-package.relationships+xml"/>
  <Override PartName="/ppt/slides/_rels/slide24.xml.rels" ContentType="application/vnd.openxmlformats-package.relationships+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1.xml.rels" ContentType="application/vnd.openxmlformats-package.relationships+xml"/>
  <Override PartName="/ppt/slides/_rels/slide36.xml.rels" ContentType="application/vnd.openxmlformats-package.relationships+xml"/>
  <Override PartName="/ppt/slides/_rels/slide27.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2.xml.rels" ContentType="application/vnd.openxmlformats-package.relationships+xml"/>
  <Override PartName="/ppt/slides/_rels/slide16.xml.rels" ContentType="application/vnd.openxmlformats-package.relationships+xml"/>
  <Override PartName="/ppt/slides/_rels/slide20.xml.rels" ContentType="application/vnd.openxmlformats-package.relationships+xml"/>
  <Override PartName="/ppt/slides/_rels/slide35.xml.rels" ContentType="application/vnd.openxmlformats-package.relationships+xml"/>
  <Override PartName="/ppt/slides/_rels/slide1.xml.rels" ContentType="application/vnd.openxmlformats-package.relationships+xml"/>
  <Override PartName="/ppt/slides/_rels/slide7.xml.rels" ContentType="application/vnd.openxmlformats-package.relationships+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3.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38.xml" ContentType="application/vnd.openxmlformats-officedocument.presentationml.slide+xml"/>
  <Override PartName="/ppt/slides/slide2.xml" ContentType="application/vnd.openxmlformats-officedocument.presentationml.slide+xml"/>
  <Override PartName="/ppt/slides/slide39.xml" ContentType="application/vnd.openxmlformats-officedocument.presentationml.slide+xml"/>
  <Override PartName="/ppt/slides/slide3.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40.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596520" y="6447240"/>
            <a:ext cx="184680" cy="1544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7360" cy="127404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7360" cy="67968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8800" cy="12740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8800" cy="6796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596520" y="6447240"/>
            <a:ext cx="184680" cy="1544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596520" y="6447240"/>
            <a:ext cx="184680" cy="1544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8400" cy="9846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8320" cy="2848320"/>
          </a:xfrm>
          <a:prstGeom prst="rect">
            <a:avLst/>
          </a:prstGeom>
          <a:ln>
            <a:noFill/>
          </a:ln>
        </p:spPr>
      </p:pic>
      <p:sp>
        <p:nvSpPr>
          <p:cNvPr id="90" name="CustomShape 2"/>
          <p:cNvSpPr/>
          <p:nvPr/>
        </p:nvSpPr>
        <p:spPr>
          <a:xfrm>
            <a:off x="4444920" y="5050800"/>
            <a:ext cx="6058800" cy="58176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8320" cy="1061640"/>
          </a:xfrm>
          <a:prstGeom prst="rect">
            <a:avLst/>
          </a:prstGeom>
          <a:ln>
            <a:noFill/>
          </a:ln>
        </p:spPr>
      </p:pic>
      <p:sp>
        <p:nvSpPr>
          <p:cNvPr id="92" name="CustomShape 3"/>
          <p:cNvSpPr/>
          <p:nvPr/>
        </p:nvSpPr>
        <p:spPr>
          <a:xfrm>
            <a:off x="3557880" y="93600"/>
            <a:ext cx="844668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50120" cy="1063440"/>
          </a:xfrm>
          <a:prstGeom prst="rect">
            <a:avLst/>
          </a:prstGeom>
          <a:ln>
            <a:noFill/>
          </a:ln>
        </p:spPr>
      </p:pic>
      <p:pic>
        <p:nvPicPr>
          <p:cNvPr id="94" name="Picture 7" descr=""/>
          <p:cNvPicPr/>
          <p:nvPr/>
        </p:nvPicPr>
        <p:blipFill>
          <a:blip r:embed="rId4"/>
          <a:stretch/>
        </p:blipFill>
        <p:spPr>
          <a:xfrm>
            <a:off x="181440" y="2001960"/>
            <a:ext cx="2851200" cy="285120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2"/>
          <p:cNvSpPr/>
          <p:nvPr/>
        </p:nvSpPr>
        <p:spPr>
          <a:xfrm>
            <a:off x="1523880" y="0"/>
            <a:ext cx="9137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29" name="CustomShape 3"/>
          <p:cNvSpPr/>
          <p:nvPr/>
        </p:nvSpPr>
        <p:spPr>
          <a:xfrm>
            <a:off x="1600200" y="762120"/>
            <a:ext cx="89856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0" name="CustomShape 4"/>
          <p:cNvSpPr/>
          <p:nvPr/>
        </p:nvSpPr>
        <p:spPr>
          <a:xfrm>
            <a:off x="152280" y="152280"/>
            <a:ext cx="1100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1" name="CustomShape 5"/>
          <p:cNvSpPr/>
          <p:nvPr/>
        </p:nvSpPr>
        <p:spPr>
          <a:xfrm>
            <a:off x="1601280" y="2823480"/>
            <a:ext cx="89845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2" name="CustomShape 6"/>
          <p:cNvSpPr/>
          <p:nvPr/>
        </p:nvSpPr>
        <p:spPr>
          <a:xfrm>
            <a:off x="1523880" y="3801960"/>
            <a:ext cx="8883720" cy="2147040"/>
          </a:xfrm>
          <a:prstGeom prst="rect">
            <a:avLst/>
          </a:prstGeom>
          <a:noFill/>
          <a:ln>
            <a:noFill/>
          </a:ln>
        </p:spPr>
        <p:style>
          <a:lnRef idx="0"/>
          <a:fillRef idx="0"/>
          <a:effectRef idx="0"/>
          <a:fontRef idx="minor"/>
        </p:style>
        <p:txBody>
          <a:bodyPr lIns="90000" rIns="90000" tIns="45000" bIns="45000">
            <a:spAutoFit/>
          </a:bodyPr>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676520" y="2362320"/>
            <a:ext cx="8832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4" name="CustomShape 2"/>
          <p:cNvSpPr/>
          <p:nvPr/>
        </p:nvSpPr>
        <p:spPr>
          <a:xfrm>
            <a:off x="1676520" y="35316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6" name="CustomShape 2"/>
          <p:cNvSpPr/>
          <p:nvPr/>
        </p:nvSpPr>
        <p:spPr>
          <a:xfrm>
            <a:off x="1523880" y="0"/>
            <a:ext cx="9137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3"/>
          <p:cNvSpPr/>
          <p:nvPr/>
        </p:nvSpPr>
        <p:spPr>
          <a:xfrm>
            <a:off x="1600200" y="762120"/>
            <a:ext cx="89856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4"/>
          <p:cNvSpPr/>
          <p:nvPr/>
        </p:nvSpPr>
        <p:spPr>
          <a:xfrm>
            <a:off x="152280" y="152280"/>
            <a:ext cx="1100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9" name="CustomShape 5"/>
          <p:cNvSpPr/>
          <p:nvPr/>
        </p:nvSpPr>
        <p:spPr>
          <a:xfrm>
            <a:off x="1601280" y="2509560"/>
            <a:ext cx="89845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0" name="CustomShape 6"/>
          <p:cNvSpPr/>
          <p:nvPr/>
        </p:nvSpPr>
        <p:spPr>
          <a:xfrm>
            <a:off x="1523880" y="3480480"/>
            <a:ext cx="8883720" cy="2558520"/>
          </a:xfrm>
          <a:prstGeom prst="rect">
            <a:avLst/>
          </a:prstGeom>
          <a:noFill/>
          <a:ln>
            <a:noFill/>
          </a:ln>
        </p:spPr>
        <p:style>
          <a:lnRef idx="0"/>
          <a:fillRef idx="0"/>
          <a:effectRef idx="0"/>
          <a:fontRef idx="minor"/>
        </p:style>
        <p:txBody>
          <a:bodyPr lIns="90000" rIns="90000" tIns="45000" bIns="45000">
            <a:spAutoFit/>
          </a:bodyPr>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32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getdel &amp; getrange key</a:t>
            </a:r>
            <a:endParaRPr b="0" lang="en-IN" sz="5400" spc="-1" strike="noStrike">
              <a:latin typeface="Arial"/>
            </a:endParaRPr>
          </a:p>
        </p:txBody>
      </p:sp>
      <p:sp>
        <p:nvSpPr>
          <p:cNvPr id="142" name="CustomShape 2"/>
          <p:cNvSpPr/>
          <p:nvPr/>
        </p:nvSpPr>
        <p:spPr>
          <a:xfrm>
            <a:off x="1676520" y="49356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4" name="CustomShape 2"/>
          <p:cNvSpPr/>
          <p:nvPr/>
        </p:nvSpPr>
        <p:spPr>
          <a:xfrm>
            <a:off x="1523880" y="0"/>
            <a:ext cx="9137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5" name="CustomShape 3"/>
          <p:cNvSpPr/>
          <p:nvPr/>
        </p:nvSpPr>
        <p:spPr>
          <a:xfrm>
            <a:off x="1600200" y="762120"/>
            <a:ext cx="89856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6" name="CustomShape 4"/>
          <p:cNvSpPr/>
          <p:nvPr/>
        </p:nvSpPr>
        <p:spPr>
          <a:xfrm>
            <a:off x="152280" y="152280"/>
            <a:ext cx="1100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7" name="CustomShape 5"/>
          <p:cNvSpPr/>
          <p:nvPr/>
        </p:nvSpPr>
        <p:spPr>
          <a:xfrm>
            <a:off x="1601280" y="2977560"/>
            <a:ext cx="89845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8" name="CustomShape 6"/>
          <p:cNvSpPr/>
          <p:nvPr/>
        </p:nvSpPr>
        <p:spPr>
          <a:xfrm>
            <a:off x="1523880" y="4344480"/>
            <a:ext cx="8883720" cy="2147040"/>
          </a:xfrm>
          <a:prstGeom prst="rect">
            <a:avLst/>
          </a:prstGeom>
          <a:noFill/>
          <a:ln>
            <a:noFill/>
          </a:ln>
        </p:spPr>
        <p:style>
          <a:lnRef idx="0"/>
          <a:fillRef idx="0"/>
          <a:effectRef idx="0"/>
          <a:fontRef idx="minor"/>
        </p:style>
        <p:txBody>
          <a:bodyPr lIns="90000" rIns="90000" tIns="45000" bIns="45000">
            <a:spAutoFit/>
          </a:bodyPr>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676520" y="2362320"/>
            <a:ext cx="8832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0" name="CustomShape 2"/>
          <p:cNvSpPr/>
          <p:nvPr/>
        </p:nvSpPr>
        <p:spPr>
          <a:xfrm>
            <a:off x="1676520" y="35316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2" name="CustomShape 2"/>
          <p:cNvSpPr/>
          <p:nvPr/>
        </p:nvSpPr>
        <p:spPr>
          <a:xfrm>
            <a:off x="1523880" y="0"/>
            <a:ext cx="9137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3" name="CustomShape 3"/>
          <p:cNvSpPr/>
          <p:nvPr/>
        </p:nvSpPr>
        <p:spPr>
          <a:xfrm>
            <a:off x="1600200" y="762120"/>
            <a:ext cx="898560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4" name="CustomShape 4"/>
          <p:cNvSpPr/>
          <p:nvPr/>
        </p:nvSpPr>
        <p:spPr>
          <a:xfrm>
            <a:off x="1600200" y="2865600"/>
            <a:ext cx="8883720" cy="1735560"/>
          </a:xfrm>
          <a:prstGeom prst="rect">
            <a:avLst/>
          </a:prstGeom>
          <a:noFill/>
          <a:ln>
            <a:noFill/>
          </a:ln>
        </p:spPr>
        <p:style>
          <a:lnRef idx="0"/>
          <a:fillRef idx="0"/>
          <a:effectRef idx="0"/>
          <a:fontRef idx="minor"/>
        </p:style>
        <p:txBody>
          <a:bodyPr lIns="90000" rIns="90000" tIns="45000" bIns="45000">
            <a:spAutoFit/>
          </a:bodyPr>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5" name="CustomShape 5"/>
          <p:cNvSpPr/>
          <p:nvPr/>
        </p:nvSpPr>
        <p:spPr>
          <a:xfrm>
            <a:off x="152280" y="152280"/>
            <a:ext cx="1100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6" name="CustomShape 6"/>
          <p:cNvSpPr/>
          <p:nvPr/>
        </p:nvSpPr>
        <p:spPr>
          <a:xfrm>
            <a:off x="1601280" y="2221560"/>
            <a:ext cx="89845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7" name="CustomShape 7"/>
          <p:cNvSpPr/>
          <p:nvPr/>
        </p:nvSpPr>
        <p:spPr>
          <a:xfrm>
            <a:off x="1656000" y="4713480"/>
            <a:ext cx="8994240" cy="1364400"/>
          </a:xfrm>
          <a:prstGeom prst="rect">
            <a:avLst/>
          </a:prstGeom>
          <a:noFill/>
          <a:ln>
            <a:noFill/>
          </a:ln>
        </p:spPr>
        <p:style>
          <a:lnRef idx="0"/>
          <a:fillRef idx="0"/>
          <a:effectRef idx="0"/>
          <a:fontRef idx="minor"/>
        </p:style>
        <p:txBody>
          <a:bodyPr lIns="90000" rIns="90000" tIns="45000" bIns="45000">
            <a:noAutofit/>
          </a:bodyPr>
          <a:p>
            <a:pPr marL="216000" indent="-21312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131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131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131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131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676520" y="2362320"/>
            <a:ext cx="8832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9" name="CustomShape 2"/>
          <p:cNvSpPr/>
          <p:nvPr/>
        </p:nvSpPr>
        <p:spPr>
          <a:xfrm>
            <a:off x="1676520" y="35316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1" name="CustomShape 2"/>
          <p:cNvSpPr/>
          <p:nvPr/>
        </p:nvSpPr>
        <p:spPr>
          <a:xfrm>
            <a:off x="1523880" y="0"/>
            <a:ext cx="9137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3"/>
          <p:cNvSpPr/>
          <p:nvPr/>
        </p:nvSpPr>
        <p:spPr>
          <a:xfrm>
            <a:off x="1600200" y="762120"/>
            <a:ext cx="898560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4"/>
          <p:cNvSpPr/>
          <p:nvPr/>
        </p:nvSpPr>
        <p:spPr>
          <a:xfrm>
            <a:off x="1600200" y="3909600"/>
            <a:ext cx="8883720" cy="1324080"/>
          </a:xfrm>
          <a:prstGeom prst="rect">
            <a:avLst/>
          </a:prstGeom>
          <a:noFill/>
          <a:ln>
            <a:noFill/>
          </a:ln>
        </p:spPr>
        <p:style>
          <a:lnRef idx="0"/>
          <a:fillRef idx="0"/>
          <a:effectRef idx="0"/>
          <a:fontRef idx="minor"/>
        </p:style>
        <p:txBody>
          <a:bodyPr lIns="90000" rIns="90000" tIns="45000" bIns="45000">
            <a:spAutoFit/>
          </a:bodyPr>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5"/>
          <p:cNvSpPr/>
          <p:nvPr/>
        </p:nvSpPr>
        <p:spPr>
          <a:xfrm>
            <a:off x="152280" y="152280"/>
            <a:ext cx="1100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5" name="CustomShape 6"/>
          <p:cNvSpPr/>
          <p:nvPr/>
        </p:nvSpPr>
        <p:spPr>
          <a:xfrm>
            <a:off x="1601280" y="2221560"/>
            <a:ext cx="89845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6" name="CustomShape 7"/>
          <p:cNvSpPr/>
          <p:nvPr/>
        </p:nvSpPr>
        <p:spPr>
          <a:xfrm>
            <a:off x="1584000" y="5246640"/>
            <a:ext cx="8850240" cy="1010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1024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1024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7" name="CustomShape 8"/>
          <p:cNvSpPr/>
          <p:nvPr/>
        </p:nvSpPr>
        <p:spPr>
          <a:xfrm>
            <a:off x="1576080" y="3161880"/>
            <a:ext cx="9578160" cy="64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32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&amp; persist key</a:t>
            </a:r>
            <a:endParaRPr b="0" lang="en-IN" sz="5400" spc="-1" strike="noStrike">
              <a:latin typeface="Arial"/>
            </a:endParaRPr>
          </a:p>
        </p:txBody>
      </p:sp>
      <p:sp>
        <p:nvSpPr>
          <p:cNvPr id="169" name="CustomShape 2"/>
          <p:cNvSpPr/>
          <p:nvPr/>
        </p:nvSpPr>
        <p:spPr>
          <a:xfrm>
            <a:off x="1676520" y="35316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76520" y="2362320"/>
            <a:ext cx="8832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6" name="CustomShape 2"/>
          <p:cNvSpPr/>
          <p:nvPr/>
        </p:nvSpPr>
        <p:spPr>
          <a:xfrm>
            <a:off x="522360" y="3531600"/>
            <a:ext cx="11245320" cy="17654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2200" spc="-1" strike="noStrike">
              <a:latin typeface="Arial"/>
            </a:endParaRPr>
          </a:p>
        </p:txBody>
      </p:sp>
      <p:sp>
        <p:nvSpPr>
          <p:cNvPr id="97" name="CustomShape 3"/>
          <p:cNvSpPr/>
          <p:nvPr/>
        </p:nvSpPr>
        <p:spPr>
          <a:xfrm>
            <a:off x="1666800" y="609480"/>
            <a:ext cx="88329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2"/>
          <p:cNvSpPr/>
          <p:nvPr/>
        </p:nvSpPr>
        <p:spPr>
          <a:xfrm>
            <a:off x="1523880" y="0"/>
            <a:ext cx="9137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2" name="CustomShape 3"/>
          <p:cNvSpPr/>
          <p:nvPr/>
        </p:nvSpPr>
        <p:spPr>
          <a:xfrm>
            <a:off x="1600200" y="762120"/>
            <a:ext cx="89856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3" name="CustomShape 4"/>
          <p:cNvSpPr/>
          <p:nvPr/>
        </p:nvSpPr>
        <p:spPr>
          <a:xfrm>
            <a:off x="1600200" y="3585600"/>
            <a:ext cx="888372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4" name="CustomShape 5"/>
          <p:cNvSpPr/>
          <p:nvPr/>
        </p:nvSpPr>
        <p:spPr>
          <a:xfrm>
            <a:off x="152280" y="152280"/>
            <a:ext cx="1100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5" name="CustomShape 6"/>
          <p:cNvSpPr/>
          <p:nvPr/>
        </p:nvSpPr>
        <p:spPr>
          <a:xfrm>
            <a:off x="1601280" y="2761560"/>
            <a:ext cx="89845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676520" y="2362320"/>
            <a:ext cx="8832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msetnx &amp; mget</a:t>
            </a:r>
            <a:endParaRPr b="0" lang="en-IN" sz="5400" spc="-1" strike="noStrike">
              <a:latin typeface="Arial"/>
            </a:endParaRPr>
          </a:p>
        </p:txBody>
      </p:sp>
      <p:sp>
        <p:nvSpPr>
          <p:cNvPr id="177" name="CustomShape 2"/>
          <p:cNvSpPr/>
          <p:nvPr/>
        </p:nvSpPr>
        <p:spPr>
          <a:xfrm>
            <a:off x="1676520" y="53316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523880" y="0"/>
            <a:ext cx="9137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9" name="CustomShape 2"/>
          <p:cNvSpPr/>
          <p:nvPr/>
        </p:nvSpPr>
        <p:spPr>
          <a:xfrm>
            <a:off x="1600200" y="762120"/>
            <a:ext cx="89856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0" name="CustomShape 3"/>
          <p:cNvSpPr/>
          <p:nvPr/>
        </p:nvSpPr>
        <p:spPr>
          <a:xfrm>
            <a:off x="152280" y="152280"/>
            <a:ext cx="1100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1" name="CustomShape 4"/>
          <p:cNvSpPr/>
          <p:nvPr/>
        </p:nvSpPr>
        <p:spPr>
          <a:xfrm>
            <a:off x="1601280" y="3157560"/>
            <a:ext cx="89845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2" name="CustomShape 5"/>
          <p:cNvSpPr/>
          <p:nvPr/>
        </p:nvSpPr>
        <p:spPr>
          <a:xfrm>
            <a:off x="864000" y="4197600"/>
            <a:ext cx="11013480" cy="1324080"/>
          </a:xfrm>
          <a:prstGeom prst="rect">
            <a:avLst/>
          </a:prstGeom>
          <a:noFill/>
          <a:ln>
            <a:noFill/>
          </a:ln>
        </p:spPr>
        <p:style>
          <a:lnRef idx="0"/>
          <a:fillRef idx="0"/>
          <a:effectRef idx="0"/>
          <a:fontRef idx="minor"/>
        </p:style>
        <p:txBody>
          <a:bodyPr lIns="90000" rIns="90000" tIns="45000" bIns="45000">
            <a:spAutoFit/>
          </a:bodyPr>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3"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4" name="CustomShape 7"/>
          <p:cNvSpPr/>
          <p:nvPr/>
        </p:nvSpPr>
        <p:spPr>
          <a:xfrm>
            <a:off x="1584000" y="5610240"/>
            <a:ext cx="8850240" cy="1010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260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8260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676520" y="2362320"/>
            <a:ext cx="8832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incrby &amp; incrbyfloat</a:t>
            </a:r>
            <a:endParaRPr b="0" lang="en-IN" sz="5400" spc="-1" strike="noStrike">
              <a:latin typeface="Arial"/>
            </a:endParaRPr>
          </a:p>
        </p:txBody>
      </p:sp>
      <p:sp>
        <p:nvSpPr>
          <p:cNvPr id="186" name="CustomShape 2"/>
          <p:cNvSpPr/>
          <p:nvPr/>
        </p:nvSpPr>
        <p:spPr>
          <a:xfrm>
            <a:off x="1676520" y="53316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1523880" y="0"/>
            <a:ext cx="9137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8" name="CustomShape 2"/>
          <p:cNvSpPr/>
          <p:nvPr/>
        </p:nvSpPr>
        <p:spPr>
          <a:xfrm>
            <a:off x="1600200" y="762120"/>
            <a:ext cx="89856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9" name="CustomShape 3"/>
          <p:cNvSpPr/>
          <p:nvPr/>
        </p:nvSpPr>
        <p:spPr>
          <a:xfrm>
            <a:off x="152280" y="152280"/>
            <a:ext cx="1100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0" name="CustomShape 4"/>
          <p:cNvSpPr/>
          <p:nvPr/>
        </p:nvSpPr>
        <p:spPr>
          <a:xfrm>
            <a:off x="1601280" y="3553560"/>
            <a:ext cx="89845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1" name="CustomShape 5"/>
          <p:cNvSpPr/>
          <p:nvPr/>
        </p:nvSpPr>
        <p:spPr>
          <a:xfrm>
            <a:off x="1600200" y="4593600"/>
            <a:ext cx="8883720" cy="912600"/>
          </a:xfrm>
          <a:prstGeom prst="rect">
            <a:avLst/>
          </a:prstGeom>
          <a:noFill/>
          <a:ln>
            <a:noFill/>
          </a:ln>
        </p:spPr>
        <p:style>
          <a:lnRef idx="0"/>
          <a:fillRef idx="0"/>
          <a:effectRef idx="0"/>
          <a:fontRef idx="minor"/>
        </p:style>
        <p:txBody>
          <a:bodyPr lIns="90000" rIns="90000" tIns="45000" bIns="45000">
            <a:spAutoFit/>
          </a:bodyPr>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2"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3" name="CustomShape 7"/>
          <p:cNvSpPr/>
          <p:nvPr/>
        </p:nvSpPr>
        <p:spPr>
          <a:xfrm>
            <a:off x="1584000" y="5790240"/>
            <a:ext cx="8850240" cy="7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260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676520" y="2362320"/>
            <a:ext cx="8832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&amp; decrby key</a:t>
            </a:r>
            <a:endParaRPr b="0" lang="en-IN" sz="5400" spc="-1" strike="noStrike">
              <a:latin typeface="Arial"/>
            </a:endParaRPr>
          </a:p>
        </p:txBody>
      </p:sp>
      <p:sp>
        <p:nvSpPr>
          <p:cNvPr id="195" name="CustomShape 2"/>
          <p:cNvSpPr/>
          <p:nvPr/>
        </p:nvSpPr>
        <p:spPr>
          <a:xfrm>
            <a:off x="1676520" y="53316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523880" y="0"/>
            <a:ext cx="9137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7" name="CustomShape 2"/>
          <p:cNvSpPr/>
          <p:nvPr/>
        </p:nvSpPr>
        <p:spPr>
          <a:xfrm>
            <a:off x="1600200" y="762120"/>
            <a:ext cx="89856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8" name="CustomShape 3"/>
          <p:cNvSpPr/>
          <p:nvPr/>
        </p:nvSpPr>
        <p:spPr>
          <a:xfrm>
            <a:off x="152280" y="152280"/>
            <a:ext cx="1100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9" name="CustomShape 4"/>
          <p:cNvSpPr/>
          <p:nvPr/>
        </p:nvSpPr>
        <p:spPr>
          <a:xfrm>
            <a:off x="1601280" y="2689560"/>
            <a:ext cx="89845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0" name="CustomShape 5"/>
          <p:cNvSpPr/>
          <p:nvPr/>
        </p:nvSpPr>
        <p:spPr>
          <a:xfrm>
            <a:off x="1600200" y="3621600"/>
            <a:ext cx="8883720" cy="912600"/>
          </a:xfrm>
          <a:prstGeom prst="rect">
            <a:avLst/>
          </a:prstGeom>
          <a:noFill/>
          <a:ln>
            <a:noFill/>
          </a:ln>
        </p:spPr>
        <p:style>
          <a:lnRef idx="0"/>
          <a:fillRef idx="0"/>
          <a:effectRef idx="0"/>
          <a:fontRef idx="minor"/>
        </p:style>
        <p:txBody>
          <a:bodyPr lIns="90000" rIns="90000" tIns="45000" bIns="45000">
            <a:spAutoFit/>
          </a:bodyPr>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2" name="CustomShape 7"/>
          <p:cNvSpPr/>
          <p:nvPr/>
        </p:nvSpPr>
        <p:spPr>
          <a:xfrm>
            <a:off x="1584000" y="5106240"/>
            <a:ext cx="8850240" cy="752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260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676520" y="2362320"/>
            <a:ext cx="8832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&amp; strlen</a:t>
            </a:r>
            <a:endParaRPr b="0" lang="en-IN" sz="5400" spc="-1" strike="noStrike">
              <a:latin typeface="Arial"/>
            </a:endParaRPr>
          </a:p>
        </p:txBody>
      </p:sp>
      <p:sp>
        <p:nvSpPr>
          <p:cNvPr id="204" name="CustomShape 2"/>
          <p:cNvSpPr/>
          <p:nvPr/>
        </p:nvSpPr>
        <p:spPr>
          <a:xfrm>
            <a:off x="1676520" y="53316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523880" y="0"/>
            <a:ext cx="9137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6" name="CustomShape 2"/>
          <p:cNvSpPr/>
          <p:nvPr/>
        </p:nvSpPr>
        <p:spPr>
          <a:xfrm>
            <a:off x="1600200" y="762120"/>
            <a:ext cx="89856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7" name="CustomShape 3"/>
          <p:cNvSpPr/>
          <p:nvPr/>
        </p:nvSpPr>
        <p:spPr>
          <a:xfrm>
            <a:off x="152280" y="152280"/>
            <a:ext cx="1100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8" name="CustomShape 4"/>
          <p:cNvSpPr/>
          <p:nvPr/>
        </p:nvSpPr>
        <p:spPr>
          <a:xfrm>
            <a:off x="1601280" y="2689560"/>
            <a:ext cx="89845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09" name="CustomShape 5"/>
          <p:cNvSpPr/>
          <p:nvPr/>
        </p:nvSpPr>
        <p:spPr>
          <a:xfrm>
            <a:off x="1600200" y="3621600"/>
            <a:ext cx="8883720" cy="912600"/>
          </a:xfrm>
          <a:prstGeom prst="rect">
            <a:avLst/>
          </a:prstGeom>
          <a:noFill/>
          <a:ln>
            <a:noFill/>
          </a:ln>
        </p:spPr>
        <p:style>
          <a:lnRef idx="0"/>
          <a:fillRef idx="0"/>
          <a:effectRef idx="0"/>
          <a:fontRef idx="minor"/>
        </p:style>
        <p:txBody>
          <a:bodyPr lIns="90000" rIns="90000" tIns="45000" bIns="45000">
            <a:spAutoFit/>
          </a:bodyPr>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0"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1676520" y="2362320"/>
            <a:ext cx="8832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move,del &amp; exists key</a:t>
            </a:r>
            <a:endParaRPr b="0" lang="en-IN" sz="5400" spc="-1" strike="noStrike">
              <a:latin typeface="Arial"/>
            </a:endParaRPr>
          </a:p>
        </p:txBody>
      </p:sp>
      <p:sp>
        <p:nvSpPr>
          <p:cNvPr id="212" name="CustomShape 2"/>
          <p:cNvSpPr/>
          <p:nvPr/>
        </p:nvSpPr>
        <p:spPr>
          <a:xfrm>
            <a:off x="1676520" y="53316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9" name="CustomShape 2"/>
          <p:cNvSpPr/>
          <p:nvPr/>
        </p:nvSpPr>
        <p:spPr>
          <a:xfrm>
            <a:off x="1676520" y="2743200"/>
            <a:ext cx="8832960" cy="1064520"/>
          </a:xfrm>
          <a:prstGeom prst="rect">
            <a:avLst/>
          </a:prstGeom>
          <a:noFill/>
          <a:ln>
            <a:noFill/>
          </a:ln>
        </p:spPr>
        <p:style>
          <a:lnRef idx="0"/>
          <a:fillRef idx="0"/>
          <a:effectRef idx="0"/>
          <a:fontRef idx="minor"/>
        </p:style>
        <p:txBody>
          <a:bodyPr lIns="90000" rIns="90000" tIns="45000" bIns="45000">
            <a:spAutoFit/>
          </a:bodyPr>
          <a:p>
            <a:pPr marL="343080" indent="-3369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69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4"/>
          <p:cNvSpPr/>
          <p:nvPr/>
        </p:nvSpPr>
        <p:spPr>
          <a:xfrm>
            <a:off x="1600200" y="762120"/>
            <a:ext cx="898560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2" name="CustomShape 5"/>
          <p:cNvSpPr/>
          <p:nvPr/>
        </p:nvSpPr>
        <p:spPr>
          <a:xfrm>
            <a:off x="1523880" y="5067720"/>
            <a:ext cx="9137880" cy="79056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972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3" name="CustomShape 6"/>
          <p:cNvSpPr/>
          <p:nvPr/>
        </p:nvSpPr>
        <p:spPr>
          <a:xfrm>
            <a:off x="1584000" y="4287960"/>
            <a:ext cx="8706240" cy="3502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7"/>
          <p:cNvSpPr/>
          <p:nvPr/>
        </p:nvSpPr>
        <p:spPr>
          <a:xfrm>
            <a:off x="1523880" y="0"/>
            <a:ext cx="9140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523880" y="0"/>
            <a:ext cx="9137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4" name="CustomShape 2"/>
          <p:cNvSpPr/>
          <p:nvPr/>
        </p:nvSpPr>
        <p:spPr>
          <a:xfrm>
            <a:off x="1600200" y="762120"/>
            <a:ext cx="89856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5" name="CustomShape 3"/>
          <p:cNvSpPr/>
          <p:nvPr/>
        </p:nvSpPr>
        <p:spPr>
          <a:xfrm>
            <a:off x="152280" y="152280"/>
            <a:ext cx="1100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6" name="CustomShape 4"/>
          <p:cNvSpPr/>
          <p:nvPr/>
        </p:nvSpPr>
        <p:spPr>
          <a:xfrm>
            <a:off x="1601280" y="3553560"/>
            <a:ext cx="89845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7" name="CustomShape 5"/>
          <p:cNvSpPr/>
          <p:nvPr/>
        </p:nvSpPr>
        <p:spPr>
          <a:xfrm>
            <a:off x="1600200" y="4989600"/>
            <a:ext cx="8883720" cy="1735560"/>
          </a:xfrm>
          <a:prstGeom prst="rect">
            <a:avLst/>
          </a:prstGeom>
          <a:noFill/>
          <a:ln>
            <a:noFill/>
          </a:ln>
        </p:spPr>
        <p:style>
          <a:lnRef idx="0"/>
          <a:fillRef idx="0"/>
          <a:effectRef idx="0"/>
          <a:fontRef idx="minor"/>
        </p:style>
        <p:txBody>
          <a:bodyPr lIns="90000" rIns="90000" tIns="45000" bIns="45000">
            <a:spAutoFit/>
          </a:bodyPr>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18"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9" name="CustomShape 1"/>
          <p:cNvSpPr/>
          <p:nvPr/>
        </p:nvSpPr>
        <p:spPr>
          <a:xfrm>
            <a:off x="1676520" y="2362320"/>
            <a:ext cx="88329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renamenx &amp; randomkey key</a:t>
            </a:r>
            <a:endParaRPr b="0" lang="en-IN" sz="5400" spc="-1" strike="noStrike">
              <a:latin typeface="Arial"/>
            </a:endParaRPr>
          </a:p>
        </p:txBody>
      </p:sp>
      <p:sp>
        <p:nvSpPr>
          <p:cNvPr id="220" name="CustomShape 2"/>
          <p:cNvSpPr/>
          <p:nvPr/>
        </p:nvSpPr>
        <p:spPr>
          <a:xfrm>
            <a:off x="1800000" y="42480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523880" y="0"/>
            <a:ext cx="9137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2" name="CustomShape 2"/>
          <p:cNvSpPr/>
          <p:nvPr/>
        </p:nvSpPr>
        <p:spPr>
          <a:xfrm>
            <a:off x="1600200" y="762120"/>
            <a:ext cx="89856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3" name="CustomShape 3"/>
          <p:cNvSpPr/>
          <p:nvPr/>
        </p:nvSpPr>
        <p:spPr>
          <a:xfrm>
            <a:off x="152280" y="152280"/>
            <a:ext cx="1100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4" name="CustomShape 4"/>
          <p:cNvSpPr/>
          <p:nvPr/>
        </p:nvSpPr>
        <p:spPr>
          <a:xfrm>
            <a:off x="1601280" y="3337560"/>
            <a:ext cx="89845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5" name="CustomShape 5"/>
          <p:cNvSpPr/>
          <p:nvPr/>
        </p:nvSpPr>
        <p:spPr>
          <a:xfrm>
            <a:off x="1600200" y="4557600"/>
            <a:ext cx="8883720" cy="1324080"/>
          </a:xfrm>
          <a:prstGeom prst="rect">
            <a:avLst/>
          </a:prstGeom>
          <a:noFill/>
          <a:ln>
            <a:noFill/>
          </a:ln>
        </p:spPr>
        <p:style>
          <a:lnRef idx="0"/>
          <a:fillRef idx="0"/>
          <a:effectRef idx="0"/>
          <a:fontRef idx="minor"/>
        </p:style>
        <p:txBody>
          <a:bodyPr lIns="90000" rIns="90000" tIns="45000" bIns="45000">
            <a:spAutoFit/>
          </a:bodyPr>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6"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7" name="CustomShape 1"/>
          <p:cNvSpPr/>
          <p:nvPr/>
        </p:nvSpPr>
        <p:spPr>
          <a:xfrm>
            <a:off x="1676520" y="2362320"/>
            <a:ext cx="8832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28" name="CustomShape 2"/>
          <p:cNvSpPr/>
          <p:nvPr/>
        </p:nvSpPr>
        <p:spPr>
          <a:xfrm>
            <a:off x="1666800" y="609480"/>
            <a:ext cx="88329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29" name="CustomShape 3"/>
          <p:cNvSpPr/>
          <p:nvPr/>
        </p:nvSpPr>
        <p:spPr>
          <a:xfrm>
            <a:off x="1676520" y="3531600"/>
            <a:ext cx="8832960" cy="17654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2200" spc="-1" strike="noStrike" baseline="33000">
                <a:solidFill>
                  <a:srgbClr val="bb0643"/>
                </a:solidFill>
                <a:latin typeface="Segoe UI"/>
                <a:ea typeface="DejaVu Sans"/>
              </a:rPr>
              <a:t>32</a:t>
            </a:r>
            <a:r>
              <a:rPr b="0" lang="en-US" sz="2200" spc="-1" strike="noStrike">
                <a:solidFill>
                  <a:srgbClr val="bb0643"/>
                </a:solidFill>
                <a:latin typeface="Segoe UI"/>
                <a:ea typeface="DejaVu Sans"/>
              </a:rPr>
              <a:t> - 1 elements (4294967295, more than 4 billion of elements per list).</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0" name="CustomShape 1"/>
          <p:cNvSpPr/>
          <p:nvPr/>
        </p:nvSpPr>
        <p:spPr>
          <a:xfrm>
            <a:off x="1676520" y="2362320"/>
            <a:ext cx="883296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&amp; rpush</a:t>
            </a:r>
            <a:endParaRPr b="0" lang="en-IN" sz="5400" spc="-1" strike="noStrike">
              <a:latin typeface="Arial"/>
            </a:endParaRPr>
          </a:p>
        </p:txBody>
      </p:sp>
      <p:sp>
        <p:nvSpPr>
          <p:cNvPr id="231" name="CustomShape 2"/>
          <p:cNvSpPr/>
          <p:nvPr/>
        </p:nvSpPr>
        <p:spPr>
          <a:xfrm>
            <a:off x="1800000" y="42480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1523880" y="0"/>
            <a:ext cx="9137880" cy="69948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3" name="CustomShape 2"/>
          <p:cNvSpPr/>
          <p:nvPr/>
        </p:nvSpPr>
        <p:spPr>
          <a:xfrm>
            <a:off x="1600200" y="762120"/>
            <a:ext cx="8985600" cy="1461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4" name="CustomShape 3"/>
          <p:cNvSpPr/>
          <p:nvPr/>
        </p:nvSpPr>
        <p:spPr>
          <a:xfrm>
            <a:off x="152280" y="152280"/>
            <a:ext cx="1100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5" name="CustomShape 4"/>
          <p:cNvSpPr/>
          <p:nvPr/>
        </p:nvSpPr>
        <p:spPr>
          <a:xfrm>
            <a:off x="1601280" y="2725560"/>
            <a:ext cx="898452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6" name="CustomShape 5"/>
          <p:cNvSpPr/>
          <p:nvPr/>
        </p:nvSpPr>
        <p:spPr>
          <a:xfrm>
            <a:off x="1600200" y="3585600"/>
            <a:ext cx="8883720" cy="912960"/>
          </a:xfrm>
          <a:prstGeom prst="rect">
            <a:avLst/>
          </a:prstGeom>
          <a:noFill/>
          <a:ln>
            <a:noFill/>
          </a:ln>
        </p:spPr>
        <p:style>
          <a:lnRef idx="0"/>
          <a:fillRef idx="0"/>
          <a:effectRef idx="0"/>
          <a:fontRef idx="minor"/>
        </p:style>
        <p:txBody>
          <a:bodyPr lIns="90000" rIns="90000" tIns="45000" bIns="45000">
            <a:spAutoFit/>
          </a:bodyPr>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37"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8" name="CustomShape 7"/>
          <p:cNvSpPr/>
          <p:nvPr/>
        </p:nvSpPr>
        <p:spPr>
          <a:xfrm>
            <a:off x="5256000" y="5472000"/>
            <a:ext cx="5136840" cy="79560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rPr>
              <a:t>127.0.0.1:6379</a:t>
            </a:r>
            <a:r>
              <a:rPr b="1" lang="en-IN" sz="1800" spc="-1" strike="noStrike">
                <a:solidFill>
                  <a:srgbClr val="808080"/>
                </a:solidFill>
                <a:latin typeface="Consolas"/>
              </a:rPr>
              <a:t>[3]</a:t>
            </a:r>
            <a:r>
              <a:rPr b="0" lang="en-IN" sz="1800" spc="-1" strike="noStrike">
                <a:solidFill>
                  <a:srgbClr val="808080"/>
                </a:solidFill>
                <a:latin typeface="Consolas"/>
              </a:rPr>
              <a:t>&gt; </a:t>
            </a:r>
            <a:r>
              <a:rPr b="0" lang="en-IN" sz="1800" spc="-1" strike="noStrike">
                <a:solidFill>
                  <a:srgbClr val="1de9b6"/>
                </a:solidFill>
                <a:latin typeface="Consolas"/>
              </a:rPr>
              <a:t>lpush a 0 1 2 3 4</a:t>
            </a:r>
            <a:endParaRPr b="0" lang="en-IN" sz="1800" spc="-1" strike="noStrike">
              <a:latin typeface="Arial"/>
            </a:endParaRPr>
          </a:p>
          <a:p>
            <a:pPr>
              <a:lnSpc>
                <a:spcPct val="150000"/>
              </a:lnSpc>
            </a:pPr>
            <a:r>
              <a:rPr b="0" lang="en-IN" sz="1800" spc="-1" strike="noStrike">
                <a:solidFill>
                  <a:srgbClr val="808080"/>
                </a:solidFill>
                <a:latin typeface="Consolas"/>
              </a:rPr>
              <a:t>127.0.0.1:6379</a:t>
            </a:r>
            <a:r>
              <a:rPr b="1" lang="en-IN" sz="1800" spc="-1" strike="noStrike">
                <a:solidFill>
                  <a:srgbClr val="808080"/>
                </a:solidFill>
                <a:latin typeface="Consolas"/>
              </a:rPr>
              <a:t>[3]</a:t>
            </a:r>
            <a:r>
              <a:rPr b="0" lang="en-IN" sz="1800" spc="-1" strike="noStrike">
                <a:solidFill>
                  <a:srgbClr val="808080"/>
                </a:solidFill>
                <a:latin typeface="Consolas"/>
              </a:rPr>
              <a:t>&gt; </a:t>
            </a:r>
            <a:r>
              <a:rPr b="0" lang="en-IN" sz="1800" spc="-1" strike="noStrike">
                <a:solidFill>
                  <a:srgbClr val="1de9b6"/>
                </a:solidFill>
                <a:latin typeface="Consolas"/>
              </a:rPr>
              <a:t>rpush a 5 6 7 8 9</a:t>
            </a:r>
            <a:endParaRPr b="0" lang="en-IN" sz="1800" spc="-1" strike="noStrike">
              <a:latin typeface="Arial"/>
            </a:endParaRPr>
          </a:p>
        </p:txBody>
      </p:sp>
      <p:sp>
        <p:nvSpPr>
          <p:cNvPr id="239" name="CustomShape 8"/>
          <p:cNvSpPr/>
          <p:nvPr/>
        </p:nvSpPr>
        <p:spPr>
          <a:xfrm>
            <a:off x="10514160" y="2592000"/>
            <a:ext cx="1509480" cy="40680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latin typeface="Arial"/>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0" name="CustomShape 1"/>
          <p:cNvSpPr/>
          <p:nvPr/>
        </p:nvSpPr>
        <p:spPr>
          <a:xfrm>
            <a:off x="1676520" y="2362320"/>
            <a:ext cx="883296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&amp; lrange</a:t>
            </a:r>
            <a:endParaRPr b="0" lang="en-IN" sz="5400" spc="-1" strike="noStrike">
              <a:latin typeface="Arial"/>
            </a:endParaRPr>
          </a:p>
        </p:txBody>
      </p:sp>
      <p:sp>
        <p:nvSpPr>
          <p:cNvPr id="241" name="CustomShape 2"/>
          <p:cNvSpPr/>
          <p:nvPr/>
        </p:nvSpPr>
        <p:spPr>
          <a:xfrm>
            <a:off x="1800000" y="42480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523880" y="0"/>
            <a:ext cx="9137880" cy="69948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3" name="CustomShape 2"/>
          <p:cNvSpPr/>
          <p:nvPr/>
        </p:nvSpPr>
        <p:spPr>
          <a:xfrm>
            <a:off x="1600200" y="762120"/>
            <a:ext cx="89856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0 means the first element, 1 the second element and so on. Negative indices can be used to designate elements starting at the tail of the list. Here, -1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0 being the first element of the list, 1 being the next element and so on. These offsets can also be negative numbers indicating offsets starting at the end of the list. For example, -1 is the last element of the list and so on.</a:t>
            </a:r>
            <a:endParaRPr b="0" lang="en-IN" sz="1800" spc="-1" strike="noStrike">
              <a:latin typeface="Arial"/>
            </a:endParaRPr>
          </a:p>
        </p:txBody>
      </p:sp>
      <p:sp>
        <p:nvSpPr>
          <p:cNvPr id="244" name="CustomShape 3"/>
          <p:cNvSpPr/>
          <p:nvPr/>
        </p:nvSpPr>
        <p:spPr>
          <a:xfrm>
            <a:off x="152280" y="152280"/>
            <a:ext cx="1100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45" name="CustomShape 4"/>
          <p:cNvSpPr/>
          <p:nvPr/>
        </p:nvSpPr>
        <p:spPr>
          <a:xfrm>
            <a:off x="1601280" y="3697560"/>
            <a:ext cx="898452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6" name="CustomShape 5"/>
          <p:cNvSpPr/>
          <p:nvPr/>
        </p:nvSpPr>
        <p:spPr>
          <a:xfrm>
            <a:off x="1600200" y="4665600"/>
            <a:ext cx="8883720" cy="912960"/>
          </a:xfrm>
          <a:prstGeom prst="rect">
            <a:avLst/>
          </a:prstGeom>
          <a:noFill/>
          <a:ln>
            <a:noFill/>
          </a:ln>
        </p:spPr>
        <p:style>
          <a:lnRef idx="0"/>
          <a:fillRef idx="0"/>
          <a:effectRef idx="0"/>
          <a:fontRef idx="minor"/>
        </p:style>
        <p:txBody>
          <a:bodyPr lIns="90000" rIns="90000" tIns="45000" bIns="45000">
            <a:spAutoFit/>
          </a:bodyPr>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7"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8" name="CustomShape 1"/>
          <p:cNvSpPr/>
          <p:nvPr/>
        </p:nvSpPr>
        <p:spPr>
          <a:xfrm>
            <a:off x="1676520" y="2362320"/>
            <a:ext cx="8832960" cy="9129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&amp; rpop</a:t>
            </a:r>
            <a:endParaRPr b="0" lang="en-IN" sz="5400" spc="-1" strike="noStrike">
              <a:latin typeface="Arial"/>
            </a:endParaRPr>
          </a:p>
        </p:txBody>
      </p:sp>
      <p:sp>
        <p:nvSpPr>
          <p:cNvPr id="249" name="CustomShape 2"/>
          <p:cNvSpPr/>
          <p:nvPr/>
        </p:nvSpPr>
        <p:spPr>
          <a:xfrm>
            <a:off x="1800000" y="42480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523880" y="0"/>
            <a:ext cx="9137880" cy="69948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51" name="CustomShape 2"/>
          <p:cNvSpPr/>
          <p:nvPr/>
        </p:nvSpPr>
        <p:spPr>
          <a:xfrm>
            <a:off x="1600200" y="762120"/>
            <a:ext cx="89856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52" name="CustomShape 3"/>
          <p:cNvSpPr/>
          <p:nvPr/>
        </p:nvSpPr>
        <p:spPr>
          <a:xfrm>
            <a:off x="152280" y="152280"/>
            <a:ext cx="1100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3" name="CustomShape 4"/>
          <p:cNvSpPr/>
          <p:nvPr/>
        </p:nvSpPr>
        <p:spPr>
          <a:xfrm>
            <a:off x="1601280" y="3697560"/>
            <a:ext cx="898452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54" name="CustomShape 5"/>
          <p:cNvSpPr/>
          <p:nvPr/>
        </p:nvSpPr>
        <p:spPr>
          <a:xfrm>
            <a:off x="1600200" y="4629600"/>
            <a:ext cx="8883720" cy="912960"/>
          </a:xfrm>
          <a:prstGeom prst="rect">
            <a:avLst/>
          </a:prstGeom>
          <a:noFill/>
          <a:ln>
            <a:noFill/>
          </a:ln>
        </p:spPr>
        <p:style>
          <a:lnRef idx="0"/>
          <a:fillRef idx="0"/>
          <a:effectRef idx="0"/>
          <a:fontRef idx="minor"/>
        </p:style>
        <p:txBody>
          <a:bodyPr lIns="90000" rIns="90000" tIns="45000" bIns="45000">
            <a:spAutoFit/>
          </a:bodyPr>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55"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676520" y="2362320"/>
            <a:ext cx="8832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6" name="CustomShape 2"/>
          <p:cNvSpPr/>
          <p:nvPr/>
        </p:nvSpPr>
        <p:spPr>
          <a:xfrm>
            <a:off x="1676520" y="35316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6" name="CustomShape 1"/>
          <p:cNvSpPr/>
          <p:nvPr/>
        </p:nvSpPr>
        <p:spPr>
          <a:xfrm>
            <a:off x="1365840" y="188640"/>
            <a:ext cx="967680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257" name="Picture 2" descr="http://www.bvctch.vn/vnt_upload/weblink/thks.jpg"/>
          <p:cNvPicPr/>
          <p:nvPr/>
        </p:nvPicPr>
        <p:blipFill>
          <a:blip r:embed="rId1"/>
          <a:stretch/>
        </p:blipFill>
        <p:spPr>
          <a:xfrm>
            <a:off x="4404600" y="2036160"/>
            <a:ext cx="3120480" cy="465732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8" name="CustomShape 2"/>
          <p:cNvSpPr/>
          <p:nvPr/>
        </p:nvSpPr>
        <p:spPr>
          <a:xfrm>
            <a:off x="1523880" y="0"/>
            <a:ext cx="9137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09" name="CustomShape 3"/>
          <p:cNvSpPr/>
          <p:nvPr/>
        </p:nvSpPr>
        <p:spPr>
          <a:xfrm>
            <a:off x="1600200" y="762120"/>
            <a:ext cx="898560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 the Redis logical database [from 0 - 15] having the specified zero-based numeric index. New connections always use the database 0.</a:t>
            </a:r>
            <a:endParaRPr b="0" lang="en-IN" sz="1800" spc="-1" strike="noStrike">
              <a:latin typeface="Arial"/>
            </a:endParaRPr>
          </a:p>
        </p:txBody>
      </p:sp>
      <p:sp>
        <p:nvSpPr>
          <p:cNvPr id="110" name="CustomShape 4"/>
          <p:cNvSpPr/>
          <p:nvPr/>
        </p:nvSpPr>
        <p:spPr>
          <a:xfrm>
            <a:off x="152280" y="152280"/>
            <a:ext cx="11005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1" name="CustomShape 5"/>
          <p:cNvSpPr/>
          <p:nvPr/>
        </p:nvSpPr>
        <p:spPr>
          <a:xfrm>
            <a:off x="1601280" y="2221560"/>
            <a:ext cx="89845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2" name="CustomShape 6"/>
          <p:cNvSpPr/>
          <p:nvPr/>
        </p:nvSpPr>
        <p:spPr>
          <a:xfrm>
            <a:off x="1523880" y="2940480"/>
            <a:ext cx="9414720" cy="1735560"/>
          </a:xfrm>
          <a:prstGeom prst="rect">
            <a:avLst/>
          </a:prstGeom>
          <a:noFill/>
          <a:ln>
            <a:noFill/>
          </a:ln>
        </p:spPr>
        <p:style>
          <a:lnRef idx="0"/>
          <a:fillRef idx="0"/>
          <a:effectRef idx="0"/>
          <a:fontRef idx="minor"/>
        </p:style>
        <p:txBody>
          <a:bodyPr lIns="90000" rIns="90000" tIns="45000" bIns="45000">
            <a:spAutoFit/>
          </a:bodyPr>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7"/>
          <p:cNvSpPr/>
          <p:nvPr/>
        </p:nvSpPr>
        <p:spPr>
          <a:xfrm>
            <a:off x="1584000" y="4889520"/>
            <a:ext cx="8850240" cy="1010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1024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676520" y="2362320"/>
            <a:ext cx="8832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5" name="CustomShape 2"/>
          <p:cNvSpPr/>
          <p:nvPr/>
        </p:nvSpPr>
        <p:spPr>
          <a:xfrm>
            <a:off x="1666800" y="609480"/>
            <a:ext cx="88329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6" name="CustomShape 3"/>
          <p:cNvSpPr/>
          <p:nvPr/>
        </p:nvSpPr>
        <p:spPr>
          <a:xfrm>
            <a:off x="1676520" y="3531600"/>
            <a:ext cx="8832960" cy="10951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Redis strings commands are used for managing string values in Redis. A String value can be at max 512 Megabytes in length.</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32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8" name="CustomShape 2"/>
          <p:cNvSpPr/>
          <p:nvPr/>
        </p:nvSpPr>
        <p:spPr>
          <a:xfrm>
            <a:off x="1676520" y="35316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0" name="CustomShape 2"/>
          <p:cNvSpPr/>
          <p:nvPr/>
        </p:nvSpPr>
        <p:spPr>
          <a:xfrm>
            <a:off x="1523880" y="0"/>
            <a:ext cx="91378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1" name="CustomShape 3"/>
          <p:cNvSpPr/>
          <p:nvPr/>
        </p:nvSpPr>
        <p:spPr>
          <a:xfrm>
            <a:off x="1600200" y="762120"/>
            <a:ext cx="898560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2" name="CustomShape 4"/>
          <p:cNvSpPr/>
          <p:nvPr/>
        </p:nvSpPr>
        <p:spPr>
          <a:xfrm>
            <a:off x="1523880" y="4272480"/>
            <a:ext cx="8883720" cy="2558520"/>
          </a:xfrm>
          <a:prstGeom prst="rect">
            <a:avLst/>
          </a:prstGeom>
          <a:noFill/>
          <a:ln>
            <a:noFill/>
          </a:ln>
        </p:spPr>
        <p:style>
          <a:lnRef idx="0"/>
          <a:fillRef idx="0"/>
          <a:effectRef idx="0"/>
          <a:fontRef idx="minor"/>
        </p:style>
        <p:txBody>
          <a:bodyPr lIns="90000" rIns="90000" tIns="45000" bIns="45000">
            <a:spAutoFit/>
          </a:bodyPr>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97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3"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4" name="CustomShape 6"/>
          <p:cNvSpPr/>
          <p:nvPr/>
        </p:nvSpPr>
        <p:spPr>
          <a:xfrm>
            <a:off x="1601280" y="2221560"/>
            <a:ext cx="89845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676520" y="2362320"/>
            <a:ext cx="88329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6" name="CustomShape 2"/>
          <p:cNvSpPr/>
          <p:nvPr/>
        </p:nvSpPr>
        <p:spPr>
          <a:xfrm>
            <a:off x="1676520" y="4719600"/>
            <a:ext cx="883296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11684</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2021-04-28T16:43:53Z</dcterms:modified>
  <cp:revision>2043</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