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265" r:id="rId138"/>
    <p:sldId id="1266" r:id="rId139"/>
    <p:sldId id="1267" r:id="rId140"/>
    <p:sldId id="1268" r:id="rId141"/>
    <p:sldId id="1216" r:id="rId142"/>
    <p:sldId id="1092" r:id="rId143"/>
    <p:sldId id="1251" r:id="rId144"/>
    <p:sldId id="1252" r:id="rId145"/>
    <p:sldId id="1269" r:id="rId146"/>
    <p:sldId id="1270" r:id="rId147"/>
    <p:sldId id="1271" r:id="rId148"/>
    <p:sldId id="1272" r:id="rId149"/>
    <p:sldId id="1219" r:id="rId150"/>
    <p:sldId id="1204" r:id="rId151"/>
    <p:sldId id="1338" r:id="rId152"/>
    <p:sldId id="1339" r:id="rId153"/>
    <p:sldId id="1315" r:id="rId154"/>
    <p:sldId id="1316" r:id="rId155"/>
    <p:sldId id="1317" r:id="rId156"/>
    <p:sldId id="1318" r:id="rId157"/>
    <p:sldId id="1292" r:id="rId158"/>
    <p:sldId id="1301" r:id="rId159"/>
    <p:sldId id="1302" r:id="rId160"/>
    <p:sldId id="1294" r:id="rId161"/>
    <p:sldId id="1293" r:id="rId162"/>
    <p:sldId id="1295" r:id="rId163"/>
    <p:sldId id="1296" r:id="rId164"/>
    <p:sldId id="1297" r:id="rId165"/>
    <p:sldId id="1303" r:id="rId166"/>
    <p:sldId id="1304" r:id="rId167"/>
    <p:sldId id="954" r:id="rId168"/>
    <p:sldId id="1307" r:id="rId169"/>
    <p:sldId id="788" r:id="rId170"/>
    <p:sldId id="1087"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29905</TotalTime>
  <Words>11485</Words>
  <Application>Microsoft Office PowerPoint</Application>
  <PresentationFormat>Widescreen</PresentationFormat>
  <Paragraphs>1161</Paragraphs>
  <Slides>170</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170</vt:i4>
      </vt:variant>
    </vt:vector>
  </HeadingPairs>
  <TitlesOfParts>
    <vt:vector size="191"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5901</cp:revision>
  <dcterms:created xsi:type="dcterms:W3CDTF">2015-10-09T06:09:34Z</dcterms:created>
  <dcterms:modified xsi:type="dcterms:W3CDTF">2021-07-06T09:12:29Z</dcterms:modified>
</cp:coreProperties>
</file>