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621" r:id="rId273"/>
    <p:sldId id="1502" r:id="rId274"/>
    <p:sldId id="1539" r:id="rId275"/>
    <p:sldId id="1503" r:id="rId276"/>
    <p:sldId id="1568" r:id="rId277"/>
    <p:sldId id="1600" r:id="rId278"/>
    <p:sldId id="1601" r:id="rId279"/>
    <p:sldId id="1602" r:id="rId280"/>
    <p:sldId id="1586" r:id="rId281"/>
    <p:sldId id="1587" r:id="rId282"/>
    <p:sldId id="1588" r:id="rId283"/>
    <p:sldId id="1505" r:id="rId284"/>
    <p:sldId id="1617" r:id="rId285"/>
    <p:sldId id="1616" r:id="rId286"/>
    <p:sldId id="1537" r:id="rId287"/>
    <p:sldId id="1550" r:id="rId288"/>
    <p:sldId id="1538" r:id="rId289"/>
    <p:sldId id="1506" r:id="rId290"/>
    <p:sldId id="1583" r:id="rId291"/>
    <p:sldId id="1579" r:id="rId292"/>
    <p:sldId id="1615" r:id="rId293"/>
    <p:sldId id="1598" r:id="rId294"/>
    <p:sldId id="1589" r:id="rId295"/>
    <p:sldId id="1536" r:id="rId296"/>
    <p:sldId id="1604" r:id="rId297"/>
    <p:sldId id="1508" r:id="rId298"/>
    <p:sldId id="1581" r:id="rId299"/>
    <p:sldId id="1582" r:id="rId300"/>
    <p:sldId id="1577" r:id="rId301"/>
    <p:sldId id="1580" r:id="rId302"/>
    <p:sldId id="1564" r:id="rId303"/>
    <p:sldId id="1563" r:id="rId304"/>
    <p:sldId id="1540" r:id="rId305"/>
    <p:sldId id="1567" r:id="rId306"/>
    <p:sldId id="1541" r:id="rId307"/>
    <p:sldId id="1619" r:id="rId308"/>
    <p:sldId id="1562" r:id="rId309"/>
    <p:sldId id="1565" r:id="rId310"/>
    <p:sldId id="1569" r:id="rId311"/>
    <p:sldId id="1575" r:id="rId312"/>
    <p:sldId id="1576" r:id="rId313"/>
    <p:sldId id="1566" r:id="rId314"/>
    <p:sldId id="1552" r:id="rId315"/>
    <p:sldId id="1553" r:id="rId316"/>
    <p:sldId id="1578" r:id="rId317"/>
    <p:sldId id="1570" r:id="rId318"/>
    <p:sldId id="1599" r:id="rId319"/>
    <p:sldId id="1571" r:id="rId320"/>
    <p:sldId id="1572" r:id="rId321"/>
    <p:sldId id="1573" r:id="rId322"/>
    <p:sldId id="1574" r:id="rId323"/>
    <p:sldId id="1087" r:id="rId3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commentAuthors" Target="commentAuthor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presProps" Target="pres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tableStyles" Target="tableStyle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notesMaster" Target="notesMasters/notesMaster1.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262979"/>
          </a:xfrm>
          <a:prstGeom prst="rect">
            <a:avLst/>
          </a:prstGeom>
          <a:noFill/>
        </p:spPr>
        <p:txBody>
          <a:bodyPr wrap="square">
            <a:spAutoFit/>
          </a:bodyPr>
          <a:lstStyle/>
          <a:p>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endParaRPr lang="en-IN" sz="1600" b="0" dirty="0">
              <a:solidFill>
                <a:srgbClr val="0000FF"/>
              </a:solidFill>
              <a:effectLst/>
              <a:latin typeface="Consolas" panose="020B0609020204030204" pitchFamily="49" charset="0"/>
            </a:endParaRPr>
          </a:p>
          <a:p>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FF"/>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FF"/>
                </a:solidFill>
                <a:effectLst/>
                <a:latin typeface="Consolas" panose="020B0609020204030204" pitchFamily="49" charset="0"/>
              </a:rPr>
              <a:t>}</a:t>
            </a:r>
            <a:r>
              <a:rPr lang="en-IN" sz="1600" b="0" dirty="0">
                <a:solidFill>
                  <a:srgbClr val="A31515"/>
                </a:solidFill>
                <a:effectLst/>
                <a:latin typeface="Consolas" panose="020B0609020204030204" pitchFamily="49" charset="0"/>
              </a:rPr>
              <a:t>`</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r>
              <a:rPr lang="en-IN" sz="1600" b="0" dirty="0">
                <a:solidFill>
                  <a:srgbClr val="000000"/>
                </a:solidFill>
                <a:effectLst/>
                <a:latin typeface="Consolas" panose="020B0609020204030204" pitchFamily="49" charset="0"/>
              </a:rPr>
              <a:t>    }</a:t>
            </a:r>
          </a:p>
          <a:p>
            <a:r>
              <a:rPr lang="en-IN" sz="1600" b="0" dirty="0">
                <a:solidFill>
                  <a:srgbClr val="000000"/>
                </a:solidFill>
                <a:effectLst/>
                <a:latin typeface="Consolas" panose="020B0609020204030204" pitchFamily="49" charset="0"/>
              </a:rPr>
              <a:t>}</a:t>
            </a:r>
          </a:p>
          <a:p>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"employee"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"doctor"</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capped:</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true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size:</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100</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max:</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2</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9400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"Collection created..."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908720"/>
            <a:ext cx="11664000" cy="572355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764704"/>
            <a:ext cx="11664000" cy="598003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"Client connection closed"</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forEach</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index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index</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let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Array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2025"/>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cursor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push</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key</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in</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arr</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key</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2025"/>
              </a:lnSpc>
            </a:pPr>
            <a:endParaRPr lang="en-IN" sz="1600" b="0" dirty="0">
              <a:solidFill>
                <a:srgbClr val="0000FF"/>
              </a:solidFill>
              <a:effectLst/>
              <a:latin typeface="Consolas" panose="020B0609020204030204" pitchFamily="49" charset="0"/>
            </a:endParaRPr>
          </a:p>
          <a:p>
            <a:pPr>
              <a:lnSpc>
                <a:spcPts val="2025"/>
              </a:lnSpc>
            </a:pP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function</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"db1"</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createCollection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collection</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"person"</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p</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insertOne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_id:</a:t>
            </a:r>
            <a:r>
              <a:rPr lang="en-IN" sz="1600" b="0" dirty="0">
                <a:solidFill>
                  <a:srgbClr val="000000"/>
                </a:solidFill>
                <a:effectLst/>
                <a:latin typeface="Consolas" panose="020B0609020204030204" pitchFamily="49" charset="0"/>
              </a:rPr>
              <a:t> </a:t>
            </a:r>
            <a:r>
              <a:rPr lang="en-IN" sz="1600" b="0" dirty="0">
                <a:solidFill>
                  <a:srgbClr val="098658"/>
                </a:solidFill>
                <a:effectLst/>
                <a:latin typeface="Consolas" panose="020B0609020204030204" pitchFamily="49" charset="0"/>
              </a:rPr>
              <a:t>1</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ename:</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'saleel'</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2025"/>
              </a:lnSpc>
            </a:pPr>
            <a:r>
              <a:rPr lang="en-IN" sz="1600" b="0" dirty="0">
                <a:solidFill>
                  <a:srgbClr val="000000"/>
                </a:solidFill>
                <a:effectLst/>
                <a:latin typeface="Consolas" panose="020B0609020204030204" pitchFamily="49" charset="0"/>
              </a:rPr>
              <a:t>    }</a:t>
            </a:r>
          </a:p>
          <a:p>
            <a:pPr>
              <a:lnSpc>
                <a:spcPts val="2025"/>
              </a:lnSpc>
            </a:pPr>
            <a:r>
              <a:rPr lang="en-IN" sz="1600" b="0" dirty="0">
                <a:solidFill>
                  <a:srgbClr val="000000"/>
                </a:solidFill>
                <a:effectLst/>
                <a:latin typeface="Consolas" panose="020B0609020204030204" pitchFamily="49" charset="0"/>
              </a:rPr>
              <a:t>}</a:t>
            </a:r>
          </a:p>
          <a:p>
            <a:pPr>
              <a:lnSpc>
                <a:spcPts val="2025"/>
              </a:lnSpc>
            </a:pPr>
            <a:r>
              <a:rPr lang="en-IN" sz="1600" b="0">
                <a:solidFill>
                  <a:srgbClr val="795E26"/>
                </a:solidFill>
                <a:effectLst/>
                <a:latin typeface="Consolas" panose="020B0609020204030204" pitchFamily="49" charset="0"/>
              </a:rPr>
              <a:t>run</a:t>
            </a:r>
            <a:r>
              <a:rPr lang="en-IN" sz="1600" b="0">
                <a:solidFill>
                  <a:srgbClr val="000000"/>
                </a:solidFill>
                <a:effectLst/>
                <a:latin typeface="Consolas" panose="020B0609020204030204" pitchFamily="49" charset="0"/>
              </a:rPr>
              <a:t>();</a:t>
            </a:r>
            <a:endParaRPr lang="en-IN"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38348</TotalTime>
  <Words>33299</Words>
  <Application>Microsoft Office PowerPoint</Application>
  <PresentationFormat>Widescreen</PresentationFormat>
  <Paragraphs>3478</Paragraphs>
  <Slides>323</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323</vt:i4>
      </vt:variant>
    </vt:vector>
  </HeadingPairs>
  <TitlesOfParts>
    <vt:vector size="34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8042</cp:revision>
  <dcterms:created xsi:type="dcterms:W3CDTF">2015-10-09T06:09:34Z</dcterms:created>
  <dcterms:modified xsi:type="dcterms:W3CDTF">2024-11-14T07:16:19Z</dcterms:modified>
</cp:coreProperties>
</file>