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7960" y="6447240"/>
            <a:ext cx="183240" cy="1530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5920" cy="12726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5920" cy="6782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7360" cy="12726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7360" cy="6782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7960" y="6447240"/>
            <a:ext cx="183240" cy="1530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7960" y="6447240"/>
            <a:ext cx="183240" cy="1530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6960" cy="9831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6880" cy="2846880"/>
          </a:xfrm>
          <a:prstGeom prst="rect">
            <a:avLst/>
          </a:prstGeom>
          <a:ln>
            <a:noFill/>
          </a:ln>
        </p:spPr>
      </p:pic>
      <p:sp>
        <p:nvSpPr>
          <p:cNvPr id="90" name="CustomShape 2"/>
          <p:cNvSpPr/>
          <p:nvPr/>
        </p:nvSpPr>
        <p:spPr>
          <a:xfrm>
            <a:off x="4444920" y="5050800"/>
            <a:ext cx="6057360" cy="58032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6880" cy="1060200"/>
          </a:xfrm>
          <a:prstGeom prst="rect">
            <a:avLst/>
          </a:prstGeom>
          <a:ln>
            <a:noFill/>
          </a:ln>
        </p:spPr>
      </p:pic>
      <p:sp>
        <p:nvSpPr>
          <p:cNvPr id="92" name="CustomShape 3"/>
          <p:cNvSpPr/>
          <p:nvPr/>
        </p:nvSpPr>
        <p:spPr>
          <a:xfrm>
            <a:off x="3557880" y="93600"/>
            <a:ext cx="84452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8680" cy="1062000"/>
          </a:xfrm>
          <a:prstGeom prst="rect">
            <a:avLst/>
          </a:prstGeom>
          <a:ln>
            <a:noFill/>
          </a:ln>
        </p:spPr>
      </p:pic>
      <p:pic>
        <p:nvPicPr>
          <p:cNvPr id="94" name="Picture 7" descr=""/>
          <p:cNvPicPr/>
          <p:nvPr/>
        </p:nvPicPr>
        <p:blipFill>
          <a:blip r:embed="rId4"/>
          <a:stretch/>
        </p:blipFill>
        <p:spPr>
          <a:xfrm>
            <a:off x="181440" y="2001960"/>
            <a:ext cx="2849760" cy="2849760"/>
          </a:xfrm>
          <a:prstGeom prst="rect">
            <a:avLst/>
          </a:prstGeom>
          <a:ln>
            <a:noFill/>
          </a:ln>
        </p:spPr>
      </p:pic>
      <p:sp>
        <p:nvSpPr>
          <p:cNvPr id="95" name="CustomShape 4"/>
          <p:cNvSpPr/>
          <p:nvPr/>
        </p:nvSpPr>
        <p:spPr>
          <a:xfrm>
            <a:off x="432000" y="5511600"/>
            <a:ext cx="4246920" cy="601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9" name="CustomShape 2"/>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3"/>
          <p:cNvSpPr/>
          <p:nvPr/>
        </p:nvSpPr>
        <p:spPr>
          <a:xfrm>
            <a:off x="1600200" y="762120"/>
            <a:ext cx="89841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1" name="CustomShape 4"/>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2" name="CustomShape 5"/>
          <p:cNvSpPr/>
          <p:nvPr/>
        </p:nvSpPr>
        <p:spPr>
          <a:xfrm>
            <a:off x="1601280" y="282348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3" name="CustomShape 6"/>
          <p:cNvSpPr/>
          <p:nvPr/>
        </p:nvSpPr>
        <p:spPr>
          <a:xfrm>
            <a:off x="1523880" y="3801960"/>
            <a:ext cx="8882280" cy="214704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7" name="CustomShape 2"/>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3"/>
          <p:cNvSpPr/>
          <p:nvPr/>
        </p:nvSpPr>
        <p:spPr>
          <a:xfrm>
            <a:off x="1600200" y="762120"/>
            <a:ext cx="89841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4"/>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0" name="CustomShape 5"/>
          <p:cNvSpPr/>
          <p:nvPr/>
        </p:nvSpPr>
        <p:spPr>
          <a:xfrm>
            <a:off x="1601280" y="2509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1" name="CustomShape 6"/>
          <p:cNvSpPr/>
          <p:nvPr/>
        </p:nvSpPr>
        <p:spPr>
          <a:xfrm>
            <a:off x="1523880" y="3480480"/>
            <a:ext cx="8882280" cy="255852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31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5" name="CustomShape 2"/>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3"/>
          <p:cNvSpPr/>
          <p:nvPr/>
        </p:nvSpPr>
        <p:spPr>
          <a:xfrm>
            <a:off x="1600200" y="762120"/>
            <a:ext cx="89841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4"/>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8" name="CustomShape 5"/>
          <p:cNvSpPr/>
          <p:nvPr/>
        </p:nvSpPr>
        <p:spPr>
          <a:xfrm>
            <a:off x="1601280" y="2977560"/>
            <a:ext cx="89830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9" name="CustomShape 6"/>
          <p:cNvSpPr/>
          <p:nvPr/>
        </p:nvSpPr>
        <p:spPr>
          <a:xfrm>
            <a:off x="1523880" y="4344480"/>
            <a:ext cx="8882280" cy="214704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3" name="CustomShape 2"/>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3"/>
          <p:cNvSpPr/>
          <p:nvPr/>
        </p:nvSpPr>
        <p:spPr>
          <a:xfrm>
            <a:off x="1600200" y="762120"/>
            <a:ext cx="89841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4"/>
          <p:cNvSpPr/>
          <p:nvPr/>
        </p:nvSpPr>
        <p:spPr>
          <a:xfrm>
            <a:off x="1600200" y="2865600"/>
            <a:ext cx="8882280" cy="173556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5"/>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7" name="CustomShape 6"/>
          <p:cNvSpPr/>
          <p:nvPr/>
        </p:nvSpPr>
        <p:spPr>
          <a:xfrm>
            <a:off x="1601280" y="2221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8" name="CustomShape 7"/>
          <p:cNvSpPr/>
          <p:nvPr/>
        </p:nvSpPr>
        <p:spPr>
          <a:xfrm>
            <a:off x="1656000" y="4713480"/>
            <a:ext cx="8992800" cy="1362960"/>
          </a:xfrm>
          <a:prstGeom prst="rect">
            <a:avLst/>
          </a:prstGeom>
          <a:noFill/>
          <a:ln>
            <a:noFill/>
          </a:ln>
        </p:spPr>
        <p:style>
          <a:lnRef idx="0"/>
          <a:fillRef idx="0"/>
          <a:effectRef idx="0"/>
          <a:fontRef idx="minor"/>
        </p:style>
        <p:txBody>
          <a:bodyPr lIns="90000" rIns="90000" tIns="45000" bIns="45000">
            <a:noAutofit/>
          </a:bodyPr>
          <a:p>
            <a:pPr marL="216000" indent="-2116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16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16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16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16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2" name="CustomShape 2"/>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3" name="CustomShape 3"/>
          <p:cNvSpPr/>
          <p:nvPr/>
        </p:nvSpPr>
        <p:spPr>
          <a:xfrm>
            <a:off x="1600200" y="762120"/>
            <a:ext cx="898416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4" name="CustomShape 4"/>
          <p:cNvSpPr/>
          <p:nvPr/>
        </p:nvSpPr>
        <p:spPr>
          <a:xfrm>
            <a:off x="1600200" y="3909600"/>
            <a:ext cx="8882280" cy="132408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5" name="CustomShape 5"/>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6" name="CustomShape 6"/>
          <p:cNvSpPr/>
          <p:nvPr/>
        </p:nvSpPr>
        <p:spPr>
          <a:xfrm>
            <a:off x="1601280" y="2221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7" name="CustomShape 7"/>
          <p:cNvSpPr/>
          <p:nvPr/>
        </p:nvSpPr>
        <p:spPr>
          <a:xfrm>
            <a:off x="1584000" y="5246640"/>
            <a:ext cx="8848800" cy="100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88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88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8" name="CustomShape 8"/>
          <p:cNvSpPr/>
          <p:nvPr/>
        </p:nvSpPr>
        <p:spPr>
          <a:xfrm>
            <a:off x="1576080" y="3161880"/>
            <a:ext cx="9576720" cy="646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70"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405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315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2" name="CustomShape 2"/>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3" name="CustomShape 3"/>
          <p:cNvSpPr/>
          <p:nvPr/>
        </p:nvSpPr>
        <p:spPr>
          <a:xfrm>
            <a:off x="1600200" y="762120"/>
            <a:ext cx="89841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4" name="CustomShape 4"/>
          <p:cNvSpPr/>
          <p:nvPr/>
        </p:nvSpPr>
        <p:spPr>
          <a:xfrm>
            <a:off x="1600200" y="3585600"/>
            <a:ext cx="888228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5" name="CustomShape 5"/>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6" name="CustomShape 6"/>
          <p:cNvSpPr/>
          <p:nvPr/>
        </p:nvSpPr>
        <p:spPr>
          <a:xfrm>
            <a:off x="1601280" y="2761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676520" y="2362320"/>
            <a:ext cx="8831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8"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0" name="CustomShape 2"/>
          <p:cNvSpPr/>
          <p:nvPr/>
        </p:nvSpPr>
        <p:spPr>
          <a:xfrm>
            <a:off x="1600200" y="762120"/>
            <a:ext cx="89841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1"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2" name="CustomShape 4"/>
          <p:cNvSpPr/>
          <p:nvPr/>
        </p:nvSpPr>
        <p:spPr>
          <a:xfrm>
            <a:off x="1601280" y="3157560"/>
            <a:ext cx="8983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3" name="CustomShape 5"/>
          <p:cNvSpPr/>
          <p:nvPr/>
        </p:nvSpPr>
        <p:spPr>
          <a:xfrm>
            <a:off x="864000" y="4197600"/>
            <a:ext cx="11012040" cy="132408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4"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5" name="CustomShape 7"/>
          <p:cNvSpPr/>
          <p:nvPr/>
        </p:nvSpPr>
        <p:spPr>
          <a:xfrm>
            <a:off x="1584000" y="5610240"/>
            <a:ext cx="8848800" cy="100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116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116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676520" y="2362320"/>
            <a:ext cx="8831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7"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41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83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82280" cy="91260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8800" cy="7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116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8" name="CustomShape 2"/>
          <p:cNvSpPr/>
          <p:nvPr/>
        </p:nvSpPr>
        <p:spPr>
          <a:xfrm>
            <a:off x="1600200" y="762120"/>
            <a:ext cx="89841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9"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0" name="CustomShape 4"/>
          <p:cNvSpPr/>
          <p:nvPr/>
        </p:nvSpPr>
        <p:spPr>
          <a:xfrm>
            <a:off x="1601280" y="2689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1" name="CustomShape 5"/>
          <p:cNvSpPr/>
          <p:nvPr/>
        </p:nvSpPr>
        <p:spPr>
          <a:xfrm>
            <a:off x="1600200" y="3621600"/>
            <a:ext cx="8882280" cy="91260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3" name="CustomShape 7"/>
          <p:cNvSpPr/>
          <p:nvPr/>
        </p:nvSpPr>
        <p:spPr>
          <a:xfrm>
            <a:off x="1584000" y="5106240"/>
            <a:ext cx="8848800" cy="7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116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5"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7" name="CustomShape 2"/>
          <p:cNvSpPr/>
          <p:nvPr/>
        </p:nvSpPr>
        <p:spPr>
          <a:xfrm>
            <a:off x="1600200" y="762120"/>
            <a:ext cx="89841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8"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9" name="CustomShape 4"/>
          <p:cNvSpPr/>
          <p:nvPr/>
        </p:nvSpPr>
        <p:spPr>
          <a:xfrm>
            <a:off x="1601280" y="2689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0" name="CustomShape 5"/>
          <p:cNvSpPr/>
          <p:nvPr/>
        </p:nvSpPr>
        <p:spPr>
          <a:xfrm>
            <a:off x="1600200" y="3621600"/>
            <a:ext cx="8882280" cy="91260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31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3" name="CustomShape 2"/>
          <p:cNvSpPr/>
          <p:nvPr/>
        </p:nvSpPr>
        <p:spPr>
          <a:xfrm>
            <a:off x="522360" y="4467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0" name="CustomShape 2"/>
          <p:cNvSpPr/>
          <p:nvPr/>
        </p:nvSpPr>
        <p:spPr>
          <a:xfrm>
            <a:off x="1676520" y="2743200"/>
            <a:ext cx="8831520" cy="1064520"/>
          </a:xfrm>
          <a:prstGeom prst="rect">
            <a:avLst/>
          </a:prstGeom>
          <a:noFill/>
          <a:ln>
            <a:noFill/>
          </a:ln>
        </p:spPr>
        <p:style>
          <a:lnRef idx="0"/>
          <a:fillRef idx="0"/>
          <a:effectRef idx="0"/>
          <a:fontRef idx="minor"/>
        </p:style>
        <p:txBody>
          <a:bodyPr lIns="90000" rIns="90000" tIns="45000" bIns="45000">
            <a:spAutoFit/>
          </a:bodyPr>
          <a:p>
            <a:pPr marL="343080" indent="-3355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55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4"/>
          <p:cNvSpPr/>
          <p:nvPr/>
        </p:nvSpPr>
        <p:spPr>
          <a:xfrm>
            <a:off x="1600200" y="762120"/>
            <a:ext cx="898416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3" name="CustomShape 5"/>
          <p:cNvSpPr/>
          <p:nvPr/>
        </p:nvSpPr>
        <p:spPr>
          <a:xfrm>
            <a:off x="1523880" y="5067720"/>
            <a:ext cx="913644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828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4" name="CustomShape 6"/>
          <p:cNvSpPr/>
          <p:nvPr/>
        </p:nvSpPr>
        <p:spPr>
          <a:xfrm>
            <a:off x="1584000" y="4287960"/>
            <a:ext cx="8704800" cy="348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7"/>
          <p:cNvSpPr/>
          <p:nvPr/>
        </p:nvSpPr>
        <p:spPr>
          <a:xfrm>
            <a:off x="1523880" y="0"/>
            <a:ext cx="91386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5" name="CustomShape 2"/>
          <p:cNvSpPr/>
          <p:nvPr/>
        </p:nvSpPr>
        <p:spPr>
          <a:xfrm>
            <a:off x="1600200" y="762120"/>
            <a:ext cx="89841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6"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7" name="CustomShape 4"/>
          <p:cNvSpPr/>
          <p:nvPr/>
        </p:nvSpPr>
        <p:spPr>
          <a:xfrm>
            <a:off x="1601280" y="3553560"/>
            <a:ext cx="89830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8" name="CustomShape 5"/>
          <p:cNvSpPr/>
          <p:nvPr/>
        </p:nvSpPr>
        <p:spPr>
          <a:xfrm>
            <a:off x="1600200" y="4989600"/>
            <a:ext cx="8882280" cy="173556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9"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676520" y="2362320"/>
            <a:ext cx="88315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1" name="CustomShape 2"/>
          <p:cNvSpPr/>
          <p:nvPr/>
        </p:nvSpPr>
        <p:spPr>
          <a:xfrm>
            <a:off x="522360" y="425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3" name="CustomShape 2"/>
          <p:cNvSpPr/>
          <p:nvPr/>
        </p:nvSpPr>
        <p:spPr>
          <a:xfrm>
            <a:off x="1600200" y="762120"/>
            <a:ext cx="89841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4"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5" name="CustomShape 4"/>
          <p:cNvSpPr/>
          <p:nvPr/>
        </p:nvSpPr>
        <p:spPr>
          <a:xfrm>
            <a:off x="1601280" y="3337560"/>
            <a:ext cx="8983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6" name="CustomShape 5"/>
          <p:cNvSpPr/>
          <p:nvPr/>
        </p:nvSpPr>
        <p:spPr>
          <a:xfrm>
            <a:off x="1600200" y="4557600"/>
            <a:ext cx="8882280" cy="132408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7"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9" name="CustomShape 2"/>
          <p:cNvSpPr/>
          <p:nvPr/>
        </p:nvSpPr>
        <p:spPr>
          <a:xfrm>
            <a:off x="1666800" y="609480"/>
            <a:ext cx="88315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0" name="CustomShape 3"/>
          <p:cNvSpPr/>
          <p:nvPr/>
        </p:nvSpPr>
        <p:spPr>
          <a:xfrm>
            <a:off x="522360" y="3531600"/>
            <a:ext cx="110685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2"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4" name="CustomShape 2"/>
          <p:cNvSpPr/>
          <p:nvPr/>
        </p:nvSpPr>
        <p:spPr>
          <a:xfrm>
            <a:off x="1600200" y="762120"/>
            <a:ext cx="89841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5"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6" name="CustomShape 4"/>
          <p:cNvSpPr/>
          <p:nvPr/>
        </p:nvSpPr>
        <p:spPr>
          <a:xfrm>
            <a:off x="1601280" y="2725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7" name="CustomShape 5"/>
          <p:cNvSpPr/>
          <p:nvPr/>
        </p:nvSpPr>
        <p:spPr>
          <a:xfrm>
            <a:off x="1600200" y="3585600"/>
            <a:ext cx="8882280" cy="91260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8"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9" name="CustomShape 7"/>
          <p:cNvSpPr/>
          <p:nvPr/>
        </p:nvSpPr>
        <p:spPr>
          <a:xfrm>
            <a:off x="5256000" y="5472000"/>
            <a:ext cx="5135400" cy="79416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0" name="CustomShape 8"/>
          <p:cNvSpPr/>
          <p:nvPr/>
        </p:nvSpPr>
        <p:spPr>
          <a:xfrm>
            <a:off x="10514160" y="2592000"/>
            <a:ext cx="1508040" cy="40665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2"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4" name="CustomShape 2"/>
          <p:cNvSpPr/>
          <p:nvPr/>
        </p:nvSpPr>
        <p:spPr>
          <a:xfrm>
            <a:off x="1600200" y="762120"/>
            <a:ext cx="89841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5" name="CustomShape 3"/>
          <p:cNvSpPr/>
          <p:nvPr/>
        </p:nvSpPr>
        <p:spPr>
          <a:xfrm>
            <a:off x="72000" y="144000"/>
            <a:ext cx="13586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6" name="CustomShape 4"/>
          <p:cNvSpPr/>
          <p:nvPr/>
        </p:nvSpPr>
        <p:spPr>
          <a:xfrm>
            <a:off x="1601280" y="3697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7" name="CustomShape 5"/>
          <p:cNvSpPr/>
          <p:nvPr/>
        </p:nvSpPr>
        <p:spPr>
          <a:xfrm>
            <a:off x="1600200" y="4665600"/>
            <a:ext cx="8882280" cy="91260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8"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0"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2" name="CustomShape 2"/>
          <p:cNvSpPr/>
          <p:nvPr/>
        </p:nvSpPr>
        <p:spPr>
          <a:xfrm>
            <a:off x="1600200" y="762120"/>
            <a:ext cx="89841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3"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4" name="CustomShape 4"/>
          <p:cNvSpPr/>
          <p:nvPr/>
        </p:nvSpPr>
        <p:spPr>
          <a:xfrm>
            <a:off x="1601280" y="2473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5" name="CustomShape 5"/>
          <p:cNvSpPr/>
          <p:nvPr/>
        </p:nvSpPr>
        <p:spPr>
          <a:xfrm>
            <a:off x="1600200" y="3405600"/>
            <a:ext cx="8882280" cy="132408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6"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7" name="CustomShape 7"/>
          <p:cNvSpPr/>
          <p:nvPr/>
        </p:nvSpPr>
        <p:spPr>
          <a:xfrm>
            <a:off x="4601520" y="5832000"/>
            <a:ext cx="5621400" cy="358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8" name="CustomShape 8"/>
          <p:cNvSpPr/>
          <p:nvPr/>
        </p:nvSpPr>
        <p:spPr>
          <a:xfrm>
            <a:off x="10584000" y="3710160"/>
            <a:ext cx="1407600" cy="25527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7"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0"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2" name="CustomShape 2"/>
          <p:cNvSpPr/>
          <p:nvPr/>
        </p:nvSpPr>
        <p:spPr>
          <a:xfrm>
            <a:off x="1600200" y="762120"/>
            <a:ext cx="89841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3"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4" name="CustomShape 4"/>
          <p:cNvSpPr/>
          <p:nvPr/>
        </p:nvSpPr>
        <p:spPr>
          <a:xfrm>
            <a:off x="1601280" y="3697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5" name="CustomShape 5"/>
          <p:cNvSpPr/>
          <p:nvPr/>
        </p:nvSpPr>
        <p:spPr>
          <a:xfrm>
            <a:off x="1600200" y="4629600"/>
            <a:ext cx="8882280" cy="91260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6"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8"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0" name="CustomShape 2"/>
          <p:cNvSpPr/>
          <p:nvPr/>
        </p:nvSpPr>
        <p:spPr>
          <a:xfrm>
            <a:off x="1600200" y="762120"/>
            <a:ext cx="89841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1"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2" name="CustomShape 4"/>
          <p:cNvSpPr/>
          <p:nvPr/>
        </p:nvSpPr>
        <p:spPr>
          <a:xfrm>
            <a:off x="1601280" y="3625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3" name="CustomShape 5"/>
          <p:cNvSpPr/>
          <p:nvPr/>
        </p:nvSpPr>
        <p:spPr>
          <a:xfrm>
            <a:off x="1600200" y="4521600"/>
            <a:ext cx="8882280" cy="91260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4"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5" name="CustomShape 7"/>
          <p:cNvSpPr/>
          <p:nvPr/>
        </p:nvSpPr>
        <p:spPr>
          <a:xfrm>
            <a:off x="1224000" y="5904000"/>
            <a:ext cx="8926920" cy="35892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6" name="CustomShape 8"/>
          <p:cNvSpPr/>
          <p:nvPr/>
        </p:nvSpPr>
        <p:spPr>
          <a:xfrm>
            <a:off x="10585440" y="1036440"/>
            <a:ext cx="1437480" cy="56584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8"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0" name="CustomShape 2"/>
          <p:cNvSpPr/>
          <p:nvPr/>
        </p:nvSpPr>
        <p:spPr>
          <a:xfrm>
            <a:off x="1600200" y="762120"/>
            <a:ext cx="8984160" cy="1735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1"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2" name="CustomShape 4"/>
          <p:cNvSpPr/>
          <p:nvPr/>
        </p:nvSpPr>
        <p:spPr>
          <a:xfrm>
            <a:off x="1601280" y="2941560"/>
            <a:ext cx="89830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3" name="CustomShape 5"/>
          <p:cNvSpPr/>
          <p:nvPr/>
        </p:nvSpPr>
        <p:spPr>
          <a:xfrm>
            <a:off x="1600200" y="3873600"/>
            <a:ext cx="8882280" cy="173556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4"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5" name="CustomShape 7"/>
          <p:cNvSpPr/>
          <p:nvPr/>
        </p:nvSpPr>
        <p:spPr>
          <a:xfrm>
            <a:off x="1224000" y="5904000"/>
            <a:ext cx="8926920" cy="358920"/>
          </a:xfrm>
          <a:prstGeom prst="rect">
            <a:avLst/>
          </a:prstGeom>
          <a:noFill/>
          <a:ln>
            <a:noFill/>
          </a:ln>
        </p:spPr>
        <p:style>
          <a:lnRef idx="0"/>
          <a:fillRef idx="0"/>
          <a:effectRef idx="0"/>
          <a:fontRef idx="minor"/>
        </p:style>
        <p:txBody>
          <a:bodyPr lIns="90000" rIns="90000" tIns="45000" bIns="45000">
            <a:noAutofit/>
          </a:bodyPr>
          <a:p>
            <a:pPr marL="216000" indent="-2149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6" name="CustomShape 8"/>
          <p:cNvSpPr/>
          <p:nvPr/>
        </p:nvSpPr>
        <p:spPr>
          <a:xfrm>
            <a:off x="10585440" y="1036440"/>
            <a:ext cx="1437480" cy="56584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8" name="CustomShape 2"/>
          <p:cNvSpPr/>
          <p:nvPr/>
        </p:nvSpPr>
        <p:spPr>
          <a:xfrm>
            <a:off x="1666800" y="609480"/>
            <a:ext cx="88315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9" name="CustomShape 3"/>
          <p:cNvSpPr/>
          <p:nvPr/>
        </p:nvSpPr>
        <p:spPr>
          <a:xfrm>
            <a:off x="522360" y="3531600"/>
            <a:ext cx="110685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600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3152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&amp; hget key</a:t>
            </a:r>
            <a:endParaRPr b="0" lang="en-IN" sz="5400" spc="-1" strike="noStrike">
              <a:latin typeface="Arial"/>
            </a:endParaRPr>
          </a:p>
        </p:txBody>
      </p:sp>
      <p:sp>
        <p:nvSpPr>
          <p:cNvPr id="291"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&amp; hget</a:t>
            </a:r>
            <a:endParaRPr b="0" lang="en-IN" sz="4000" spc="-1" strike="noStrike">
              <a:latin typeface="Arial"/>
            </a:endParaRPr>
          </a:p>
        </p:txBody>
      </p:sp>
      <p:sp>
        <p:nvSpPr>
          <p:cNvPr id="293" name="CustomShape 2"/>
          <p:cNvSpPr/>
          <p:nvPr/>
        </p:nvSpPr>
        <p:spPr>
          <a:xfrm>
            <a:off x="1600200" y="762120"/>
            <a:ext cx="8984160" cy="118764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HSET</a:t>
            </a:r>
            <a:r>
              <a:rPr b="0" lang="en-US" sz="1800" spc="-1" strike="noStrike">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HGET</a:t>
            </a:r>
            <a:r>
              <a:rPr b="0" lang="en-US" sz="1800" spc="-1" strike="noStrike">
                <a:latin typeface="Arial"/>
                <a:ea typeface="DejaVu Sans"/>
              </a:rPr>
              <a:t> returns the value associated with field in the hash stored at key.</a:t>
            </a:r>
            <a:endParaRPr b="0" lang="en-IN" sz="1800" spc="-1" strike="noStrike">
              <a:latin typeface="Arial"/>
            </a:endParaRPr>
          </a:p>
        </p:txBody>
      </p:sp>
      <p:sp>
        <p:nvSpPr>
          <p:cNvPr id="294" name="CustomShape 3"/>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5" name="CustomShape 4"/>
          <p:cNvSpPr/>
          <p:nvPr/>
        </p:nvSpPr>
        <p:spPr>
          <a:xfrm>
            <a:off x="1601280" y="2581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6" name="CustomShape 5"/>
          <p:cNvSpPr/>
          <p:nvPr/>
        </p:nvSpPr>
        <p:spPr>
          <a:xfrm>
            <a:off x="1600200" y="3513600"/>
            <a:ext cx="8882280" cy="91260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97" name="Line 6"/>
          <p:cNvSpPr/>
          <p:nvPr/>
        </p:nvSpPr>
        <p:spPr>
          <a:xfrm>
            <a:off x="1523880" y="230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365840" y="188640"/>
            <a:ext cx="96753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299" name="Picture 2" descr="http://www.bvctch.vn/vnt_upload/weblink/thks.jpg"/>
          <p:cNvPicPr/>
          <p:nvPr/>
        </p:nvPicPr>
        <p:blipFill>
          <a:blip r:embed="rId1"/>
          <a:stretch/>
        </p:blipFill>
        <p:spPr>
          <a:xfrm>
            <a:off x="4404600" y="2036160"/>
            <a:ext cx="3119040" cy="46558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9" name="CustomShape 2"/>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0" name="CustomShape 3"/>
          <p:cNvSpPr/>
          <p:nvPr/>
        </p:nvSpPr>
        <p:spPr>
          <a:xfrm>
            <a:off x="1600200" y="762120"/>
            <a:ext cx="89841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1" name="CustomShape 4"/>
          <p:cNvSpPr/>
          <p:nvPr/>
        </p:nvSpPr>
        <p:spPr>
          <a:xfrm>
            <a:off x="152280" y="152280"/>
            <a:ext cx="10990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2" name="CustomShape 5"/>
          <p:cNvSpPr/>
          <p:nvPr/>
        </p:nvSpPr>
        <p:spPr>
          <a:xfrm>
            <a:off x="1601280" y="2221560"/>
            <a:ext cx="89830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3" name="CustomShape 6"/>
          <p:cNvSpPr/>
          <p:nvPr/>
        </p:nvSpPr>
        <p:spPr>
          <a:xfrm>
            <a:off x="1523880" y="2940480"/>
            <a:ext cx="9413280" cy="173556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4" name="CustomShape 7"/>
          <p:cNvSpPr/>
          <p:nvPr/>
        </p:nvSpPr>
        <p:spPr>
          <a:xfrm>
            <a:off x="1584000" y="4889520"/>
            <a:ext cx="8848800" cy="1009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880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6" name="CustomShape 2"/>
          <p:cNvSpPr/>
          <p:nvPr/>
        </p:nvSpPr>
        <p:spPr>
          <a:xfrm>
            <a:off x="1666800" y="609480"/>
            <a:ext cx="88315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7" name="CustomShape 3"/>
          <p:cNvSpPr/>
          <p:nvPr/>
        </p:nvSpPr>
        <p:spPr>
          <a:xfrm>
            <a:off x="522360" y="3531600"/>
            <a:ext cx="110685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9"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1" name="CustomShape 2"/>
          <p:cNvSpPr/>
          <p:nvPr/>
        </p:nvSpPr>
        <p:spPr>
          <a:xfrm>
            <a:off x="1523880" y="0"/>
            <a:ext cx="91364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3"/>
          <p:cNvSpPr/>
          <p:nvPr/>
        </p:nvSpPr>
        <p:spPr>
          <a:xfrm>
            <a:off x="1600200" y="762120"/>
            <a:ext cx="89841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4"/>
          <p:cNvSpPr/>
          <p:nvPr/>
        </p:nvSpPr>
        <p:spPr>
          <a:xfrm>
            <a:off x="1523880" y="4272480"/>
            <a:ext cx="8882280" cy="2558520"/>
          </a:xfrm>
          <a:prstGeom prst="rect">
            <a:avLst/>
          </a:prstGeom>
          <a:noFill/>
          <a:ln>
            <a:noFill/>
          </a:ln>
        </p:spPr>
        <p:style>
          <a:lnRef idx="0"/>
          <a:fillRef idx="0"/>
          <a:effectRef idx="0"/>
          <a:fontRef idx="minor"/>
        </p:style>
        <p:txBody>
          <a:bodyPr lIns="90000" rIns="90000" tIns="45000" bIns="45000">
            <a:spAutoFit/>
          </a:bodyPr>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82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CustomShape 6"/>
          <p:cNvSpPr/>
          <p:nvPr/>
        </p:nvSpPr>
        <p:spPr>
          <a:xfrm>
            <a:off x="1601280" y="2221560"/>
            <a:ext cx="89830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76520" y="2362320"/>
            <a:ext cx="88315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7" name="CustomShape 2"/>
          <p:cNvSpPr/>
          <p:nvPr/>
        </p:nvSpPr>
        <p:spPr>
          <a:xfrm>
            <a:off x="522360" y="3531600"/>
            <a:ext cx="110685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11816</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2021-04-29T12:37:56Z</dcterms:modified>
  <cp:revision>2083</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