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592200" y="6447240"/>
            <a:ext cx="189000" cy="15876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06360" y="3648240"/>
            <a:ext cx="9751680" cy="127836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219320" y="5638680"/>
            <a:ext cx="9751680" cy="68400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206360" y="3648240"/>
            <a:ext cx="303120" cy="1278360"/>
          </a:xfrm>
          <a:prstGeom prst="rect">
            <a:avLst/>
          </a:prstGeom>
          <a:noFill/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19320" y="5638680"/>
            <a:ext cx="303120" cy="684000"/>
          </a:xfrm>
          <a:prstGeom prst="rect">
            <a:avLst/>
          </a:prstGeom>
          <a:noFill/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 hidden="1"/>
          <p:cNvSpPr/>
          <p:nvPr/>
        </p:nvSpPr>
        <p:spPr>
          <a:xfrm rot="5400000">
            <a:off x="592200" y="6447240"/>
            <a:ext cx="189000" cy="15876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 rot="5400000">
            <a:off x="592200" y="6447240"/>
            <a:ext cx="189000" cy="15876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733920"/>
            <a:ext cx="853272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i="1" lang="en-US" sz="8000" spc="-1" strike="noStrike">
                <a:solidFill>
                  <a:srgbClr val="00ff87"/>
                </a:solidFill>
                <a:latin typeface="SimSun"/>
                <a:ea typeface="SimSun"/>
              </a:rPr>
              <a:t>Redis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89" name="Picture 7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81440" y="2001960"/>
            <a:ext cx="2852640" cy="2852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444920" y="5050800"/>
            <a:ext cx="606312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8800" spc="-1" strike="noStrike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b="0" lang="en-IN" sz="88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52640" cy="106596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51000" cy="30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In a day, when you don't come across any problems - you can be sure that you are travelling in a wrong path”</a:t>
            </a:r>
            <a:endParaRPr b="0" lang="en-IN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 key &amp; getex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600200" y="762120"/>
            <a:ext cx="89899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 the value of key. If the key does not exist the special value nil is returned. An error is returned if the value stored at key is not a string, because GET only handles string values.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52280" y="15228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601280" y="222156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GETEX key [EX seconds|PX milliseconds]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523880" y="3192480"/>
            <a:ext cx="888804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username:1 ex 10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password:1 ex 10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76520" y="2362320"/>
            <a:ext cx="88372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setex key &amp; setnx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676520" y="4719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 key &amp; getex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600200" y="762120"/>
            <a:ext cx="89899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 the value of key. If the key does not exist the special value nil is returned. An error is returned if the value stored at key is not a string, because GET only handles string values.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52280" y="15228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601280" y="222156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GETEX key [EX seconds|PX milliseconds]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1523880" y="3192480"/>
            <a:ext cx="8888040" cy="25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username:1 ex 10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password:1 ex 10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keys &amp; dbsize-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76520" y="3531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keys pattern &amp; dbsize-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600200" y="762120"/>
            <a:ext cx="89899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Returns all keys matching pattern.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dbSize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-: Return the number of keys in the currently-selected database.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600200" y="2865600"/>
            <a:ext cx="88880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 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o*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*o*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dbsize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152280" y="15228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1601280" y="222156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KEYS pattern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dbsize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1656000" y="4713480"/>
            <a:ext cx="899856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h?llo matches hello, hallo and hxllo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h*llo matches hllo and heeeello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h[ae]llo matches hello and hallo, but not hillo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h[^e]llo matches hallo, hbllo, ... but not hello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h[a-b]llo matches hallo and hbllo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ttl key / pttl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676520" y="3531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ttl key / pttl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600200" y="762120"/>
            <a:ext cx="89899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remaining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to live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a key that has a timeout. TTL allows Redis client to check how many seconds a given key will continue to be part of the data-set.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600200" y="3909600"/>
            <a:ext cx="88880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otp:1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pttl otp:2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password:1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152280" y="15228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1601280" y="222156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TTL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PTTL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1584000" y="5246640"/>
            <a:ext cx="885456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-1 if the key exists but has no associated expire.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-2 if the key does not exist.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1576080" y="3161880"/>
            <a:ext cx="958248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the amount of remaining time in seconds while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it in milliseconds.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expire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676520" y="3531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expire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600200" y="762120"/>
            <a:ext cx="89899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a timeout on key. After the timeout has expired, the key will automatically be deleted. A key with an associated timeout is often said to be volatile in Redis terminology.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600200" y="2829600"/>
            <a:ext cx="8888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user:1 180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password:1 180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52280" y="15228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601280" y="2221560"/>
            <a:ext cx="8988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EXPIRE key seconds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persist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76520" y="3531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676520" y="3531600"/>
            <a:ext cx="883728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is an open-source, in-memory key-value data store. A key-value data store is a type of NoSQL database in which keys serve as unique identifiers for their associated values. Any given Redis instance includes a number of databases, each of which can hold many different keys of a variety of data types.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66800" y="609480"/>
            <a:ext cx="8837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persist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600200" y="762120"/>
            <a:ext cx="8989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the existing timeout on key, turning the key from volatile (a key with an expire set) to persistent (a key that will never expire as no timeout is associated).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52280" y="15228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1601280" y="2221560"/>
            <a:ext cx="8988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PERSIST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600200" y="2829600"/>
            <a:ext cx="88880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persist user:1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persist password:1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ttl user:1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ttl password:1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676520" y="2362320"/>
            <a:ext cx="88372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mset, msetnx key &amp; mget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676520" y="5331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mset, msetnx &amp; mget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600200" y="762120"/>
            <a:ext cx="8989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 replaces existing values with new values, just as regular SET.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MSETNX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MSETNX will not perform any operation at all even if just a single key already exists.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MGET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values of all specified keys. For every key that does not hold a string value or does not exist, the special value nil is returned.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52280" y="15228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601280" y="2905560"/>
            <a:ext cx="8988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MSET key value [key value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 …]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MSETNX key value [key value ...]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MGET key [key ...]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600200" y="3981600"/>
            <a:ext cx="88880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mset server:2 linux user:2 administrator password:2 admin server:3 windown2021 user:3 iet password:3 iet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mget user:1 password:1 user:2 password:2 user:3 password:3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Line 6"/>
          <p:cNvSpPr/>
          <p:nvPr/>
        </p:nvSpPr>
        <p:spPr>
          <a:xfrm>
            <a:off x="1523880" y="270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1584000" y="5250240"/>
            <a:ext cx="885456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0 if no key was set (at least one key already existed).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1 if the all the keys were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2" descr="http://www.bvctch.vn/vnt_upload/weblink/thks.jpg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4295880" y="2030400"/>
            <a:ext cx="3139920" cy="482580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1365840" y="188640"/>
            <a:ext cx="9681120" cy="21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US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b="0" lang="en-IN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1523880" y="17524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Getting</a:t>
            </a:r>
            <a:r>
              <a:rPr b="0" lang="en-IN" sz="4000" spc="-1" strike="noStrike">
                <a:solidFill>
                  <a:srgbClr val="f7c120"/>
                </a:solidFill>
                <a:latin typeface="Times New Roman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Started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676520" y="2743200"/>
            <a:ext cx="88372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redis-server --protected-mode no  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b="0" lang="en-IN" sz="1400" spc="-1" strike="noStrike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402200" y="2016000"/>
            <a:ext cx="6798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redis-cli -h host -p port –n dbIndexNumber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600200" y="762120"/>
            <a:ext cx="89899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run commands on Redis remote server, you need to connect to the server by the same client 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redis-cli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23880" y="4419720"/>
            <a:ext cx="914220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By default 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584000" y="5763960"/>
            <a:ext cx="871056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676520" y="3531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select index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600200" y="762120"/>
            <a:ext cx="89899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the Redis logical database [from 0 - 15] having the specified zero-based numeric index. New connections always use the database 0.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52280" y="152280"/>
            <a:ext cx="1104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601280" y="2221560"/>
            <a:ext cx="8988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SELECT index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523880" y="2760480"/>
            <a:ext cx="9419040" cy="21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2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16  </a:t>
            </a:r>
            <a:r>
              <a:rPr b="0" lang="en-IN" sz="1800" spc="-1" strike="noStrike">
                <a:solidFill>
                  <a:srgbClr val="bbe33d"/>
                </a:solidFill>
                <a:latin typeface="Consolas"/>
                <a:ea typeface="SimSun"/>
              </a:rPr>
              <a:t>//(error) ERR DB index is out of range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0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584000" y="5033520"/>
            <a:ext cx="885456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Different databases can have keys with the same name, and commands like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FLUSHDB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,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SWAPDB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or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RANDOMKEY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work on specific databases.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 strings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666800" y="609480"/>
            <a:ext cx="8837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676520" y="3531600"/>
            <a:ext cx="8837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strings commands are used for managing string values in Redis.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76520" y="3531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1523880" y="0"/>
            <a:ext cx="914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600200" y="762120"/>
            <a:ext cx="89899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key to hold the string value. If key already holds a value, it is overwritten, regardless of its type. Any previous time to live associated with the key is discarded on successful SET operation.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523880" y="4272480"/>
            <a:ext cx="88880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server:1 redis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otp:1 455676 ex 100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otp:2 236767 px 100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"host name" stp:5 nx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username:1 "saleel" xx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password:1 sony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21" name="Table 5"/>
          <p:cNvGraphicFramePr/>
          <p:nvPr/>
        </p:nvGraphicFramePr>
        <p:xfrm>
          <a:off x="1523880" y="2793240"/>
          <a:ext cx="9067320" cy="1482840"/>
        </p:xfrm>
        <a:graphic>
          <a:graphicData uri="http://schemas.openxmlformats.org/drawingml/2006/table">
            <a:tbl>
              <a:tblPr/>
              <a:tblGrid>
                <a:gridCol w="2565720"/>
                <a:gridCol w="65019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EX 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PX milliseconds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milliseconds.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NX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does not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XX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CustomShape 6"/>
          <p:cNvSpPr/>
          <p:nvPr/>
        </p:nvSpPr>
        <p:spPr>
          <a:xfrm>
            <a:off x="1601280" y="2221560"/>
            <a:ext cx="8988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SET key value [EX seconds] [PX milliseconds] [NX|XX]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76520" y="2362320"/>
            <a:ext cx="8837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g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t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 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k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y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 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&amp;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 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g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t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</a:t>
            </a: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x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676520" y="3531600"/>
            <a:ext cx="883728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</TotalTime>
  <Application>LibreOffice/6.4.7.2$Linux_X86_64 LibreOffice_project/40$Build-2</Application>
  <Words>431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2001-07-06T15:43:27Z</dcterms:created>
  <dc:creator>Zahid Aslam</dc:creator>
  <dc:description/>
  <cp:keywords>HTTP programming tags</cp:keywords>
  <dc:language>en-IN</dc:language>
  <cp:lastModifiedBy/>
  <cp:lastPrinted>1601-01-01T00:00:00Z</cp:lastPrinted>
  <dcterms:modified xsi:type="dcterms:W3CDTF">2021-04-27T16:09:46Z</dcterms:modified>
  <cp:revision>1927</cp:revision>
  <dc:subject>HTML Programming</dc:subject>
  <dc:title>HTML [Hyper Text Markup Language]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  <property fmtid="{D5CDD505-2E9C-101B-9397-08002B2CF9AE}" pid="12" name="category">
    <vt:lpwstr>HTML Programming</vt:lpwstr>
  </property>
</Properties>
</file>