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4"/>
  </p:notesMasterIdLst>
  <p:sldIdLst>
    <p:sldId id="414" r:id="rId2"/>
    <p:sldId id="545" r:id="rId3"/>
    <p:sldId id="522" r:id="rId4"/>
    <p:sldId id="553" r:id="rId5"/>
    <p:sldId id="524" r:id="rId6"/>
    <p:sldId id="551" r:id="rId7"/>
    <p:sldId id="552" r:id="rId8"/>
    <p:sldId id="546" r:id="rId9"/>
    <p:sldId id="547" r:id="rId10"/>
    <p:sldId id="548" r:id="rId11"/>
    <p:sldId id="549" r:id="rId12"/>
    <p:sldId id="55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4D4D"/>
    <a:srgbClr val="EAEF2D"/>
    <a:srgbClr val="FFC125"/>
    <a:srgbClr val="403B5F"/>
    <a:srgbClr val="D7E1E9"/>
    <a:srgbClr val="482449"/>
    <a:srgbClr val="DE00DE"/>
    <a:srgbClr val="E1E1ED"/>
    <a:srgbClr val="11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92" d="100"/>
          <a:sy n="92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10400" cy="990600"/>
          </a:xfrm>
        </p:spPr>
        <p:txBody>
          <a:bodyPr vert="horz" anchor="t" anchorCtr="0">
            <a:noAutofit/>
          </a:bodyPr>
          <a:lstStyle/>
          <a:p>
            <a:r>
              <a:rPr lang="en-IN" sz="3600" dirty="0">
                <a:solidFill>
                  <a:schemeClr val="accent5">
                    <a:lumMod val="50000"/>
                  </a:schemeClr>
                </a:solidFill>
                <a:latin typeface="Open Sans"/>
              </a:rPr>
              <a:t>Installing </a:t>
            </a:r>
            <a:r>
              <a:rPr lang="en-IN" sz="3600" dirty="0" smtClean="0">
                <a:solidFill>
                  <a:schemeClr val="accent5">
                    <a:lumMod val="50000"/>
                  </a:schemeClr>
                </a:solidFill>
                <a:latin typeface="Open Sans"/>
              </a:rPr>
              <a:t>npm and Node.js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 / uninstall package globally </a:t>
            </a:r>
            <a:endParaRPr lang="en-IN" sz="39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-g &lt;package_name&gt;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-g &lt;package_name&gt;</a:t>
            </a:r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To download packages globally, you simply use the command </a:t>
            </a:r>
            <a:r>
              <a:rPr lang="en-IN" sz="2000" b="1" i="1" dirty="0">
                <a:solidFill>
                  <a:srgbClr val="0070C0"/>
                </a:solidFill>
              </a:rPr>
              <a:t>npm install -g &lt;package&gt;</a:t>
            </a:r>
          </a:p>
        </p:txBody>
      </p:sp>
    </p:spTree>
    <p:extLst>
      <p:ext uri="{BB962C8B-B14F-4D97-AF65-F5344CB8AC3E}">
        <p14:creationId xmlns:p14="http://schemas.microsoft.com/office/powerpoint/2010/main" val="4035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list local and </a:t>
            </a:r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globally 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list –depth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–global true –depth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TODO</a:t>
            </a:r>
            <a:endParaRPr lang="en-IN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update </a:t>
            </a:r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update [-g] [&lt;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pkg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&gt;...]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This command will update all the packages listed to the latest version.</a:t>
            </a:r>
          </a:p>
        </p:txBody>
      </p:sp>
    </p:spTree>
    <p:extLst>
      <p:ext uri="{BB962C8B-B14F-4D97-AF65-F5344CB8AC3E}">
        <p14:creationId xmlns:p14="http://schemas.microsoft.com/office/powerpoint/2010/main" val="972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npm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78" y="3657600"/>
            <a:ext cx="88134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dirty="0">
                <a:solidFill>
                  <a:srgbClr val="4D4D4D"/>
                </a:solidFill>
                <a:latin typeface="Source Sans Pro"/>
              </a:rPr>
              <a:t>npm makes it easy for JavaScript developers to share and reuse code, and it makes it easy to update the code that you're sharing.</a:t>
            </a:r>
            <a:endParaRPr lang="en-IN" sz="2300" dirty="0">
              <a:solidFill>
                <a:srgbClr val="4D4D4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6032" y="2205335"/>
            <a:ext cx="37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Node Package Manager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npm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(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Node Package Manager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)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C:\&gt; npm  version  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0" y="1279267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↵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Node.js and updating npm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npm –g	     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npm</a:t>
            </a: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npm@latest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–g 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updating npm with latest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</a:t>
            </a: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init		    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create a package.json</a:t>
            </a:r>
          </a:p>
          <a:p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mongoDB, and MySQL drivers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mongodb --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    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drivers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mysql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--save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drivers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</a:t>
            </a:r>
            <a:r>
              <a:rPr lang="en-IN" sz="3600" dirty="0"/>
              <a:t> TypeScript </a:t>
            </a:r>
            <a:r>
              <a:rPr lang="en-IN" sz="3600" dirty="0" smtClean="0"/>
              <a:t>compiler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-g typescript --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    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install/Update TypeScript complier</a:t>
            </a:r>
          </a:p>
        </p:txBody>
      </p:sp>
    </p:spTree>
    <p:extLst>
      <p:ext uri="{BB962C8B-B14F-4D97-AF65-F5344CB8AC3E}">
        <p14:creationId xmlns:p14="http://schemas.microsoft.com/office/powerpoint/2010/main" val="30455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add dependencies to </a:t>
            </a:r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your package.json</a:t>
            </a:r>
            <a:endParaRPr lang="en-IN" sz="39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36229"/>
            <a:ext cx="8839200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an entry to your package.json's 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&lt;package_name&gt; --save</a:t>
            </a:r>
          </a:p>
          <a:p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an entry to your package.json's devDependencies: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&lt;package_name&gt; --save-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7338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4D4D4D"/>
                </a:solidFill>
                <a:latin typeface="Source Sans Pro"/>
              </a:rPr>
              <a:t>If you have a package.json file in your directory and you run </a:t>
            </a:r>
            <a:r>
              <a:rPr lang="en-IN" dirty="0">
                <a:solidFill>
                  <a:srgbClr val="0070C0"/>
                </a:solidFill>
                <a:latin typeface="Source Sans Pro"/>
              </a:rPr>
              <a:t>npm install</a:t>
            </a:r>
            <a:r>
              <a:rPr lang="en-IN" sz="2000" dirty="0">
                <a:solidFill>
                  <a:srgbClr val="4D4D4D"/>
                </a:solidFill>
                <a:latin typeface="Source Sans Pro"/>
              </a:rPr>
              <a:t>, npm will look at the dependencies that are listed in that file and download the latest version.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938" y="5235714"/>
            <a:ext cx="8816662" cy="7078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"dependencies": These packages are required by your application in production.</a:t>
            </a:r>
          </a:p>
          <a:p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"devDependencies": These packages are only needed for development and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easier way to add dependencies to your package.json is to do so from the command line, flagging the </a:t>
            </a:r>
            <a:r>
              <a:rPr lang="en-IN" sz="2000" b="1" i="1" dirty="0">
                <a:solidFill>
                  <a:srgbClr val="0070C0"/>
                </a:solidFill>
              </a:rPr>
              <a:t>npm install </a:t>
            </a:r>
            <a:r>
              <a:rPr lang="en-IN" sz="2000" dirty="0"/>
              <a:t>command with either </a:t>
            </a:r>
            <a:r>
              <a:rPr lang="en-IN" sz="2000" b="1" i="1" dirty="0">
                <a:solidFill>
                  <a:srgbClr val="0070C0"/>
                </a:solidFill>
              </a:rPr>
              <a:t>--save </a:t>
            </a:r>
            <a:r>
              <a:rPr lang="en-IN" sz="2000" dirty="0"/>
              <a:t>or</a:t>
            </a:r>
            <a:r>
              <a:rPr lang="en-IN" sz="2000" b="1" i="1" dirty="0">
                <a:solidFill>
                  <a:srgbClr val="0070C0"/>
                </a:solidFill>
              </a:rPr>
              <a:t> --save-dev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9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remove dependencies from your 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565499"/>
            <a:ext cx="8839200" cy="2616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a package from your node_modules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moment</a:t>
            </a: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remove an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your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package.json's 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uninstall &lt;package_name&gt; --save</a:t>
            </a:r>
          </a:p>
          <a:p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remove an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your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package.json's devDependencies: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&lt;package_name&gt; --save-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175260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You can remove a package from your node_modules directory using </a:t>
            </a:r>
            <a:r>
              <a:rPr lang="en-IN" sz="2000" b="1" i="1" dirty="0">
                <a:solidFill>
                  <a:srgbClr val="0070C0"/>
                </a:solidFill>
              </a:rPr>
              <a:t>npm uninstall &lt;package&gt;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4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9668</TotalTime>
  <Words>364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Century</vt:lpstr>
      <vt:lpstr>Gill Sans MT</vt:lpstr>
      <vt:lpstr>Open Sans</vt:lpstr>
      <vt:lpstr>Source Sans Pro</vt:lpstr>
      <vt:lpstr>Tahoma</vt:lpstr>
      <vt:lpstr>Times New Roman</vt:lpstr>
      <vt:lpstr>Verdana</vt:lpstr>
      <vt:lpstr>Wingdings</vt:lpstr>
      <vt:lpstr>Wingdings 3</vt:lpstr>
      <vt:lpstr>Origin</vt:lpstr>
      <vt:lpstr>Installing npm and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1715</cp:revision>
  <cp:lastPrinted>1601-01-01T00:00:00Z</cp:lastPrinted>
  <dcterms:created xsi:type="dcterms:W3CDTF">2001-07-06T15:43:27Z</dcterms:created>
  <dcterms:modified xsi:type="dcterms:W3CDTF">2018-01-17T06:17:03Z</dcterms:modified>
  <cp:category>HTML Programming</cp:category>
</cp:coreProperties>
</file>