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497" r:id="rId2"/>
    <p:sldId id="472" r:id="rId3"/>
    <p:sldId id="667" r:id="rId4"/>
    <p:sldId id="668" r:id="rId5"/>
    <p:sldId id="7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97F"/>
    <a:srgbClr val="62691D"/>
    <a:srgbClr val="565C1A"/>
    <a:srgbClr val="B7F7E2"/>
    <a:srgbClr val="F9DAFE"/>
    <a:srgbClr val="66FF33"/>
    <a:srgbClr val="88A4B6"/>
    <a:srgbClr val="F4BAFE"/>
    <a:srgbClr val="EF98FE"/>
    <a:srgbClr val="FBE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 varScale="1">
        <p:scale>
          <a:sx n="87" d="100"/>
          <a:sy n="87" d="100"/>
        </p:scale>
        <p:origin x="14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Database Technology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5334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MongoDB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234863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6106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600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would you explain a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to a child?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62691D"/>
          </a:solidFill>
        </p:spPr>
        <p:txBody>
          <a:bodyPr wrap="square">
            <a:spAutoFit/>
          </a:bodyPr>
          <a:lstStyle/>
          <a:p>
            <a:pPr algn="ctr"/>
            <a:r>
              <a:rPr lang="en-IN" sz="3600" dirty="0" smtClean="0">
                <a:solidFill>
                  <a:srgbClr val="E8F9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IN" sz="3600" b="1" i="1" dirty="0" smtClean="0">
                <a:solidFill>
                  <a:srgbClr val="E8F97F"/>
                </a:solidFill>
              </a:rPr>
              <a:t> </a:t>
            </a:r>
            <a:r>
              <a:rPr lang="en-IN" sz="3600" dirty="0">
                <a:solidFill>
                  <a:srgbClr val="E8F9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in three </a:t>
            </a:r>
            <a:r>
              <a:rPr lang="en-IN" sz="3600" dirty="0" smtClean="0">
                <a:solidFill>
                  <a:srgbClr val="E8F9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sentences.</a:t>
            </a:r>
            <a:r>
              <a:rPr lang="en-US" sz="3600" dirty="0" smtClean="0">
                <a:solidFill>
                  <a:srgbClr val="E8F9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>
                <a:solidFill>
                  <a:srgbClr val="E8F9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526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7237"/>
            <a:ext cx="31242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13858</TotalTime>
  <Words>24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Gill Sans MT</vt:lpstr>
      <vt:lpstr>Segoe UI Light</vt:lpstr>
      <vt:lpstr>Wingdings</vt:lpstr>
      <vt:lpstr>Wingdings 3</vt:lpstr>
      <vt:lpstr>Origin</vt:lpstr>
      <vt:lpstr>Database Technology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3018</cp:revision>
  <dcterms:created xsi:type="dcterms:W3CDTF">2015-10-09T06:09:34Z</dcterms:created>
  <dcterms:modified xsi:type="dcterms:W3CDTF">2017-10-26T01:46:43Z</dcterms:modified>
</cp:coreProperties>
</file>