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609480" y="114300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593640" y="6447240"/>
            <a:ext cx="187560" cy="157320"/>
          </a:xfrm>
          <a:prstGeom prst="triangle">
            <a:avLst>
              <a:gd name="adj" fmla="val 50000"/>
            </a:avLst>
          </a:prstGeom>
          <a:noFill/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1206360" y="3648240"/>
            <a:ext cx="9750240" cy="1276920"/>
          </a:xfrm>
          <a:prstGeom prst="rect">
            <a:avLst/>
          </a:prstGeom>
          <a:noFill/>
          <a:ln cap="rnd"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219320" y="5638680"/>
            <a:ext cx="9750240" cy="682560"/>
          </a:xfrm>
          <a:prstGeom prst="rect">
            <a:avLst/>
          </a:prstGeom>
          <a:noFill/>
          <a:ln cap="rnd" w="6480">
            <a:solidFill>
              <a:schemeClr val="accent2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206360" y="3648240"/>
            <a:ext cx="301680" cy="1276920"/>
          </a:xfrm>
          <a:prstGeom prst="rect">
            <a:avLst/>
          </a:prstGeom>
          <a:noFill/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1219320" y="5638680"/>
            <a:ext cx="301680" cy="682560"/>
          </a:xfrm>
          <a:prstGeom prst="rect">
            <a:avLst/>
          </a:prstGeom>
          <a:noFill/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609480" y="114300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 hidden="1"/>
          <p:cNvSpPr/>
          <p:nvPr/>
        </p:nvSpPr>
        <p:spPr>
          <a:xfrm rot="5400000">
            <a:off x="593640" y="6447240"/>
            <a:ext cx="187560" cy="157320"/>
          </a:xfrm>
          <a:prstGeom prst="triangle">
            <a:avLst>
              <a:gd name="adj" fmla="val 50000"/>
            </a:avLst>
          </a:prstGeom>
          <a:noFill/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Line 4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 hidden="1"/>
          <p:cNvSpPr/>
          <p:nvPr/>
        </p:nvSpPr>
        <p:spPr>
          <a:xfrm rot="5400000">
            <a:off x="593640" y="6447240"/>
            <a:ext cx="187560" cy="157320"/>
          </a:xfrm>
          <a:prstGeom prst="triangle">
            <a:avLst>
              <a:gd name="adj" fmla="val 50000"/>
            </a:avLst>
          </a:prstGeom>
          <a:noFill/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733920"/>
            <a:ext cx="8531280" cy="98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i="1" lang="en-US" sz="8000" spc="-1" strike="noStrike">
                <a:solidFill>
                  <a:srgbClr val="00ff87"/>
                </a:solidFill>
                <a:latin typeface="SimSun"/>
                <a:ea typeface="SimSun"/>
              </a:rPr>
              <a:t>Redis</a:t>
            </a:r>
            <a:endParaRPr b="0" lang="en-IN" sz="8000" spc="-1" strike="noStrike">
              <a:latin typeface="Arial"/>
            </a:endParaRPr>
          </a:p>
        </p:txBody>
      </p:sp>
      <p:pic>
        <p:nvPicPr>
          <p:cNvPr id="89" name="Picture 7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181440" y="2001960"/>
            <a:ext cx="2851200" cy="28512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4444920" y="5050800"/>
            <a:ext cx="6061680" cy="5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8800" spc="-1" strike="noStrike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b="0" lang="en-IN" sz="88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51200" cy="10645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49560" cy="30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b="0" lang="en-IN" sz="4400" spc="-1" strike="noStrike">
                <a:solidFill>
                  <a:srgbClr val="ff5733"/>
                </a:solidFill>
                <a:latin typeface="Segoe Print"/>
                <a:ea typeface="DejaVu Sans"/>
              </a:rPr>
              <a:t>In a day, when you don't come across any problems - you can be sure that you are travelling in a wrong path”</a:t>
            </a:r>
            <a:endParaRPr b="0" lang="en-IN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3" name="Picture 2_0" descr=""/>
          <p:cNvPicPr/>
          <p:nvPr/>
        </p:nvPicPr>
        <p:blipFill>
          <a:blip r:embed="rId3"/>
          <a:stretch/>
        </p:blipFill>
        <p:spPr>
          <a:xfrm>
            <a:off x="181440" y="196920"/>
            <a:ext cx="2853000" cy="1066320"/>
          </a:xfrm>
          <a:prstGeom prst="rect">
            <a:avLst/>
          </a:prstGeom>
          <a:ln>
            <a:noFill/>
          </a:ln>
        </p:spPr>
      </p:pic>
      <p:pic>
        <p:nvPicPr>
          <p:cNvPr id="94" name="Picture 7" descr=""/>
          <p:cNvPicPr/>
          <p:nvPr/>
        </p:nvPicPr>
        <p:blipFill>
          <a:blip r:embed="rId4"/>
          <a:stretch/>
        </p:blipFill>
        <p:spPr>
          <a:xfrm>
            <a:off x="181440" y="2001960"/>
            <a:ext cx="2854080" cy="285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1523880" y="254700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2"/>
          <p:cNvSpPr/>
          <p:nvPr/>
        </p:nvSpPr>
        <p:spPr>
          <a:xfrm>
            <a:off x="1523880" y="0"/>
            <a:ext cx="9140760" cy="6998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setex key &amp; setnx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600200" y="762120"/>
            <a:ext cx="8988480" cy="161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SETEX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set key to hold the string value and set key to timeout after a given number of seconds.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SETNX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set key to hold string value if key does not exist. In that case, it is equal to SET. When key already holds a value, no operation is performed. SETNX is short for "SET if Not eXists".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52280" y="152280"/>
            <a:ext cx="1103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1601280" y="2787480"/>
            <a:ext cx="898740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SETEX key seconds value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SETNX key value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1523880" y="3801960"/>
            <a:ext cx="8886600" cy="21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setex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 message:1 60 "this is the test by SALEEL!, we are learning Redis..."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setex sms:1 60 6379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setnx sms:3 "Some long text ...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"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setnx "my playlist" "Song 1 Song 2 ...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676520" y="2362320"/>
            <a:ext cx="88358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get key &amp; getex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676520" y="3531600"/>
            <a:ext cx="88358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 1"/>
          <p:cNvSpPr/>
          <p:nvPr/>
        </p:nvSpPr>
        <p:spPr>
          <a:xfrm>
            <a:off x="1523880" y="2269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1523880" y="0"/>
            <a:ext cx="914076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get key &amp; getex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600200" y="762120"/>
            <a:ext cx="89884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gets the value of key. If the key does not exist the special value nil is returned. An error is returned if the value stored at key is not a string, because GET only handles string values.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GETEX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gets the value of key and optionally set its expiration.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152280" y="152280"/>
            <a:ext cx="1103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1601280" y="2509560"/>
            <a:ext cx="89874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GET key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GETEX key [EX seconds|PX milliseconds]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1523880" y="3480480"/>
            <a:ext cx="888660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server:1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otp:1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otp:2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"host name"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getex username:1 ex 10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getex password:1 ex 10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676520" y="2362320"/>
            <a:ext cx="8835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keys &amp; dbsize-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676520" y="3531600"/>
            <a:ext cx="88358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1523880" y="0"/>
            <a:ext cx="914076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keys pattern &amp; dbsize-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600200" y="762120"/>
            <a:ext cx="89884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Returns all keys matching pattern.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dbSize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-: Return the number of keys in the currently-selected database.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1600200" y="2865600"/>
            <a:ext cx="88866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keys * 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keys o*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keys *o*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dbsize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152280" y="152280"/>
            <a:ext cx="1103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1601280" y="2221560"/>
            <a:ext cx="89874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KEYS pattern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dbsize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9" name="CustomShape 7"/>
          <p:cNvSpPr/>
          <p:nvPr/>
        </p:nvSpPr>
        <p:spPr>
          <a:xfrm>
            <a:off x="1656000" y="4713480"/>
            <a:ext cx="899712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333333"/>
                </a:solidFill>
                <a:latin typeface="Arial"/>
                <a:ea typeface="DejaVu Sans"/>
              </a:rPr>
              <a:t>h?llo matches hello, hallo and hxllo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333333"/>
                </a:solidFill>
                <a:latin typeface="Arial"/>
                <a:ea typeface="DejaVu Sans"/>
              </a:rPr>
              <a:t>h*llo matches hllo and heeeello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333333"/>
                </a:solidFill>
                <a:latin typeface="Arial"/>
                <a:ea typeface="DejaVu Sans"/>
              </a:rPr>
              <a:t>h[ae]llo matches hello and hallo, but not hillo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333333"/>
                </a:solidFill>
                <a:latin typeface="Arial"/>
                <a:ea typeface="DejaVu Sans"/>
              </a:rPr>
              <a:t>h[^e]llo matches hallo, hbllo, ... but not hello</a:t>
            </a:r>
            <a:endParaRPr b="0" lang="en-IN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333333"/>
                </a:solidFill>
                <a:latin typeface="Arial"/>
                <a:ea typeface="DejaVu Sans"/>
              </a:rPr>
              <a:t>h[a-b]llo matches hallo and hbllo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676520" y="2362320"/>
            <a:ext cx="8835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ttl key / pttl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676520" y="3531600"/>
            <a:ext cx="88358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1523880" y="0"/>
            <a:ext cx="914076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ttl key / pttl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600200" y="762120"/>
            <a:ext cx="89884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the remaining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time to live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a key that has a timeout. TTL allows Redis client to check how many seconds a given key will continue to be part of the data-set.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600200" y="3909600"/>
            <a:ext cx="888660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ttl otp:1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pttl otp:2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ttl password:1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52280" y="152280"/>
            <a:ext cx="1103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601280" y="2221560"/>
            <a:ext cx="89874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TTL key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PTTL key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8" name="CustomShape 7"/>
          <p:cNvSpPr/>
          <p:nvPr/>
        </p:nvSpPr>
        <p:spPr>
          <a:xfrm>
            <a:off x="1584000" y="5246640"/>
            <a:ext cx="8853120" cy="10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The command returns -1 if the key exists but has no associated expire.</a:t>
            </a:r>
            <a:endParaRPr b="0" lang="en-IN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The command returns -2 if the key does not exist.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CustomShape 8"/>
          <p:cNvSpPr/>
          <p:nvPr/>
        </p:nvSpPr>
        <p:spPr>
          <a:xfrm>
            <a:off x="1576080" y="3161880"/>
            <a:ext cx="9581040" cy="65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TTL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returns the amount of remaining time in seconds while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PTTL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returns it in milliseconds.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676520" y="2362320"/>
            <a:ext cx="88358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expire key &amp; persist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676520" y="3531600"/>
            <a:ext cx="88358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Line 1"/>
          <p:cNvSpPr/>
          <p:nvPr/>
        </p:nvSpPr>
        <p:spPr>
          <a:xfrm>
            <a:off x="1523880" y="252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"/>
          <p:cNvSpPr/>
          <p:nvPr/>
        </p:nvSpPr>
        <p:spPr>
          <a:xfrm>
            <a:off x="1523880" y="0"/>
            <a:ext cx="914076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expire key &amp; persist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600200" y="762120"/>
            <a:ext cx="89884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EXPIRE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set a timeout on key. After the timeout has expired, the key will automatically be deleted. A key with an associated timeout is often said to be volatile in Redis terminology.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PERSIST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remove the existing timeout on key, turning the key from volatile (a key with an expire set) to persistent (a key that will never expire as no timeout is associated).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600200" y="3585600"/>
            <a:ext cx="88866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expire user:1 180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expire password:1 180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persist user:1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persist password:1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152280" y="152280"/>
            <a:ext cx="1103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1601280" y="2761560"/>
            <a:ext cx="898740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EXPIRE key seconds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PERSIST key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676520" y="2362320"/>
            <a:ext cx="88358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mset, msetnx key &amp; mget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676520" y="5331600"/>
            <a:ext cx="88358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676520" y="2362320"/>
            <a:ext cx="8835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redis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22360" y="3531600"/>
            <a:ext cx="11248200" cy="17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Redis is an open-source, in-memory key-value data store. A key-value data store is a type of NoSQL database in which keys serve as unique identifiers for their associated values. Any given Redis instance includes a number of databases, each of which can hold many different keys of a variety of data types.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666800" y="609480"/>
            <a:ext cx="8835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e5d78"/>
                </a:solidFill>
                <a:latin typeface="Times New Roman"/>
                <a:ea typeface="DejaVu Sans"/>
              </a:rPr>
              <a:t>TODO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523880" y="0"/>
            <a:ext cx="914076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mset, msetnx &amp; mget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600200" y="762120"/>
            <a:ext cx="89884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sets the given keys to their respective values. MSET replaces existing values with new values, just as regular SET.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MSETNX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sets the given keys to their respective values. MSETNX will not perform any operation at all even if just a single key already exists.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MGET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returns the values of all specified keys. For every key that does not hold a string value or does not exist, the special value nil is returned.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152280" y="152280"/>
            <a:ext cx="11034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601280" y="2905560"/>
            <a:ext cx="898740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MSET key value [key value …]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MSETNX key value [key value ...]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MGET key [key ...]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1600200" y="3981600"/>
            <a:ext cx="88866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mset server:2 linux user:2 administrator password:2 admin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msetnx server:3 windows2020 host:1 admin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mget user:1 password:1 user:2 password:2 user:3 password:3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" name="Line 6"/>
          <p:cNvSpPr/>
          <p:nvPr/>
        </p:nvSpPr>
        <p:spPr>
          <a:xfrm>
            <a:off x="1523880" y="270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1584000" y="5538240"/>
            <a:ext cx="8853120" cy="10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The command returns 0 if no key was set (at least one key already existed).</a:t>
            </a:r>
            <a:endParaRPr b="0" lang="en-IN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The command returns 1 if the all the keys were set.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365840" y="188640"/>
            <a:ext cx="9679680" cy="21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b="0" lang="en-US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b="0" lang="en-IN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b="0" lang="en-IN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78" name="Picture 2" descr="http://www.bvctch.vn/vnt_upload/weblink/thks.jpg"/>
          <p:cNvPicPr/>
          <p:nvPr/>
        </p:nvPicPr>
        <p:blipFill>
          <a:blip r:embed="rId1"/>
          <a:stretch/>
        </p:blipFill>
        <p:spPr>
          <a:xfrm>
            <a:off x="4404600" y="2036160"/>
            <a:ext cx="3123360" cy="488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Line 1"/>
          <p:cNvSpPr/>
          <p:nvPr/>
        </p:nvSpPr>
        <p:spPr>
          <a:xfrm>
            <a:off x="1523880" y="17524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"/>
          <p:cNvSpPr/>
          <p:nvPr/>
        </p:nvSpPr>
        <p:spPr>
          <a:xfrm>
            <a:off x="1676520" y="2743200"/>
            <a:ext cx="883584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b="0" lang="en-IN" sz="1800" spc="-1" strike="noStrike">
                <a:solidFill>
                  <a:srgbClr val="528693"/>
                </a:solidFill>
                <a:latin typeface="Consolas"/>
                <a:ea typeface="Tahoma"/>
              </a:rPr>
              <a:t> redis-server --protected-mode no  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b="0" lang="en-IN" sz="1800" spc="-1" strike="noStrike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b="0" lang="en-IN" sz="1400" spc="-1" strike="noStrike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1402200" y="2016000"/>
            <a:ext cx="67986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redis-cli -h host -p port –n dbIndexNumber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600200" y="762120"/>
            <a:ext cx="89884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run commands on Redis remote server, you need to connect to the server by the same client 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redis-cli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1523880" y="4419720"/>
            <a:ext cx="914076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85840" indent="-282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By default </a:t>
            </a:r>
            <a:r>
              <a:rPr b="0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1584000" y="5763960"/>
            <a:ext cx="8709120" cy="3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1523880" y="0"/>
            <a:ext cx="91429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Getting</a:t>
            </a:r>
            <a:r>
              <a:rPr b="0" lang="en-IN" sz="4000" spc="-1" strike="noStrike">
                <a:solidFill>
                  <a:srgbClr val="f7c120"/>
                </a:solidFill>
                <a:latin typeface="Times New Roman"/>
                <a:ea typeface="DejaVu Sans"/>
              </a:rPr>
              <a:t> </a:t>
            </a: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Started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676520" y="2362320"/>
            <a:ext cx="8835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676520" y="3531600"/>
            <a:ext cx="88358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1523880" y="0"/>
            <a:ext cx="914076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select index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1600200" y="762120"/>
            <a:ext cx="89884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Select the Redis logical database [from 0 - 15] having the specified zero-based numeric index. New connections always use the database 0.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152280" y="152280"/>
            <a:ext cx="1103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1601280" y="2221560"/>
            <a:ext cx="89874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SELECT index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1523880" y="2760480"/>
            <a:ext cx="9417600" cy="21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2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127.0.0.1:6379[2]&gt;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16  </a:t>
            </a:r>
            <a:r>
              <a:rPr b="0" lang="en-IN" sz="1800" spc="-1" strike="noStrike">
                <a:solidFill>
                  <a:srgbClr val="bbe33d"/>
                </a:solidFill>
                <a:latin typeface="Consolas"/>
                <a:ea typeface="SimSun"/>
              </a:rPr>
              <a:t>//(error) ERR DB index is out of range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127.0.0.1:6379[2]&gt;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0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" name="CustomShape 7"/>
          <p:cNvSpPr/>
          <p:nvPr/>
        </p:nvSpPr>
        <p:spPr>
          <a:xfrm>
            <a:off x="1584000" y="5033520"/>
            <a:ext cx="8853120" cy="101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Different databases can have keys with the same name, and commands like </a:t>
            </a:r>
            <a:r>
              <a:rPr b="1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FLUSHDB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, </a:t>
            </a:r>
            <a:r>
              <a:rPr b="1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SWAPDB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 or </a:t>
            </a:r>
            <a:r>
              <a:rPr b="1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RANDOMKEY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 work on specific databases.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676520" y="2362320"/>
            <a:ext cx="8835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redis strings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666800" y="609480"/>
            <a:ext cx="8835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e5d78"/>
                </a:solidFill>
                <a:latin typeface="Times New Roman"/>
                <a:ea typeface="DejaVu Sans"/>
              </a:rPr>
              <a:t>TODO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676520" y="3531600"/>
            <a:ext cx="88358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Redis strings commands are used for managing string values in Redis.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676520" y="2362320"/>
            <a:ext cx="88358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set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676520" y="3531600"/>
            <a:ext cx="88358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"/>
          <p:cNvSpPr/>
          <p:nvPr/>
        </p:nvSpPr>
        <p:spPr>
          <a:xfrm>
            <a:off x="1523880" y="0"/>
            <a:ext cx="914076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set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600200" y="762120"/>
            <a:ext cx="898848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Set key to hold the string value. If key already holds a value, it is overwritten, regardless of its type. Any previous time to live associated with the key is discarded on successful SET operation.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1523880" y="4272480"/>
            <a:ext cx="888660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server:1 redis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otp:1 455676 ex 100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otp:2 236767 px 100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"host name" stp5 nx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username:1 "saleel" xx</a:t>
            </a:r>
            <a:endParaRPr b="0" lang="en-IN" sz="1800" spc="-1" strike="noStrike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password:1 sony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23" name="Table 5"/>
          <p:cNvGraphicFramePr/>
          <p:nvPr/>
        </p:nvGraphicFramePr>
        <p:xfrm>
          <a:off x="1523880" y="2793240"/>
          <a:ext cx="9067320" cy="1482840"/>
        </p:xfrm>
        <a:graphic>
          <a:graphicData uri="http://schemas.openxmlformats.org/drawingml/2006/table">
            <a:tbl>
              <a:tblPr/>
              <a:tblGrid>
                <a:gridCol w="2565720"/>
                <a:gridCol w="65019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  <a:ea typeface="DejaVu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  <a:ea typeface="DejaVu Sans"/>
                        </a:rPr>
                        <a:t>EX seconds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  <a:ea typeface="DejaVu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  <a:ea typeface="DejaVu Sans"/>
                        </a:rPr>
                        <a:t>Set the specified expire time, in seconds.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  <a:ea typeface="DejaVu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  <a:ea typeface="DejaVu Sans"/>
                        </a:rPr>
                        <a:t>PX milliseconds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  <a:ea typeface="DejaVu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  <a:ea typeface="DejaVu Sans"/>
                        </a:rPr>
                        <a:t>Set the specified expire time, in milliseconds.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  <a:ea typeface="DejaVu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  <a:ea typeface="DejaVu Sans"/>
                        </a:rPr>
                        <a:t>NX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  <a:ea typeface="DejaVu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  <a:ea typeface="DejaVu Sans"/>
                        </a:rPr>
                        <a:t>Only set the key if it does not already exist.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  <a:ea typeface="DejaVu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  <a:ea typeface="DejaVu Sans"/>
                        </a:rPr>
                        <a:t>XX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  <a:ea typeface="DejaVu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  <a:ea typeface="DejaVu Sans"/>
                        </a:rPr>
                        <a:t>Only set the key if it already exist.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4" name="CustomShape 6"/>
          <p:cNvSpPr/>
          <p:nvPr/>
        </p:nvSpPr>
        <p:spPr>
          <a:xfrm>
            <a:off x="1601280" y="2221560"/>
            <a:ext cx="89874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SET key value [EX seconds] [PX milliseconds] [NX|XX]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676520" y="2362320"/>
            <a:ext cx="88358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setex key &amp; setnx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676520" y="4719600"/>
            <a:ext cx="883584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11451</TotalTime>
  <Application>LibreOffice/6.4.7.2$Linux_X86_64 LibreOffice_project/40$Build-2</Application>
  <Words>1227</Words>
  <Paragraphs>148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2001-07-06T15:43:27Z</dcterms:created>
  <dc:creator>Zahid Aslam</dc:creator>
  <dc:description/>
  <cp:keywords>HTTP programming tags</cp:keywords>
  <dc:language>en-IN</dc:language>
  <cp:lastModifiedBy/>
  <cp:lastPrinted>1601-01-01T00:00:00Z</cp:lastPrinted>
  <dcterms:modified xsi:type="dcterms:W3CDTF">2021-04-27T18:46:08Z</dcterms:modified>
  <cp:revision>1961</cp:revision>
  <dc:subject>HTML Programming</dc:subject>
  <dc:title>HTML [Hyper Text Markup Language]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  <property fmtid="{D5CDD505-2E9C-101B-9397-08002B2CF9AE}" pid="12" name="category">
    <vt:lpwstr>HTML Programming</vt:lpwstr>
  </property>
</Properties>
</file>