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641" r:id="rId187"/>
    <p:sldId id="1576" r:id="rId188"/>
    <p:sldId id="1577" r:id="rId189"/>
    <p:sldId id="1544" r:id="rId190"/>
    <p:sldId id="1545" r:id="rId191"/>
    <p:sldId id="1635" r:id="rId192"/>
    <p:sldId id="1636" r:id="rId193"/>
    <p:sldId id="1637" r:id="rId194"/>
    <p:sldId id="1639" r:id="rId195"/>
    <p:sldId id="1640" r:id="rId196"/>
    <p:sldId id="1574" r:id="rId197"/>
    <p:sldId id="1575" r:id="rId198"/>
    <p:sldId id="1569" r:id="rId199"/>
    <p:sldId id="1568" r:id="rId200"/>
    <p:sldId id="1573" r:id="rId201"/>
    <p:sldId id="1572" r:id="rId202"/>
    <p:sldId id="1570" r:id="rId203"/>
    <p:sldId id="1578" r:id="rId204"/>
    <p:sldId id="1579" r:id="rId205"/>
    <p:sldId id="1571" r:id="rId206"/>
    <p:sldId id="1580" r:id="rId207"/>
    <p:sldId id="1581" r:id="rId208"/>
    <p:sldId id="1552" r:id="rId209"/>
    <p:sldId id="1553" r:id="rId210"/>
    <p:sldId id="788" r:id="rId211"/>
    <p:sldId id="1546" r:id="rId212"/>
    <p:sldId id="1616" r:id="rId213"/>
    <p:sldId id="1638"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212</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53895</TotalTime>
  <Words>19008</Words>
  <Application>Microsoft Office PowerPoint</Application>
  <PresentationFormat>Widescreen</PresentationFormat>
  <Paragraphs>2497</Paragraphs>
  <Slides>213</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213</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12016</cp:revision>
  <dcterms:created xsi:type="dcterms:W3CDTF">2015-10-09T06:09:34Z</dcterms:created>
  <dcterms:modified xsi:type="dcterms:W3CDTF">2023-06-19T09:00:27Z</dcterms:modified>
</cp:coreProperties>
</file>