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7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75" r:id="rId43"/>
    <p:sldId id="1476" r:id="rId44"/>
    <p:sldId id="1477" r:id="rId45"/>
    <p:sldId id="1469" r:id="rId46"/>
    <p:sldId id="1470" r:id="rId47"/>
    <p:sldId id="1472" r:id="rId48"/>
    <p:sldId id="947" r:id="rId49"/>
    <p:sldId id="1446" r:id="rId50"/>
    <p:sldId id="1444" r:id="rId51"/>
    <p:sldId id="1445" r:id="rId52"/>
    <p:sldId id="1468" r:id="rId53"/>
    <p:sldId id="1478" r:id="rId54"/>
    <p:sldId id="1430" r:id="rId55"/>
    <p:sldId id="1431" r:id="rId56"/>
    <p:sldId id="1432" r:id="rId57"/>
    <p:sldId id="1433" r:id="rId58"/>
    <p:sldId id="1471" r:id="rId59"/>
    <p:sldId id="1442" r:id="rId60"/>
    <p:sldId id="1447" r:id="rId61"/>
    <p:sldId id="1448" r:id="rId62"/>
    <p:sldId id="1449" r:id="rId63"/>
    <p:sldId id="1424" r:id="rId64"/>
    <p:sldId id="1421" r:id="rId65"/>
    <p:sldId id="35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set_items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'redis’);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9114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CREATE TABLE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005064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8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40095</TotalTime>
  <Words>4583</Words>
  <Application>Microsoft Office PowerPoint</Application>
  <PresentationFormat>Widescreen</PresentationFormat>
  <Paragraphs>528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3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9041</cp:revision>
  <dcterms:created xsi:type="dcterms:W3CDTF">2015-10-09T06:09:34Z</dcterms:created>
  <dcterms:modified xsi:type="dcterms:W3CDTF">2022-04-18T06:50:29Z</dcterms:modified>
</cp:coreProperties>
</file>