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2"/>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422" r:id="rId195"/>
    <p:sldId id="1423" r:id="rId196"/>
    <p:sldId id="1436" r:id="rId197"/>
    <p:sldId id="1437" r:id="rId198"/>
    <p:sldId id="1424" r:id="rId199"/>
    <p:sldId id="1425" r:id="rId200"/>
    <p:sldId id="1426" r:id="rId201"/>
    <p:sldId id="1427" r:id="rId202"/>
    <p:sldId id="1428" r:id="rId203"/>
    <p:sldId id="1429" r:id="rId204"/>
    <p:sldId id="1430" r:id="rId205"/>
    <p:sldId id="1431" r:id="rId206"/>
    <p:sldId id="1432" r:id="rId207"/>
    <p:sldId id="1433" r:id="rId208"/>
    <p:sldId id="1434" r:id="rId209"/>
    <p:sldId id="1435" r:id="rId210"/>
    <p:sldId id="1087" r:id="rId2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731B"/>
    <a:srgbClr val="732B54"/>
    <a:srgbClr val="047796"/>
    <a:srgbClr val="C05893"/>
    <a:srgbClr val="4F0896"/>
    <a:srgbClr val="B6816E"/>
    <a:srgbClr val="FF5A36"/>
    <a:srgbClr val="036883"/>
    <a:srgbClr val="B22251"/>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6" Type="http://schemas.openxmlformats.org/officeDocument/2006/relationships/theme" Target="theme/theme1.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notesMaster" Target="notesMasters/notesMaster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commentAuthors" Target="commentAuthor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presProps" Target="pres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viewProps" Target="view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06-06-2022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6/6/2022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6/6/2022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6/6/2022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6/6/2022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 },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"Gross Salary":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['$salary', '$commission'] }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28491"/>
            <a:ext cx="1195332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6737576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rPr>
                        <a:t>Value</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tc>
                  <a:txBody>
                    <a:bodyPr/>
                    <a:lstStyle/>
                    <a:p>
                      <a:pPr algn="ctr" fontAlgn="ctr"/>
                      <a:r>
                        <a:rPr lang="en-IN" dirty="0">
                          <a:solidFill>
                            <a:srgbClr val="3D4F58"/>
                          </a:solidFill>
                          <a:effectLst/>
                        </a:rPr>
                        <a:t>Description</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ascending.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descending.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498128" y="4941168"/>
            <a:ext cx="609600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a:solidFill>
                  <a:srgbClr val="21313C"/>
                </a:solidFill>
                <a:effectLst/>
                <a:latin typeface="Source Code Pro" panose="020B0509030403020204" pitchFamily="49" charset="0"/>
              </a:rPr>
              <a:t>.</a:t>
            </a:r>
            <a:r>
              <a:rPr lang="en-IN">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40637892"/>
              </p:ext>
            </p:extLst>
          </p:nvPr>
        </p:nvGraphicFramePr>
        <p:xfrm>
          <a:off x="263352" y="835200"/>
          <a:ext cx="11665296" cy="45720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field for student _id:1</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city: </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qualifications field to qualification for all the documents.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new school field to zeroth element of qualification field for student _id:2.</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.emailID": </a:t>
                      </a:r>
                      <a:r>
                        <a:rPr lang="en-IN" dirty="0">
                          <a:solidFill>
                            <a:schemeClr val="bg1">
                              <a:lumMod val="50000"/>
                            </a:schemeClr>
                          </a:solidFill>
                          <a:latin typeface="Source Code Pro" panose="020B0509030403020204" pitchFamily="49" charset="0"/>
                          <a:ea typeface="Source Code Pro" panose="020B0509030403020204" pitchFamily="49" charset="0"/>
                        </a:rPr>
                        <a:t>[ ]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66564898"/>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new value to an empty array for emailID field</a:t>
                      </a:r>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new value to an empty array for emailID field</a:t>
                      </a:r>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.emailID":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0990865"/>
                  </a:ext>
                </a:extLst>
              </a:tr>
              <a:tr h="367200">
                <a:tc>
                  <a:txBody>
                    <a:bodyPr/>
                    <a:lstStyle/>
                    <a:p>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59795550"/>
              </p:ext>
            </p:extLst>
          </p:nvPr>
        </p:nvGraphicFramePr>
        <p:xfrm>
          <a:off x="263352" y="835200"/>
          <a:ext cx="11665296" cy="58651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kern="1200" dirty="0">
                          <a:solidFill>
                            <a:schemeClr val="tx1"/>
                          </a:solidFill>
                          <a:latin typeface="Source Code Pro" panose="020B0509030403020204" pitchFamily="49" charset="0"/>
                          <a:ea typeface="Source Code Pro" panose="020B0509030403020204" pitchFamily="49" charset="0"/>
                          <a:cs typeface="+mn-cs"/>
                        </a:rPr>
                        <a:t>, name: true, 'qualification details': </a:t>
                      </a:r>
                      <a:r>
                        <a:rPr kumimoji="0" lang="en-IN"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kern="1200" dirty="0">
                          <a:solidFill>
                            <a:schemeClr val="tx1"/>
                          </a:solidFill>
                          <a:latin typeface="Source Code Pro" panose="020B0509030403020204" pitchFamily="49" charset="0"/>
                          <a:ea typeface="Source Code Pro" panose="020B0509030403020204" pitchFamily="49" charset="0"/>
                          <a:cs typeface="+mn-cs"/>
                        </a:rPr>
                        <a:t>:</a:t>
                      </a:r>
                      <a:r>
                        <a:rPr kumimoji="0" lang="en-IN"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kern="1200" dirty="0">
                          <a:solidFill>
                            <a:schemeClr val="bg1">
                              <a:lumMod val="50000"/>
                            </a:schemeClr>
                          </a:solidFill>
                          <a:latin typeface="Source Code Pro" panose="020B0509030403020204" pitchFamily="49" charset="0"/>
                          <a:ea typeface="Source Code Pro" panose="020B0509030403020204" pitchFamily="49" charset="0"/>
                          <a:cs typeface="+mn-cs"/>
                        </a:rPr>
                        <a:t>] } } } ])</a:t>
                      </a:r>
                      <a:r>
                        <a:rPr kumimoji="0" lang="en-IN" kern="1200" dirty="0">
                          <a:solidFill>
                            <a:schemeClr val="tx1"/>
                          </a:solidFill>
                          <a:latin typeface="Source Code Pro" panose="020B0509030403020204" pitchFamily="49" charset="0"/>
                          <a:ea typeface="Source Code Pro" panose="020B0509030403020204" pitchFamily="49" charset="0"/>
                          <a:cs typeface="+mn-cs"/>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12</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a:t>
                      </a:r>
                      <a:r>
                        <a:rPr kumimoji="0" lang="en-US"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school field in qualification field for both elements. </a:t>
                      </a:r>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099086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r>
                        <a:rPr lang="en-US" dirty="0">
                          <a:latin typeface="Source Code Pro" panose="020B0509030403020204" pitchFamily="49" charset="0"/>
                          <a:ea typeface="Source Code Pro" panose="020B0509030403020204" pitchFamily="49" charset="0"/>
                        </a:rPr>
                        <a:t>Add emailID for each school for student whose _is:1.</a:t>
                      </a:r>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.emailID':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.emailID':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65790085"/>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91354984"/>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544906895"/>
              </p:ext>
            </p:extLst>
          </p:nvPr>
        </p:nvGraphicFramePr>
        <p:xfrm>
          <a:off x="119336" y="836712"/>
          <a:ext cx="11809312" cy="397764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'running'</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tc>
                <a:extLst>
                  <a:ext uri="{0D108BD9-81ED-4DB2-BD59-A6C34878D82A}">
                    <a16:rowId xmlns:a16="http://schemas.microsoft.com/office/drawing/2014/main" val="40821846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r>
                        <a:rPr lang="en-IN" dirty="0">
                          <a:latin typeface="Source Code Pro" panose="020B0509030403020204" pitchFamily="49" charset="0"/>
                          <a:ea typeface="Source Code Pro" panose="020B0509030403020204" pitchFamily="49" charset="0"/>
                        </a:rPr>
                        <a:t>;</a:t>
                      </a: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119336" y="836712"/>
          <a:ext cx="11809312" cy="370840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bl>
          </a:graphicData>
        </a:graphic>
      </p:graphicFrame>
    </p:spTree>
    <p:extLst>
      <p:ext uri="{BB962C8B-B14F-4D97-AF65-F5344CB8AC3E}">
        <p14:creationId xmlns:p14="http://schemas.microsoft.com/office/powerpoint/2010/main" val="1736615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119336" y="836712"/>
          <a:ext cx="11809312" cy="370840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119336" y="836712"/>
          <a:ext cx="11809312" cy="370840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bl>
          </a:graphicData>
        </a:graphic>
      </p:graphicFrame>
    </p:spTree>
    <p:extLst>
      <p:ext uri="{BB962C8B-B14F-4D97-AF65-F5344CB8AC3E}">
        <p14:creationId xmlns:p14="http://schemas.microsoft.com/office/powerpoint/2010/main" val="113502552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119336" y="836712"/>
          <a:ext cx="11809312" cy="370840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bl>
          </a:graphicData>
        </a:graphic>
      </p:graphicFrame>
    </p:spTree>
    <p:extLst>
      <p:ext uri="{BB962C8B-B14F-4D97-AF65-F5344CB8AC3E}">
        <p14:creationId xmlns:p14="http://schemas.microsoft.com/office/powerpoint/2010/main" val="171267005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119336" y="836712"/>
          <a:ext cx="11809312" cy="370840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bl>
          </a:graphicData>
        </a:graphic>
      </p:graphicFrame>
    </p:spTree>
    <p:extLst>
      <p:ext uri="{BB962C8B-B14F-4D97-AF65-F5344CB8AC3E}">
        <p14:creationId xmlns:p14="http://schemas.microsoft.com/office/powerpoint/2010/main" val="57158360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119336" y="836712"/>
          <a:ext cx="11809312" cy="370840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bl>
          </a:graphicData>
        </a:graphic>
      </p:graphicFrame>
    </p:spTree>
    <p:extLst>
      <p:ext uri="{BB962C8B-B14F-4D97-AF65-F5344CB8AC3E}">
        <p14:creationId xmlns:p14="http://schemas.microsoft.com/office/powerpoint/2010/main" val="309078278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119336" y="836712"/>
          <a:ext cx="11809312" cy="370840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bl>
          </a:graphicData>
        </a:graphic>
      </p:graphicFrame>
    </p:spTree>
    <p:extLst>
      <p:ext uri="{BB962C8B-B14F-4D97-AF65-F5344CB8AC3E}">
        <p14:creationId xmlns:p14="http://schemas.microsoft.com/office/powerpoint/2010/main" val="421051564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119336" y="836712"/>
          <a:ext cx="11809312" cy="370840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bl>
          </a:graphicData>
        </a:graphic>
      </p:graphicFrame>
    </p:spTree>
    <p:extLst>
      <p:ext uri="{BB962C8B-B14F-4D97-AF65-F5344CB8AC3E}">
        <p14:creationId xmlns:p14="http://schemas.microsoft.com/office/powerpoint/2010/main" val="283295939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119336" y="836712"/>
          <a:ext cx="11809312" cy="370840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bl>
          </a:graphicData>
        </a:graphic>
      </p:graphicFrame>
    </p:spTree>
    <p:extLst>
      <p:ext uri="{BB962C8B-B14F-4D97-AF65-F5344CB8AC3E}">
        <p14:creationId xmlns:p14="http://schemas.microsoft.com/office/powerpoint/2010/main" val="365017341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119336" y="836712"/>
          <a:ext cx="11809312" cy="370840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bl>
          </a:graphicData>
        </a:graphic>
      </p:graphicFrame>
    </p:spTree>
    <p:extLst>
      <p:ext uri="{BB962C8B-B14F-4D97-AF65-F5344CB8AC3E}">
        <p14:creationId xmlns:p14="http://schemas.microsoft.com/office/powerpoint/2010/main" val="387295932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119336" y="836712"/>
          <a:ext cx="11809312" cy="370840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bl>
          </a:graphicData>
        </a:graphic>
      </p:graphicFrame>
    </p:spTree>
    <p:extLst>
      <p:ext uri="{BB962C8B-B14F-4D97-AF65-F5344CB8AC3E}">
        <p14:creationId xmlns:p14="http://schemas.microsoft.com/office/powerpoint/2010/main" val="4114922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994646"/>
                </a:solidFill>
                <a:latin typeface="Source Code Pro" panose="020B0509030403020204" pitchFamily="49" charset="0"/>
                <a:ea typeface="Source Code Pro" panose="020B0509030403020204" pitchFamily="49" charset="0"/>
              </a:rPr>
              <a:t>:27017</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a:latin typeface="Palatino Linotype" panose="02040502050505030304" pitchFamily="18" charset="0"/>
                        </a:rPr>
                        <a:t> </a:t>
                      </a:r>
                      <a:r>
                        <a:rPr lang="en-US" b="1">
                          <a:latin typeface="Palatino Linotype" panose="02040502050505030304" pitchFamily="18" charset="0"/>
                        </a:rPr>
                        <a:t>hBase, </a:t>
                      </a:r>
                      <a:r>
                        <a:rPr kumimoji="0" lang="en-US" b="1" i="0" kern="120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.games.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32645</TotalTime>
  <Words>16378</Words>
  <Application>Microsoft Office PowerPoint</Application>
  <PresentationFormat>Widescreen</PresentationFormat>
  <Paragraphs>1656</Paragraphs>
  <Slides>210</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210</vt:i4>
      </vt:variant>
    </vt:vector>
  </HeadingPairs>
  <TitlesOfParts>
    <vt:vector size="234"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6678</cp:revision>
  <dcterms:created xsi:type="dcterms:W3CDTF">2015-10-09T06:09:34Z</dcterms:created>
  <dcterms:modified xsi:type="dcterms:W3CDTF">2022-06-06T10:15:09Z</dcterms:modified>
</cp:coreProperties>
</file>