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8"/>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72" r:id="rId169"/>
    <p:sldId id="698" r:id="rId170"/>
    <p:sldId id="699" r:id="rId171"/>
    <p:sldId id="661" r:id="rId172"/>
    <p:sldId id="700" r:id="rId173"/>
    <p:sldId id="662" r:id="rId174"/>
    <p:sldId id="663" r:id="rId175"/>
    <p:sldId id="859" r:id="rId176"/>
    <p:sldId id="642" r:id="rId177"/>
    <p:sldId id="643" r:id="rId178"/>
    <p:sldId id="777" r:id="rId179"/>
    <p:sldId id="607" r:id="rId180"/>
    <p:sldId id="834" r:id="rId181"/>
    <p:sldId id="585" r:id="rId182"/>
    <p:sldId id="605" r:id="rId183"/>
    <p:sldId id="860" r:id="rId184"/>
    <p:sldId id="606" r:id="rId185"/>
    <p:sldId id="764" r:id="rId186"/>
    <p:sldId id="833" r:id="rId187"/>
    <p:sldId id="862" r:id="rId188"/>
    <p:sldId id="762" r:id="rId189"/>
    <p:sldId id="863" r:id="rId190"/>
    <p:sldId id="763" r:id="rId191"/>
    <p:sldId id="871" r:id="rId192"/>
    <p:sldId id="804" r:id="rId193"/>
    <p:sldId id="893" r:id="rId194"/>
    <p:sldId id="587" r:id="rId195"/>
    <p:sldId id="760" r:id="rId196"/>
    <p:sldId id="761" r:id="rId197"/>
    <p:sldId id="882" r:id="rId198"/>
    <p:sldId id="877" r:id="rId199"/>
    <p:sldId id="888" r:id="rId200"/>
    <p:sldId id="883" r:id="rId201"/>
    <p:sldId id="892" r:id="rId202"/>
    <p:sldId id="884" r:id="rId203"/>
    <p:sldId id="891" r:id="rId204"/>
    <p:sldId id="885" r:id="rId205"/>
    <p:sldId id="889" r:id="rId206"/>
    <p:sldId id="886" r:id="rId207"/>
    <p:sldId id="890" r:id="rId208"/>
    <p:sldId id="815" r:id="rId209"/>
    <p:sldId id="790" r:id="rId210"/>
    <p:sldId id="791" r:id="rId211"/>
    <p:sldId id="792" r:id="rId212"/>
    <p:sldId id="816" r:id="rId213"/>
    <p:sldId id="675" r:id="rId214"/>
    <p:sldId id="676" r:id="rId215"/>
    <p:sldId id="801" r:id="rId216"/>
    <p:sldId id="802" r:id="rId217"/>
    <p:sldId id="689" r:id="rId218"/>
    <p:sldId id="770" r:id="rId219"/>
    <p:sldId id="771" r:id="rId220"/>
    <p:sldId id="867" r:id="rId221"/>
    <p:sldId id="868" r:id="rId222"/>
    <p:sldId id="869" r:id="rId223"/>
    <p:sldId id="864" r:id="rId224"/>
    <p:sldId id="793" r:id="rId225"/>
    <p:sldId id="778" r:id="rId226"/>
    <p:sldId id="780" r:id="rId227"/>
    <p:sldId id="781" r:id="rId228"/>
    <p:sldId id="783" r:id="rId229"/>
    <p:sldId id="785" r:id="rId230"/>
    <p:sldId id="786" r:id="rId231"/>
    <p:sldId id="831" r:id="rId232"/>
    <p:sldId id="788" r:id="rId233"/>
    <p:sldId id="787" r:id="rId234"/>
    <p:sldId id="789" r:id="rId235"/>
    <p:sldId id="797" r:id="rId236"/>
    <p:sldId id="796" r:id="rId237"/>
    <p:sldId id="836" r:id="rId238"/>
    <p:sldId id="866" r:id="rId239"/>
    <p:sldId id="909" r:id="rId240"/>
    <p:sldId id="908" r:id="rId241"/>
    <p:sldId id="910" r:id="rId242"/>
    <p:sldId id="911" r:id="rId243"/>
    <p:sldId id="912" r:id="rId244"/>
    <p:sldId id="913" r:id="rId245"/>
    <p:sldId id="914" r:id="rId246"/>
    <p:sldId id="915" r:id="rId247"/>
    <p:sldId id="916" r:id="rId248"/>
    <p:sldId id="917" r:id="rId249"/>
    <p:sldId id="918" r:id="rId250"/>
    <p:sldId id="919" r:id="rId251"/>
    <p:sldId id="920" r:id="rId252"/>
    <p:sldId id="921" r:id="rId253"/>
    <p:sldId id="922" r:id="rId254"/>
    <p:sldId id="923" r:id="rId255"/>
    <p:sldId id="924" r:id="rId256"/>
    <p:sldId id="865" r:id="rId25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E8C"/>
    <a:srgbClr val="F3EF53"/>
    <a:srgbClr val="E90919"/>
    <a:srgbClr val="FE1212"/>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208</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621460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102268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2647854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2931349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64120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978141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252</a:t>
            </a:fld>
            <a:endParaRPr lang="en-US"/>
          </a:p>
        </p:txBody>
      </p:sp>
    </p:spTree>
    <p:extLst>
      <p:ext uri="{BB962C8B-B14F-4D97-AF65-F5344CB8AC3E}">
        <p14:creationId xmlns:p14="http://schemas.microsoft.com/office/powerpoint/2010/main" val="1821009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253</a:t>
            </a:fld>
            <a:endParaRPr lang="en-US"/>
          </a:p>
        </p:txBody>
      </p:sp>
    </p:spTree>
    <p:extLst>
      <p:ext uri="{BB962C8B-B14F-4D97-AF65-F5344CB8AC3E}">
        <p14:creationId xmlns:p14="http://schemas.microsoft.com/office/powerpoint/2010/main" val="1482351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254</a:t>
            </a:fld>
            <a:endParaRPr lang="en-US"/>
          </a:p>
        </p:txBody>
      </p:sp>
    </p:spTree>
    <p:extLst>
      <p:ext uri="{BB962C8B-B14F-4D97-AF65-F5344CB8AC3E}">
        <p14:creationId xmlns:p14="http://schemas.microsoft.com/office/powerpoint/2010/main" val="1671799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255</a:t>
            </a:fld>
            <a:endParaRPr lang="en-US"/>
          </a:p>
        </p:txBody>
      </p:sp>
    </p:spTree>
    <p:extLst>
      <p:ext uri="{BB962C8B-B14F-4D97-AF65-F5344CB8AC3E}">
        <p14:creationId xmlns:p14="http://schemas.microsoft.com/office/powerpoint/2010/main" val="147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764949"/>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8100" y="48006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526741"/>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    </a:t>
              </a:r>
              <a:r>
                <a:rPr lang="en-US" sz="2000" dirty="0" smtClean="0">
                  <a:solidFill>
                    <a:srgbClr val="333333"/>
                  </a:solidFill>
                  <a:latin typeface="Consolas" panose="020B0609020204030204" pitchFamily="49" charset="0"/>
                </a:rPr>
                <a:t> </a:t>
              </a:r>
              <a:r>
                <a:rPr lang="en-US" sz="2200" b="1" i="1" dirty="0" smtClean="0">
                  <a:solidFill>
                    <a:srgbClr val="E90919"/>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Boolean</a:t>
              </a:r>
              <a:r>
                <a:rPr kumimoji="0" lang="en-US" sz="22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sp>
        <p:nvSpPr>
          <p:cNvPr id="22" name="Rectangle 21"/>
          <p:cNvSpPr/>
          <p:nvPr/>
        </p:nvSpPr>
        <p:spPr>
          <a:xfrm>
            <a:off x="206827" y="1295400"/>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0" y="6198513"/>
            <a:ext cx="9144000" cy="430887"/>
          </a:xfrm>
          <a:prstGeom prst="rect">
            <a:avLst/>
          </a:prstGeom>
          <a:noFill/>
        </p:spPr>
        <p:txBody>
          <a:bodyPr wrap="square">
            <a:spAutoFit/>
          </a:bodyPr>
          <a:lstStyle/>
          <a:p>
            <a:r>
              <a:rPr lang="en-IN" sz="2200" dirty="0">
                <a:solidFill>
                  <a:srgbClr val="FE1212"/>
                </a:solidFill>
              </a:rPr>
              <a:t>A declared variable that is not yet assigned with a </a:t>
            </a:r>
            <a:r>
              <a:rPr lang="en-IN" sz="2200" dirty="0" smtClean="0">
                <a:solidFill>
                  <a:srgbClr val="FE1212"/>
                </a:solidFill>
              </a:rPr>
              <a:t>value </a:t>
            </a:r>
            <a:r>
              <a:rPr lang="en-IN" sz="2200" dirty="0">
                <a:solidFill>
                  <a:srgbClr val="FE1212"/>
                </a:solidFill>
              </a:rPr>
              <a:t>is by default </a:t>
            </a:r>
            <a:r>
              <a:rPr lang="en-IN" sz="2200" dirty="0" smtClean="0">
                <a:solidFill>
                  <a:srgbClr val="FE1212"/>
                </a:solidFill>
              </a:rPr>
              <a:t>undefined</a:t>
            </a:r>
            <a:r>
              <a:rPr lang="en-IN" sz="2200" dirty="0">
                <a:solidFill>
                  <a:srgbClr val="FE1212"/>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00B0F0"/>
                </a:solidFill>
                <a:latin typeface="inherit"/>
                <a:cs typeface="Segoe UI Light" panose="020B0502040204020203" pitchFamily="34" charset="0"/>
              </a:rPr>
              <a:t>1 – </a:t>
            </a:r>
            <a:r>
              <a:rPr lang="en-IN" sz="2000" i="1" dirty="0" smtClean="0">
                <a:solidFill>
                  <a:srgbClr val="00B0F0"/>
                </a:solidFill>
                <a:latin typeface="inherit"/>
                <a:cs typeface="Segoe UI Light" panose="020B0502040204020203" pitchFamily="34" charset="0"/>
              </a:rPr>
              <a:t>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a:t>
            </a:r>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a:t>
            </a:r>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a:t>
            </a:r>
            <a:r>
              <a:rPr lang="en-IN" sz="1900" dirty="0" smtClean="0">
                <a:solidFill>
                  <a:srgbClr val="9DF39F"/>
                </a:solidFill>
                <a:latin typeface="Consolas" panose="020B0609020204030204" pitchFamily="49" charset="0"/>
              </a:rPr>
              <a:t>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a:t>
            </a:r>
            <a:r>
              <a:rPr lang="en-IN" sz="2000" i="1" dirty="0">
                <a:solidFill>
                  <a:srgbClr val="00B0F0"/>
                </a:solidFill>
                <a:latin typeface="inherit"/>
                <a:cs typeface="Segoe UI Light" panose="020B0502040204020203" pitchFamily="34" charset="0"/>
              </a:rPr>
              <a:t>– </a:t>
            </a:r>
            <a:r>
              <a:rPr lang="en-IN" sz="2000" i="1" dirty="0" smtClean="0">
                <a:solidFill>
                  <a:srgbClr val="00B0F0"/>
                </a:solidFill>
                <a:latin typeface="inherit"/>
                <a:cs typeface="Segoe UI Light" panose="020B0502040204020203" pitchFamily="34" charset="0"/>
              </a:rPr>
              <a:t>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a:t>
            </a:r>
            <a:r>
              <a:rPr lang="en-IN" sz="2000" i="1" dirty="0">
                <a:solidFill>
                  <a:srgbClr val="00B0F0"/>
                </a:solidFill>
                <a:latin typeface="inherit"/>
                <a:cs typeface="Segoe UI Light" panose="020B0502040204020203" pitchFamily="34" charset="0"/>
              </a:rPr>
              <a:t>– </a:t>
            </a:r>
            <a:r>
              <a:rPr lang="en-IN" sz="2000" i="1" dirty="0" smtClean="0">
                <a:solidFill>
                  <a:srgbClr val="00B0F0"/>
                </a:solidFill>
                <a:latin typeface="inherit"/>
                <a:cs typeface="Segoe UI Light" panose="020B0502040204020203" pitchFamily="34" charset="0"/>
              </a:rPr>
              <a:t>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a:t>
            </a:r>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a:t>
            </a:r>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a:t>
            </a:r>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a:solidFill>
                  <a:srgbClr val="00B0F0"/>
                </a:solidFill>
                <a:latin typeface="inherit"/>
                <a:cs typeface="Segoe UI Light" panose="020B0502040204020203" pitchFamily="34" charset="0"/>
              </a:rPr>
              <a:t>4</a:t>
            </a:r>
            <a:r>
              <a:rPr lang="en-IN" sz="2000" i="1" dirty="0" smtClean="0">
                <a:solidFill>
                  <a:srgbClr val="00B0F0"/>
                </a:solidFill>
                <a:latin typeface="inherit"/>
                <a:cs typeface="Segoe UI Light" panose="020B0502040204020203" pitchFamily="34" charset="0"/>
              </a:rPr>
              <a:t> </a:t>
            </a:r>
            <a:r>
              <a:rPr lang="en-IN" sz="2000" i="1" dirty="0">
                <a:solidFill>
                  <a:srgbClr val="00B0F0"/>
                </a:solidFill>
                <a:latin typeface="inherit"/>
                <a:cs typeface="Segoe UI Light" panose="020B0502040204020203" pitchFamily="34" charset="0"/>
              </a:rPr>
              <a:t>– </a:t>
            </a:r>
            <a:r>
              <a:rPr lang="en-IN" sz="2000" i="1" dirty="0" smtClean="0">
                <a:solidFill>
                  <a:srgbClr val="00B0F0"/>
                </a:solidFill>
                <a:latin typeface="inherit"/>
                <a:cs typeface="Segoe UI Light" panose="020B0502040204020203" pitchFamily="34" charset="0"/>
              </a:rPr>
              <a:t>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693319"/>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648200"/>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110618406"/>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54990528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153938001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599151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159646"/>
            <a:ext cx="7391400" cy="4389391"/>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48774926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4661366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33650923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25828100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144814146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898073079"/>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16988</TotalTime>
  <Words>16579</Words>
  <Application>Microsoft Office PowerPoint</Application>
  <PresentationFormat>On-screen Show (4:3)</PresentationFormat>
  <Paragraphs>2581</Paragraphs>
  <Slides>256</Slides>
  <Notes>34</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256</vt:i4>
      </vt:variant>
    </vt:vector>
  </HeadingPairs>
  <TitlesOfParts>
    <vt:vector size="279"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3195</cp:revision>
  <cp:lastPrinted>1601-01-01T00:00:00Z</cp:lastPrinted>
  <dcterms:created xsi:type="dcterms:W3CDTF">2001-07-06T15:43:27Z</dcterms:created>
  <dcterms:modified xsi:type="dcterms:W3CDTF">2018-10-30T06:53:04Z</dcterms:modified>
  <cp:category>HTML Programming</cp:category>
</cp:coreProperties>
</file>