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59" r:id="rId40"/>
    <p:sldId id="1562"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798" r:id="rId113"/>
    <p:sldId id="1215" r:id="rId114"/>
    <p:sldId id="1427" r:id="rId115"/>
    <p:sldId id="1225" r:id="rId116"/>
    <p:sldId id="1212" r:id="rId117"/>
    <p:sldId id="1213" r:id="rId118"/>
    <p:sldId id="1216" r:id="rId119"/>
    <p:sldId id="1210" r:id="rId120"/>
    <p:sldId id="1151" r:id="rId121"/>
    <p:sldId id="1217" r:id="rId122"/>
    <p:sldId id="1226" r:id="rId123"/>
    <p:sldId id="1552" r:id="rId124"/>
    <p:sldId id="1553" r:id="rId125"/>
    <p:sldId id="788" r:id="rId126"/>
    <p:sldId id="1544" r:id="rId127"/>
    <p:sldId id="1545" r:id="rId128"/>
    <p:sldId id="154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944121"/>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rgbClr val="0077AA"/>
                </a:solidFill>
                <a:latin typeface="Liberation Mono"/>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rgbClr val="0077AA"/>
                </a:solidFill>
                <a:latin typeface="Liberation Mono"/>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b="1" dirty="0">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CREATE</a:t>
            </a:r>
            <a:r>
              <a:rPr lang="en-US">
                <a:latin typeface="Liberation Mono"/>
                <a:cs typeface="Arial" panose="020B0604020202020204" pitchFamily="34" charset="0"/>
              </a:rPr>
              <a:t> </a:t>
            </a:r>
            <a:r>
              <a:rPr lang="en-US">
                <a:solidFill>
                  <a:srgbClr val="0077AA"/>
                </a:solidFill>
                <a:latin typeface="Liberation Mono"/>
                <a:cs typeface="Arial" panose="020B0604020202020204" pitchFamily="34" charset="0"/>
              </a:rPr>
              <a:t>GLOBAL</a:t>
            </a:r>
            <a:r>
              <a:rPr lang="en-US">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51648</TotalTime>
  <Words>12592</Words>
  <Application>Microsoft Office PowerPoint</Application>
  <PresentationFormat>Widescreen</PresentationFormat>
  <Paragraphs>1608</Paragraphs>
  <Slides>128</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128</vt:i4>
      </vt:variant>
    </vt:vector>
  </HeadingPairs>
  <TitlesOfParts>
    <vt:vector size="14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11536</cp:revision>
  <dcterms:created xsi:type="dcterms:W3CDTF">2015-10-09T06:09:34Z</dcterms:created>
  <dcterms:modified xsi:type="dcterms:W3CDTF">2023-05-19T04:18:17Z</dcterms:modified>
</cp:coreProperties>
</file>