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77.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72.xml.rels" ContentType="application/vnd.openxmlformats-package.relationships+xml"/>
  <Override PartName="/ppt/slides/_rels/slide68.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28.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81.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25.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78.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81.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7680" y="6447240"/>
            <a:ext cx="173520" cy="1432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6200" cy="126288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6200" cy="66852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7640" cy="12628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7640" cy="66852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a:t>
            </a:r>
            <a:r>
              <a:rPr b="0" lang="en-IN" sz="4400" spc="-1" strike="noStrike">
                <a:latin typeface="Arial"/>
              </a:rPr>
              <a:t>li</a:t>
            </a:r>
            <a:r>
              <a:rPr b="0" lang="en-IN" sz="4400" spc="-1" strike="noStrike">
                <a:latin typeface="Arial"/>
              </a:rPr>
              <a:t>c</a:t>
            </a:r>
            <a:r>
              <a:rPr b="0" lang="en-IN" sz="4400" spc="-1" strike="noStrike">
                <a:latin typeface="Arial"/>
              </a:rPr>
              <a:t>k </a:t>
            </a:r>
            <a:r>
              <a:rPr b="0" lang="en-IN" sz="4400" spc="-1" strike="noStrike">
                <a:latin typeface="Arial"/>
              </a:rPr>
              <a:t>t</a:t>
            </a:r>
            <a:r>
              <a:rPr b="0" lang="en-IN" sz="4400" spc="-1" strike="noStrike">
                <a:latin typeface="Arial"/>
              </a:rPr>
              <a:t>o </a:t>
            </a:r>
            <a:r>
              <a:rPr b="0" lang="en-IN" sz="4400" spc="-1" strike="noStrike">
                <a:latin typeface="Arial"/>
              </a:rPr>
              <a:t>e</a:t>
            </a:r>
            <a:r>
              <a:rPr b="0" lang="en-IN" sz="4400" spc="-1" strike="noStrike">
                <a:latin typeface="Arial"/>
              </a:rPr>
              <a:t>d</a:t>
            </a:r>
            <a:r>
              <a:rPr b="0" lang="en-IN" sz="4400" spc="-1" strike="noStrike">
                <a:latin typeface="Arial"/>
              </a:rPr>
              <a:t>it </a:t>
            </a:r>
            <a:r>
              <a:rPr b="0" lang="en-IN" sz="4400" spc="-1" strike="noStrike">
                <a:latin typeface="Arial"/>
              </a:rPr>
              <a:t>t</a:t>
            </a:r>
            <a:r>
              <a:rPr b="0" lang="en-IN" sz="4400" spc="-1" strike="noStrike">
                <a:latin typeface="Arial"/>
              </a:rPr>
              <a:t>h</a:t>
            </a:r>
            <a:r>
              <a:rPr b="0" lang="en-IN" sz="4400" spc="-1" strike="noStrike">
                <a:latin typeface="Arial"/>
              </a:rPr>
              <a:t>e </a:t>
            </a:r>
            <a:r>
              <a:rPr b="0" lang="en-IN" sz="4400" spc="-1" strike="noStrike">
                <a:latin typeface="Arial"/>
              </a:rPr>
              <a:t>ti</a:t>
            </a:r>
            <a:r>
              <a:rPr b="0" lang="en-IN" sz="4400" spc="-1" strike="noStrike">
                <a:latin typeface="Arial"/>
              </a:rPr>
              <a:t>tl</a:t>
            </a:r>
            <a:r>
              <a:rPr b="0" lang="en-IN" sz="4400" spc="-1" strike="noStrike">
                <a:latin typeface="Arial"/>
              </a:rPr>
              <a:t>e </a:t>
            </a:r>
            <a:r>
              <a:rPr b="0" lang="en-IN" sz="4400" spc="-1" strike="noStrike">
                <a:latin typeface="Arial"/>
              </a:rPr>
              <a:t>t</a:t>
            </a:r>
            <a:r>
              <a:rPr b="0" lang="en-IN" sz="4400" spc="-1" strike="noStrike">
                <a:latin typeface="Arial"/>
              </a:rPr>
              <a:t>e</a:t>
            </a:r>
            <a:r>
              <a:rPr b="0" lang="en-IN" sz="4400" spc="-1" strike="noStrike">
                <a:latin typeface="Arial"/>
              </a:rPr>
              <a:t>x</a:t>
            </a:r>
            <a:r>
              <a:rPr b="0" lang="en-IN" sz="4400" spc="-1" strike="noStrike">
                <a:latin typeface="Arial"/>
              </a:rPr>
              <a:t>t </a:t>
            </a:r>
            <a:r>
              <a:rPr b="0" lang="en-IN" sz="4400" spc="-1" strike="noStrike">
                <a:latin typeface="Arial"/>
              </a:rPr>
              <a:t>f</a:t>
            </a:r>
            <a:r>
              <a:rPr b="0" lang="en-IN" sz="4400" spc="-1" strike="noStrike">
                <a:latin typeface="Arial"/>
              </a:rPr>
              <a:t>o</a:t>
            </a:r>
            <a:r>
              <a:rPr b="0" lang="en-IN" sz="4400" spc="-1" strike="noStrike">
                <a:latin typeface="Arial"/>
              </a:rPr>
              <a:t>r</a:t>
            </a:r>
            <a:r>
              <a:rPr b="0" lang="en-IN" sz="4400" spc="-1" strike="noStrike">
                <a:latin typeface="Arial"/>
              </a:rPr>
              <a:t>m</a:t>
            </a:r>
            <a:r>
              <a:rPr b="0" lang="en-IN" sz="4400" spc="-1" strike="noStrike">
                <a:latin typeface="Arial"/>
              </a:rPr>
              <a:t>a</a:t>
            </a:r>
            <a:r>
              <a:rPr b="0" lang="en-IN" sz="4400" spc="-1" strike="noStrike">
                <a:latin typeface="Arial"/>
              </a:rPr>
              <a:t>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7680" y="6447240"/>
            <a:ext cx="173520" cy="1432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7680" y="6447240"/>
            <a:ext cx="173520" cy="1432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7240" cy="97344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7160" cy="2837160"/>
          </a:xfrm>
          <a:prstGeom prst="rect">
            <a:avLst/>
          </a:prstGeom>
          <a:ln>
            <a:noFill/>
          </a:ln>
        </p:spPr>
      </p:pic>
      <p:sp>
        <p:nvSpPr>
          <p:cNvPr id="90" name="CustomShape 2"/>
          <p:cNvSpPr/>
          <p:nvPr/>
        </p:nvSpPr>
        <p:spPr>
          <a:xfrm>
            <a:off x="720000" y="5158800"/>
            <a:ext cx="10867320" cy="117252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7160" cy="1050480"/>
          </a:xfrm>
          <a:prstGeom prst="rect">
            <a:avLst/>
          </a:prstGeom>
          <a:ln>
            <a:noFill/>
          </a:ln>
        </p:spPr>
      </p:pic>
      <p:sp>
        <p:nvSpPr>
          <p:cNvPr id="92" name="CustomShape 3"/>
          <p:cNvSpPr/>
          <p:nvPr/>
        </p:nvSpPr>
        <p:spPr>
          <a:xfrm>
            <a:off x="3557880" y="93600"/>
            <a:ext cx="843552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38960" cy="1052280"/>
          </a:xfrm>
          <a:prstGeom prst="rect">
            <a:avLst/>
          </a:prstGeom>
          <a:ln>
            <a:noFill/>
          </a:ln>
        </p:spPr>
      </p:pic>
      <p:pic>
        <p:nvPicPr>
          <p:cNvPr id="94" name="Picture 7" descr=""/>
          <p:cNvPicPr/>
          <p:nvPr/>
        </p:nvPicPr>
        <p:blipFill>
          <a:blip r:embed="rId4"/>
          <a:stretch/>
        </p:blipFill>
        <p:spPr>
          <a:xfrm>
            <a:off x="57960" y="2448000"/>
            <a:ext cx="3535200" cy="3535200"/>
          </a:xfrm>
          <a:prstGeom prst="rect">
            <a:avLst/>
          </a:prstGeom>
          <a:ln>
            <a:noFill/>
          </a:ln>
        </p:spPr>
      </p:pic>
      <p:sp>
        <p:nvSpPr>
          <p:cNvPr id="95" name="CustomShape 4"/>
          <p:cNvSpPr/>
          <p:nvPr/>
        </p:nvSpPr>
        <p:spPr>
          <a:xfrm>
            <a:off x="7632000" y="4716000"/>
            <a:ext cx="3451320" cy="398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2"/>
          <p:cNvSpPr/>
          <p:nvPr/>
        </p:nvSpPr>
        <p:spPr>
          <a:xfrm>
            <a:off x="248400" y="762120"/>
            <a:ext cx="116953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1" name="CustomShape 3"/>
          <p:cNvSpPr/>
          <p:nvPr/>
        </p:nvSpPr>
        <p:spPr>
          <a:xfrm>
            <a:off x="1523880" y="3801960"/>
            <a:ext cx="8872560" cy="214704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2"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3" name="CustomShape 5"/>
          <p:cNvSpPr/>
          <p:nvPr/>
        </p:nvSpPr>
        <p:spPr>
          <a:xfrm>
            <a:off x="246600" y="2133720"/>
            <a:ext cx="11697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2"/>
          <p:cNvSpPr/>
          <p:nvPr/>
        </p:nvSpPr>
        <p:spPr>
          <a:xfrm>
            <a:off x="248400" y="762120"/>
            <a:ext cx="116953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3"/>
          <p:cNvSpPr/>
          <p:nvPr/>
        </p:nvSpPr>
        <p:spPr>
          <a:xfrm>
            <a:off x="1523880" y="3480480"/>
            <a:ext cx="8872560" cy="255852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39"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0" name="CustomShape 5"/>
          <p:cNvSpPr/>
          <p:nvPr/>
        </p:nvSpPr>
        <p:spPr>
          <a:xfrm>
            <a:off x="246600" y="2206440"/>
            <a:ext cx="11697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218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2" name="CustomShape 2"/>
          <p:cNvSpPr/>
          <p:nvPr/>
        </p:nvSpPr>
        <p:spPr>
          <a:xfrm>
            <a:off x="522360" y="4323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4" name="CustomShape 2"/>
          <p:cNvSpPr/>
          <p:nvPr/>
        </p:nvSpPr>
        <p:spPr>
          <a:xfrm>
            <a:off x="248400" y="762120"/>
            <a:ext cx="116953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5" name="CustomShape 3"/>
          <p:cNvSpPr/>
          <p:nvPr/>
        </p:nvSpPr>
        <p:spPr>
          <a:xfrm>
            <a:off x="1523880" y="4344480"/>
            <a:ext cx="8872560" cy="214704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6"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7" name="CustomShape 5"/>
          <p:cNvSpPr/>
          <p:nvPr/>
        </p:nvSpPr>
        <p:spPr>
          <a:xfrm>
            <a:off x="246600" y="2845080"/>
            <a:ext cx="116971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49"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1" name="CustomShape 2"/>
          <p:cNvSpPr/>
          <p:nvPr/>
        </p:nvSpPr>
        <p:spPr>
          <a:xfrm>
            <a:off x="248400" y="762120"/>
            <a:ext cx="1169532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2" name="CustomShape 3"/>
          <p:cNvSpPr/>
          <p:nvPr/>
        </p:nvSpPr>
        <p:spPr>
          <a:xfrm>
            <a:off x="1600200" y="2685600"/>
            <a:ext cx="8872560" cy="173556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3" name="CustomShape 4"/>
          <p:cNvSpPr/>
          <p:nvPr/>
        </p:nvSpPr>
        <p:spPr>
          <a:xfrm>
            <a:off x="1656000" y="4533480"/>
            <a:ext cx="8983080" cy="1353240"/>
          </a:xfrm>
          <a:prstGeom prst="rect">
            <a:avLst/>
          </a:prstGeom>
          <a:noFill/>
          <a:ln>
            <a:noFill/>
          </a:ln>
        </p:spPr>
        <p:style>
          <a:lnRef idx="0"/>
          <a:fillRef idx="0"/>
          <a:effectRef idx="0"/>
          <a:fontRef idx="minor"/>
        </p:style>
        <p:txBody>
          <a:bodyPr lIns="90000" rIns="90000" tIns="45000" bIns="45000">
            <a:noAutofit/>
          </a:bodyPr>
          <a:p>
            <a:pPr marL="216000" indent="-20196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19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19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19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19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5" name="CustomShape 6"/>
          <p:cNvSpPr/>
          <p:nvPr/>
        </p:nvSpPr>
        <p:spPr>
          <a:xfrm>
            <a:off x="246600" y="1742040"/>
            <a:ext cx="11697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7"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59" name="CustomShape 2"/>
          <p:cNvSpPr/>
          <p:nvPr/>
        </p:nvSpPr>
        <p:spPr>
          <a:xfrm>
            <a:off x="248400" y="762120"/>
            <a:ext cx="1169532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0" name="CustomShape 3"/>
          <p:cNvSpPr/>
          <p:nvPr/>
        </p:nvSpPr>
        <p:spPr>
          <a:xfrm>
            <a:off x="1600200" y="3909600"/>
            <a:ext cx="8872560" cy="132408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1" name="CustomShape 4"/>
          <p:cNvSpPr/>
          <p:nvPr/>
        </p:nvSpPr>
        <p:spPr>
          <a:xfrm>
            <a:off x="1584000" y="5246640"/>
            <a:ext cx="8839080" cy="999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908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19908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2" name="CustomShape 5"/>
          <p:cNvSpPr/>
          <p:nvPr/>
        </p:nvSpPr>
        <p:spPr>
          <a:xfrm>
            <a:off x="1576080" y="3161880"/>
            <a:ext cx="9567000" cy="63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3"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4" name="CustomShape 7"/>
          <p:cNvSpPr/>
          <p:nvPr/>
        </p:nvSpPr>
        <p:spPr>
          <a:xfrm>
            <a:off x="246600" y="1742040"/>
            <a:ext cx="11697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6"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308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218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68" name="CustomShape 2"/>
          <p:cNvSpPr/>
          <p:nvPr/>
        </p:nvSpPr>
        <p:spPr>
          <a:xfrm>
            <a:off x="248400" y="762120"/>
            <a:ext cx="116953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69" name="CustomShape 3"/>
          <p:cNvSpPr/>
          <p:nvPr/>
        </p:nvSpPr>
        <p:spPr>
          <a:xfrm>
            <a:off x="1600200" y="3585600"/>
            <a:ext cx="887256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0" name="Line 4"/>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5"/>
          <p:cNvSpPr/>
          <p:nvPr/>
        </p:nvSpPr>
        <p:spPr>
          <a:xfrm>
            <a:off x="246600" y="2322360"/>
            <a:ext cx="11697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676520" y="2362320"/>
            <a:ext cx="88218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3"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5" name="CustomShape 2"/>
          <p:cNvSpPr/>
          <p:nvPr/>
        </p:nvSpPr>
        <p:spPr>
          <a:xfrm>
            <a:off x="248400" y="762120"/>
            <a:ext cx="116179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6" name="CustomShape 3"/>
          <p:cNvSpPr/>
          <p:nvPr/>
        </p:nvSpPr>
        <p:spPr>
          <a:xfrm>
            <a:off x="864000" y="4197600"/>
            <a:ext cx="11002320" cy="132408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77" name="CustomShape 4"/>
          <p:cNvSpPr/>
          <p:nvPr/>
        </p:nvSpPr>
        <p:spPr>
          <a:xfrm>
            <a:off x="1584000" y="5610240"/>
            <a:ext cx="8839080" cy="999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1440">
              <a:lnSpc>
                <a:spcPct val="100000"/>
              </a:lnSpc>
              <a:buClr>
                <a:srgbClr val="666666"/>
              </a:buClr>
              <a:buFont typeface="Arial"/>
              <a:buChar char="•"/>
            </a:pPr>
            <a:r>
              <a:rPr b="1" lang="en-IN" sz="1800" spc="-1" strike="noStrike">
                <a:solidFill>
                  <a:srgbClr val="000000"/>
                </a:solidFill>
                <a:latin typeface="Arial"/>
                <a:ea typeface="Open Sans"/>
              </a:rPr>
              <a:t>returns 0</a:t>
            </a:r>
            <a:r>
              <a:rPr b="0" lang="en-IN" sz="1800" spc="-1" strike="noStrike">
                <a:solidFill>
                  <a:srgbClr val="000000"/>
                </a:solidFill>
                <a:latin typeface="Arial"/>
                <a:ea typeface="Open Sans"/>
              </a:rPr>
              <a:t> if no key was set (at least one key already existed).</a:t>
            </a:r>
            <a:endParaRPr b="0" lang="en-IN" sz="1800" spc="-1" strike="noStrike">
              <a:latin typeface="Arial"/>
            </a:endParaRPr>
          </a:p>
          <a:p>
            <a:pPr marL="285840" indent="-271440">
              <a:lnSpc>
                <a:spcPct val="100000"/>
              </a:lnSpc>
              <a:buClr>
                <a:srgbClr val="666666"/>
              </a:buClr>
              <a:buFont typeface="Arial"/>
              <a:buChar char="•"/>
            </a:pPr>
            <a:r>
              <a:rPr b="1" lang="en-IN" sz="1800" spc="-1" strike="noStrike">
                <a:solidFill>
                  <a:srgbClr val="000000"/>
                </a:solidFill>
                <a:latin typeface="Arial"/>
                <a:ea typeface="Open Sans"/>
              </a:rPr>
              <a:t>returns 1</a:t>
            </a:r>
            <a:r>
              <a:rPr b="0" lang="en-IN" sz="1800" spc="-1" strike="noStrike">
                <a:solidFill>
                  <a:srgbClr val="000000"/>
                </a:solidFill>
                <a:latin typeface="Arial"/>
                <a:ea typeface="Open Sans"/>
              </a:rPr>
              <a:t> if the all the keys were set.</a:t>
            </a:r>
            <a:endParaRPr b="0" lang="en-IN" sz="1800" spc="-1" strike="noStrike">
              <a:latin typeface="Arial"/>
            </a:endParaRPr>
          </a:p>
        </p:txBody>
      </p:sp>
      <p:sp>
        <p:nvSpPr>
          <p:cNvPr id="178" name="Line 5"/>
          <p:cNvSpPr/>
          <p:nvPr/>
        </p:nvSpPr>
        <p:spPr>
          <a:xfrm>
            <a:off x="0" y="2871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9" name="CustomShape 6"/>
          <p:cNvSpPr/>
          <p:nvPr/>
        </p:nvSpPr>
        <p:spPr>
          <a:xfrm>
            <a:off x="246600" y="3120840"/>
            <a:ext cx="116971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676520" y="2362320"/>
            <a:ext cx="88218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1"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2"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graphicFrame>
        <p:nvGraphicFramePr>
          <p:cNvPr id="183" name="Table 4"/>
          <p:cNvGraphicFramePr/>
          <p:nvPr/>
        </p:nvGraphicFramePr>
        <p:xfrm>
          <a:off x="1500480" y="44449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240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5" name="CustomShape 2"/>
          <p:cNvSpPr/>
          <p:nvPr/>
        </p:nvSpPr>
        <p:spPr>
          <a:xfrm>
            <a:off x="248400" y="762120"/>
            <a:ext cx="116953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6" name="CustomShape 3"/>
          <p:cNvSpPr/>
          <p:nvPr/>
        </p:nvSpPr>
        <p:spPr>
          <a:xfrm>
            <a:off x="1600200" y="4593600"/>
            <a:ext cx="8872560" cy="91260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7" name="CustomShape 4"/>
          <p:cNvSpPr/>
          <p:nvPr/>
        </p:nvSpPr>
        <p:spPr>
          <a:xfrm>
            <a:off x="1584000" y="5790240"/>
            <a:ext cx="8839080" cy="64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144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88" name="Line 5"/>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9" name="CustomShape 6"/>
          <p:cNvSpPr/>
          <p:nvPr/>
        </p:nvSpPr>
        <p:spPr>
          <a:xfrm>
            <a:off x="246600" y="3048120"/>
            <a:ext cx="116971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1"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2"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4" name="CustomShape 2"/>
          <p:cNvSpPr/>
          <p:nvPr/>
        </p:nvSpPr>
        <p:spPr>
          <a:xfrm>
            <a:off x="248400" y="762120"/>
            <a:ext cx="116953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5" name="CustomShape 3"/>
          <p:cNvSpPr/>
          <p:nvPr/>
        </p:nvSpPr>
        <p:spPr>
          <a:xfrm>
            <a:off x="1600200" y="3621600"/>
            <a:ext cx="8872560" cy="91260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6" name="CustomShape 4"/>
          <p:cNvSpPr/>
          <p:nvPr/>
        </p:nvSpPr>
        <p:spPr>
          <a:xfrm>
            <a:off x="1584000" y="5106240"/>
            <a:ext cx="8839080" cy="64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144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97" name="Line 5"/>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8" name="CustomShape 6"/>
          <p:cNvSpPr/>
          <p:nvPr/>
        </p:nvSpPr>
        <p:spPr>
          <a:xfrm>
            <a:off x="246600" y="2395080"/>
            <a:ext cx="11697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0"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2" name="CustomShape 2"/>
          <p:cNvSpPr/>
          <p:nvPr/>
        </p:nvSpPr>
        <p:spPr>
          <a:xfrm>
            <a:off x="248400" y="762120"/>
            <a:ext cx="116953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3" name="CustomShape 3"/>
          <p:cNvSpPr/>
          <p:nvPr/>
        </p:nvSpPr>
        <p:spPr>
          <a:xfrm>
            <a:off x="1600200" y="3621600"/>
            <a:ext cx="8872560" cy="91260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04"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5" name="CustomShape 5"/>
          <p:cNvSpPr/>
          <p:nvPr/>
        </p:nvSpPr>
        <p:spPr>
          <a:xfrm>
            <a:off x="246600" y="2148480"/>
            <a:ext cx="11697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676520" y="2362320"/>
            <a:ext cx="88218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7" name="CustomShape 2"/>
          <p:cNvSpPr/>
          <p:nvPr/>
        </p:nvSpPr>
        <p:spPr>
          <a:xfrm>
            <a:off x="522360" y="4467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46600" y="2563200"/>
            <a:ext cx="11700360" cy="851400"/>
          </a:xfrm>
          <a:prstGeom prst="rect">
            <a:avLst/>
          </a:prstGeom>
          <a:noFill/>
          <a:ln>
            <a:noFill/>
          </a:ln>
        </p:spPr>
        <p:style>
          <a:lnRef idx="0"/>
          <a:fillRef idx="0"/>
          <a:effectRef idx="0"/>
          <a:fontRef idx="minor"/>
        </p:style>
        <p:txBody>
          <a:bodyPr lIns="90000" rIns="90000" tIns="45000" bIns="45000">
            <a:spAutoFit/>
          </a:bodyPr>
          <a:p>
            <a:pPr marL="343080" indent="-3258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58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2"/>
          <p:cNvSpPr/>
          <p:nvPr/>
        </p:nvSpPr>
        <p:spPr>
          <a:xfrm>
            <a:off x="246600" y="1742040"/>
            <a:ext cx="117003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3"/>
          <p:cNvSpPr/>
          <p:nvPr/>
        </p:nvSpPr>
        <p:spPr>
          <a:xfrm>
            <a:off x="246600" y="762120"/>
            <a:ext cx="117003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2" name="CustomShape 4"/>
          <p:cNvSpPr/>
          <p:nvPr/>
        </p:nvSpPr>
        <p:spPr>
          <a:xfrm>
            <a:off x="246600" y="4239720"/>
            <a:ext cx="1170036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6856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6856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6856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3" name="CustomShape 5"/>
          <p:cNvSpPr/>
          <p:nvPr/>
        </p:nvSpPr>
        <p:spPr>
          <a:xfrm>
            <a:off x="246600" y="3678480"/>
            <a:ext cx="8695080" cy="339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6"/>
          <p:cNvSpPr/>
          <p:nvPr/>
        </p:nvSpPr>
        <p:spPr>
          <a:xfrm>
            <a:off x="246600" y="0"/>
            <a:ext cx="11700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5" name="CustomShape 7"/>
          <p:cNvSpPr/>
          <p:nvPr/>
        </p:nvSpPr>
        <p:spPr>
          <a:xfrm>
            <a:off x="246600" y="6212880"/>
            <a:ext cx="11233800" cy="4831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6" name="CustomShape 8"/>
          <p:cNvSpPr/>
          <p:nvPr/>
        </p:nvSpPr>
        <p:spPr>
          <a:xfrm>
            <a:off x="6357240" y="5906160"/>
            <a:ext cx="6242760" cy="375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7"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09" name="CustomShape 2"/>
          <p:cNvSpPr/>
          <p:nvPr/>
        </p:nvSpPr>
        <p:spPr>
          <a:xfrm>
            <a:off x="248400" y="762120"/>
            <a:ext cx="116953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0" name="CustomShape 3"/>
          <p:cNvSpPr/>
          <p:nvPr/>
        </p:nvSpPr>
        <p:spPr>
          <a:xfrm>
            <a:off x="1600200" y="4989600"/>
            <a:ext cx="8872560" cy="173556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1" name="Line 4"/>
          <p:cNvSpPr/>
          <p:nvPr/>
        </p:nvSpPr>
        <p:spPr>
          <a:xfrm>
            <a:off x="0" y="268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2" name="CustomShape 5"/>
          <p:cNvSpPr/>
          <p:nvPr/>
        </p:nvSpPr>
        <p:spPr>
          <a:xfrm>
            <a:off x="246600" y="2903040"/>
            <a:ext cx="116971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676520" y="2362320"/>
            <a:ext cx="88218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4" name="CustomShape 2"/>
          <p:cNvSpPr/>
          <p:nvPr/>
        </p:nvSpPr>
        <p:spPr>
          <a:xfrm>
            <a:off x="522360" y="425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5"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240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7" name="CustomShape 2"/>
          <p:cNvSpPr/>
          <p:nvPr/>
        </p:nvSpPr>
        <p:spPr>
          <a:xfrm>
            <a:off x="248400" y="762120"/>
            <a:ext cx="116953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18" name="CustomShape 3"/>
          <p:cNvSpPr/>
          <p:nvPr/>
        </p:nvSpPr>
        <p:spPr>
          <a:xfrm>
            <a:off x="1600200" y="4557600"/>
            <a:ext cx="8872560" cy="132408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19" name="Line 4"/>
          <p:cNvSpPr/>
          <p:nvPr/>
        </p:nvSpPr>
        <p:spPr>
          <a:xfrm>
            <a:off x="0" y="2305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0" name="CustomShape 5"/>
          <p:cNvSpPr/>
          <p:nvPr/>
        </p:nvSpPr>
        <p:spPr>
          <a:xfrm>
            <a:off x="246600" y="2496600"/>
            <a:ext cx="116971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2" name="CustomShape 2"/>
          <p:cNvSpPr/>
          <p:nvPr/>
        </p:nvSpPr>
        <p:spPr>
          <a:xfrm>
            <a:off x="1666800" y="609480"/>
            <a:ext cx="88218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3" name="CustomShape 3"/>
          <p:cNvSpPr/>
          <p:nvPr/>
        </p:nvSpPr>
        <p:spPr>
          <a:xfrm>
            <a:off x="522360" y="3531600"/>
            <a:ext cx="1105884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5"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7" name="CustomShape 2"/>
          <p:cNvSpPr/>
          <p:nvPr/>
        </p:nvSpPr>
        <p:spPr>
          <a:xfrm>
            <a:off x="248400" y="762120"/>
            <a:ext cx="116953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28" name="CustomShape 3"/>
          <p:cNvSpPr/>
          <p:nvPr/>
        </p:nvSpPr>
        <p:spPr>
          <a:xfrm>
            <a:off x="1600200" y="3585600"/>
            <a:ext cx="8872560" cy="91260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29" name="CustomShape 4"/>
          <p:cNvSpPr/>
          <p:nvPr/>
        </p:nvSpPr>
        <p:spPr>
          <a:xfrm>
            <a:off x="5256000" y="5472000"/>
            <a:ext cx="5125680" cy="78444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30" name="CustomShape 5"/>
          <p:cNvSpPr/>
          <p:nvPr/>
        </p:nvSpPr>
        <p:spPr>
          <a:xfrm>
            <a:off x="10514160" y="2592000"/>
            <a:ext cx="1498320" cy="40568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1" name="Line 6"/>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7"/>
          <p:cNvSpPr/>
          <p:nvPr/>
        </p:nvSpPr>
        <p:spPr>
          <a:xfrm>
            <a:off x="246600" y="2496600"/>
            <a:ext cx="11697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4"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6" name="CustomShape 2"/>
          <p:cNvSpPr/>
          <p:nvPr/>
        </p:nvSpPr>
        <p:spPr>
          <a:xfrm>
            <a:off x="248400" y="762120"/>
            <a:ext cx="116953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7" name="CustomShape 3"/>
          <p:cNvSpPr/>
          <p:nvPr/>
        </p:nvSpPr>
        <p:spPr>
          <a:xfrm>
            <a:off x="8849880" y="2814840"/>
            <a:ext cx="29746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38" name="CustomShape 4"/>
          <p:cNvSpPr/>
          <p:nvPr/>
        </p:nvSpPr>
        <p:spPr>
          <a:xfrm>
            <a:off x="1600200" y="4665600"/>
            <a:ext cx="8872560" cy="91260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39"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0" name="CustomShape 6"/>
          <p:cNvSpPr/>
          <p:nvPr/>
        </p:nvSpPr>
        <p:spPr>
          <a:xfrm>
            <a:off x="246600" y="2903040"/>
            <a:ext cx="11697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2"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4" name="CustomShape 2"/>
          <p:cNvSpPr/>
          <p:nvPr/>
        </p:nvSpPr>
        <p:spPr>
          <a:xfrm>
            <a:off x="248400" y="762120"/>
            <a:ext cx="1169532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5" name="CustomShape 3"/>
          <p:cNvSpPr/>
          <p:nvPr/>
        </p:nvSpPr>
        <p:spPr>
          <a:xfrm>
            <a:off x="1600200" y="3405600"/>
            <a:ext cx="8872560" cy="132408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6" name="CustomShape 4"/>
          <p:cNvSpPr/>
          <p:nvPr/>
        </p:nvSpPr>
        <p:spPr>
          <a:xfrm>
            <a:off x="4601520" y="5832000"/>
            <a:ext cx="5611680" cy="349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47" name="CustomShape 5"/>
          <p:cNvSpPr/>
          <p:nvPr/>
        </p:nvSpPr>
        <p:spPr>
          <a:xfrm>
            <a:off x="10584000" y="3710160"/>
            <a:ext cx="1397880" cy="25430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48"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9" name="CustomShape 7"/>
          <p:cNvSpPr/>
          <p:nvPr/>
        </p:nvSpPr>
        <p:spPr>
          <a:xfrm>
            <a:off x="246600" y="1742040"/>
            <a:ext cx="11697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9"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1"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3" name="CustomShape 2"/>
          <p:cNvSpPr/>
          <p:nvPr/>
        </p:nvSpPr>
        <p:spPr>
          <a:xfrm>
            <a:off x="248400" y="762120"/>
            <a:ext cx="116953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4" name="CustomShape 3"/>
          <p:cNvSpPr/>
          <p:nvPr/>
        </p:nvSpPr>
        <p:spPr>
          <a:xfrm>
            <a:off x="1600200" y="4629600"/>
            <a:ext cx="8872560" cy="91260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5" name="Line 4"/>
          <p:cNvSpPr/>
          <p:nvPr/>
        </p:nvSpPr>
        <p:spPr>
          <a:xfrm>
            <a:off x="0" y="269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6" name="CustomShape 5"/>
          <p:cNvSpPr/>
          <p:nvPr/>
        </p:nvSpPr>
        <p:spPr>
          <a:xfrm>
            <a:off x="246600" y="2859480"/>
            <a:ext cx="11697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58"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Line 1"/>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0" name="CustomShape 2"/>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1" name="CustomShape 3"/>
          <p:cNvSpPr/>
          <p:nvPr/>
        </p:nvSpPr>
        <p:spPr>
          <a:xfrm>
            <a:off x="248400" y="762120"/>
            <a:ext cx="104148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2" name="CustomShape 4"/>
          <p:cNvSpPr/>
          <p:nvPr/>
        </p:nvSpPr>
        <p:spPr>
          <a:xfrm>
            <a:off x="1600200" y="4129560"/>
            <a:ext cx="8872560" cy="91260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3" name="CustomShape 5"/>
          <p:cNvSpPr/>
          <p:nvPr/>
        </p:nvSpPr>
        <p:spPr>
          <a:xfrm>
            <a:off x="1224000" y="5511960"/>
            <a:ext cx="8917200" cy="349200"/>
          </a:xfrm>
          <a:prstGeom prst="rect">
            <a:avLst/>
          </a:prstGeom>
          <a:noFill/>
          <a:ln>
            <a:noFill/>
          </a:ln>
        </p:spPr>
        <p:style>
          <a:lnRef idx="0"/>
          <a:fillRef idx="0"/>
          <a:effectRef idx="0"/>
          <a:fontRef idx="minor"/>
        </p:style>
        <p:txBody>
          <a:bodyPr lIns="90000" rIns="90000" tIns="45000" bIns="45000">
            <a:noAutofit/>
          </a:bodyPr>
          <a:p>
            <a:pPr marL="216000" indent="-20520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4" name="CustomShape 6"/>
          <p:cNvSpPr/>
          <p:nvPr/>
        </p:nvSpPr>
        <p:spPr>
          <a:xfrm>
            <a:off x="10585440" y="973800"/>
            <a:ext cx="1427760" cy="57114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5" name="CustomShape 7"/>
          <p:cNvSpPr/>
          <p:nvPr/>
        </p:nvSpPr>
        <p:spPr>
          <a:xfrm>
            <a:off x="246600" y="3062880"/>
            <a:ext cx="11697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67"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69" name="CustomShape 2"/>
          <p:cNvSpPr/>
          <p:nvPr/>
        </p:nvSpPr>
        <p:spPr>
          <a:xfrm>
            <a:off x="248400" y="762120"/>
            <a:ext cx="103262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0" name="CustomShape 3"/>
          <p:cNvSpPr/>
          <p:nvPr/>
        </p:nvSpPr>
        <p:spPr>
          <a:xfrm>
            <a:off x="1600200" y="3873600"/>
            <a:ext cx="8872560" cy="173556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1" name="CustomShape 4"/>
          <p:cNvSpPr/>
          <p:nvPr/>
        </p:nvSpPr>
        <p:spPr>
          <a:xfrm>
            <a:off x="1224000" y="5904000"/>
            <a:ext cx="8917200" cy="349200"/>
          </a:xfrm>
          <a:prstGeom prst="rect">
            <a:avLst/>
          </a:prstGeom>
          <a:noFill/>
          <a:ln>
            <a:noFill/>
          </a:ln>
        </p:spPr>
        <p:style>
          <a:lnRef idx="0"/>
          <a:fillRef idx="0"/>
          <a:effectRef idx="0"/>
          <a:fontRef idx="minor"/>
        </p:style>
        <p:txBody>
          <a:bodyPr lIns="90000" rIns="90000" tIns="45000" bIns="45000">
            <a:noAutofit/>
          </a:bodyPr>
          <a:p>
            <a:pPr marL="216000" indent="-20520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2" name="CustomShape 5"/>
          <p:cNvSpPr/>
          <p:nvPr/>
        </p:nvSpPr>
        <p:spPr>
          <a:xfrm>
            <a:off x="10585440" y="1036440"/>
            <a:ext cx="1427760" cy="56487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3"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4" name="CustomShape 7"/>
          <p:cNvSpPr/>
          <p:nvPr/>
        </p:nvSpPr>
        <p:spPr>
          <a:xfrm>
            <a:off x="246600" y="2496600"/>
            <a:ext cx="116971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6" name="CustomShape 2"/>
          <p:cNvSpPr/>
          <p:nvPr/>
        </p:nvSpPr>
        <p:spPr>
          <a:xfrm>
            <a:off x="1666800" y="609480"/>
            <a:ext cx="88218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77" name="CustomShape 3"/>
          <p:cNvSpPr/>
          <p:nvPr/>
        </p:nvSpPr>
        <p:spPr>
          <a:xfrm>
            <a:off x="522360" y="3531600"/>
            <a:ext cx="1105884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0628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218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79"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1" name="CustomShape 2"/>
          <p:cNvSpPr/>
          <p:nvPr/>
        </p:nvSpPr>
        <p:spPr>
          <a:xfrm>
            <a:off x="248400" y="762120"/>
            <a:ext cx="116953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2" name="CustomShape 3"/>
          <p:cNvSpPr/>
          <p:nvPr/>
        </p:nvSpPr>
        <p:spPr>
          <a:xfrm>
            <a:off x="248400" y="3494880"/>
            <a:ext cx="116953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3" name="CustomShape 4"/>
          <p:cNvSpPr/>
          <p:nvPr/>
        </p:nvSpPr>
        <p:spPr>
          <a:xfrm>
            <a:off x="270360" y="4824000"/>
            <a:ext cx="11536560" cy="91260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4"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86"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46600" y="762120"/>
            <a:ext cx="1169388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1" name="CustomShape 2"/>
          <p:cNvSpPr/>
          <p:nvPr/>
        </p:nvSpPr>
        <p:spPr>
          <a:xfrm>
            <a:off x="1523880" y="2940480"/>
            <a:ext cx="9403560" cy="173556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2" name="CustomShape 3"/>
          <p:cNvSpPr/>
          <p:nvPr/>
        </p:nvSpPr>
        <p:spPr>
          <a:xfrm>
            <a:off x="1584000" y="4889520"/>
            <a:ext cx="8839080" cy="999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908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3" name="CustomShape 4"/>
          <p:cNvSpPr/>
          <p:nvPr/>
        </p:nvSpPr>
        <p:spPr>
          <a:xfrm>
            <a:off x="246600" y="0"/>
            <a:ext cx="11693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5" name="CustomShape 6"/>
          <p:cNvSpPr/>
          <p:nvPr/>
        </p:nvSpPr>
        <p:spPr>
          <a:xfrm>
            <a:off x="246600" y="1742040"/>
            <a:ext cx="116938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88" name="CustomShape 2"/>
          <p:cNvSpPr/>
          <p:nvPr/>
        </p:nvSpPr>
        <p:spPr>
          <a:xfrm>
            <a:off x="248400" y="762120"/>
            <a:ext cx="116953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89" name="CustomShape 3"/>
          <p:cNvSpPr/>
          <p:nvPr/>
        </p:nvSpPr>
        <p:spPr>
          <a:xfrm>
            <a:off x="248400" y="2628720"/>
            <a:ext cx="116953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0" name="CustomShape 4"/>
          <p:cNvSpPr/>
          <p:nvPr/>
        </p:nvSpPr>
        <p:spPr>
          <a:xfrm>
            <a:off x="288000" y="3981600"/>
            <a:ext cx="11662920" cy="91260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1" name="Line 5"/>
          <p:cNvSpPr/>
          <p:nvPr/>
        </p:nvSpPr>
        <p:spPr>
          <a:xfrm>
            <a:off x="0" y="24649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676520" y="2362320"/>
            <a:ext cx="88218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3"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5" name="CustomShape 2"/>
          <p:cNvSpPr/>
          <p:nvPr/>
        </p:nvSpPr>
        <p:spPr>
          <a:xfrm>
            <a:off x="248400" y="762120"/>
            <a:ext cx="116953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296" name="CustomShape 3"/>
          <p:cNvSpPr/>
          <p:nvPr/>
        </p:nvSpPr>
        <p:spPr>
          <a:xfrm>
            <a:off x="248400" y="2435760"/>
            <a:ext cx="116953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297" name="CustomShape 4"/>
          <p:cNvSpPr/>
          <p:nvPr/>
        </p:nvSpPr>
        <p:spPr>
          <a:xfrm>
            <a:off x="1600200" y="3585600"/>
            <a:ext cx="8872560" cy="132408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298" name="Line 5"/>
          <p:cNvSpPr/>
          <p:nvPr/>
        </p:nvSpPr>
        <p:spPr>
          <a:xfrm>
            <a:off x="0" y="223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676520" y="2362320"/>
            <a:ext cx="88218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0"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1"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3" name="CustomShape 2"/>
          <p:cNvSpPr/>
          <p:nvPr/>
        </p:nvSpPr>
        <p:spPr>
          <a:xfrm>
            <a:off x="248400" y="762120"/>
            <a:ext cx="116953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04" name="CustomShape 3"/>
          <p:cNvSpPr/>
          <p:nvPr/>
        </p:nvSpPr>
        <p:spPr>
          <a:xfrm>
            <a:off x="248400" y="2669760"/>
            <a:ext cx="116953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05" name="CustomShape 4"/>
          <p:cNvSpPr/>
          <p:nvPr/>
        </p:nvSpPr>
        <p:spPr>
          <a:xfrm>
            <a:off x="1600200" y="4269600"/>
            <a:ext cx="8872560" cy="132408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06" name="Line 5"/>
          <p:cNvSpPr/>
          <p:nvPr/>
        </p:nvSpPr>
        <p:spPr>
          <a:xfrm>
            <a:off x="0" y="2450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676520" y="2362320"/>
            <a:ext cx="882180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08"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9"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1" name="CustomShape 2"/>
          <p:cNvSpPr/>
          <p:nvPr/>
        </p:nvSpPr>
        <p:spPr>
          <a:xfrm>
            <a:off x="248400" y="762120"/>
            <a:ext cx="116953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2" name="CustomShape 3"/>
          <p:cNvSpPr/>
          <p:nvPr/>
        </p:nvSpPr>
        <p:spPr>
          <a:xfrm>
            <a:off x="248400" y="3206880"/>
            <a:ext cx="116953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3" name="CustomShape 4"/>
          <p:cNvSpPr/>
          <p:nvPr/>
        </p:nvSpPr>
        <p:spPr>
          <a:xfrm>
            <a:off x="288000" y="4795920"/>
            <a:ext cx="8872560" cy="132408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4"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16" name="CustomShape 2"/>
          <p:cNvSpPr/>
          <p:nvPr/>
        </p:nvSpPr>
        <p:spPr>
          <a:xfrm>
            <a:off x="1666800" y="609480"/>
            <a:ext cx="88218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17" name="CustomShape 3"/>
          <p:cNvSpPr/>
          <p:nvPr/>
        </p:nvSpPr>
        <p:spPr>
          <a:xfrm>
            <a:off x="522360" y="3531600"/>
            <a:ext cx="110588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676520" y="2362320"/>
            <a:ext cx="88218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19"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21" name="CustomShape 2"/>
          <p:cNvSpPr/>
          <p:nvPr/>
        </p:nvSpPr>
        <p:spPr>
          <a:xfrm>
            <a:off x="248400" y="762120"/>
            <a:ext cx="1169532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2" name="CustomShape 3"/>
          <p:cNvSpPr/>
          <p:nvPr/>
        </p:nvSpPr>
        <p:spPr>
          <a:xfrm>
            <a:off x="248400" y="3422880"/>
            <a:ext cx="116953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23" name="CustomShape 4"/>
          <p:cNvSpPr/>
          <p:nvPr/>
        </p:nvSpPr>
        <p:spPr>
          <a:xfrm>
            <a:off x="288000" y="4687920"/>
            <a:ext cx="8872560" cy="214704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point:1 101 102 103 104 105 106</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point:2 103 104 105 106 107 108</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2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7" name="CustomShape 2"/>
          <p:cNvSpPr/>
          <p:nvPr/>
        </p:nvSpPr>
        <p:spPr>
          <a:xfrm>
            <a:off x="1666800" y="609480"/>
            <a:ext cx="88218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8" name="CustomShape 3"/>
          <p:cNvSpPr/>
          <p:nvPr/>
        </p:nvSpPr>
        <p:spPr>
          <a:xfrm>
            <a:off x="522360" y="3531600"/>
            <a:ext cx="110588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26"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28" name="CustomShape 2"/>
          <p:cNvSpPr/>
          <p:nvPr/>
        </p:nvSpPr>
        <p:spPr>
          <a:xfrm>
            <a:off x="248400" y="762120"/>
            <a:ext cx="116953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29" name="CustomShape 3"/>
          <p:cNvSpPr/>
          <p:nvPr/>
        </p:nvSpPr>
        <p:spPr>
          <a:xfrm>
            <a:off x="248400" y="2882880"/>
            <a:ext cx="116953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0" name="CustomShape 4"/>
          <p:cNvSpPr/>
          <p:nvPr/>
        </p:nvSpPr>
        <p:spPr>
          <a:xfrm>
            <a:off x="288000" y="4039920"/>
            <a:ext cx="8872560" cy="132408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1" name="Line 5"/>
          <p:cNvSpPr/>
          <p:nvPr/>
        </p:nvSpPr>
        <p:spPr>
          <a:xfrm>
            <a:off x="0" y="270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2" name="CustomShape 6"/>
          <p:cNvSpPr/>
          <p:nvPr/>
        </p:nvSpPr>
        <p:spPr>
          <a:xfrm>
            <a:off x="6264000" y="2882880"/>
            <a:ext cx="5756040" cy="644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ffc400"/>
                </a:solidFill>
                <a:latin typeface="Courier New"/>
                <a:ea typeface="DejaVu Sans"/>
              </a:rPr>
              <a:t>point:1 = {101 102 103 104 105 106 }</a:t>
            </a:r>
            <a:endParaRPr b="0" lang="en-IN" sz="2000" spc="-1" strike="noStrike">
              <a:latin typeface="Arial"/>
            </a:endParaRPr>
          </a:p>
          <a:p>
            <a:pPr>
              <a:lnSpc>
                <a:spcPct val="100000"/>
              </a:lnSpc>
            </a:pPr>
            <a:r>
              <a:rPr b="0" lang="en-IN" sz="2000" spc="-1" strike="noStrike">
                <a:solidFill>
                  <a:srgbClr val="ffc400"/>
                </a:solidFill>
                <a:latin typeface="Courier New"/>
                <a:ea typeface="DejaVu Sans"/>
              </a:rPr>
              <a:t>Point:2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1676520" y="2362320"/>
            <a:ext cx="88218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sunionstore, sinterstore and sdiffstore</a:t>
            </a:r>
            <a:endParaRPr b="0" lang="en-IN" sz="5400" spc="-1" strike="noStrike">
              <a:latin typeface="Arial"/>
            </a:endParaRPr>
          </a:p>
        </p:txBody>
      </p:sp>
      <p:sp>
        <p:nvSpPr>
          <p:cNvPr id="334"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sunionstore, sinterstore &amp; sdiffstore</a:t>
            </a:r>
            <a:endParaRPr b="0" lang="en-IN" sz="4000" spc="-1" strike="noStrike">
              <a:latin typeface="Arial"/>
            </a:endParaRPr>
          </a:p>
        </p:txBody>
      </p:sp>
      <p:sp>
        <p:nvSpPr>
          <p:cNvPr id="336" name="CustomShape 2"/>
          <p:cNvSpPr/>
          <p:nvPr/>
        </p:nvSpPr>
        <p:spPr>
          <a:xfrm>
            <a:off x="248400" y="762120"/>
            <a:ext cx="116953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SUNIONSTORE</a:t>
            </a:r>
            <a:r>
              <a:rPr b="0" lang="en-US" sz="1800" spc="-1" strike="noStrike">
                <a:solidFill>
                  <a:srgbClr val="000000"/>
                </a:solidFill>
                <a:latin typeface="Arial"/>
                <a:ea typeface="DejaVu Sans"/>
              </a:rPr>
              <a:t> command is equal to SUNION,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SDIFFSTORE</a:t>
            </a:r>
            <a:r>
              <a:rPr b="0" lang="en-US" sz="1800" spc="-1" strike="noStrike">
                <a:solidFill>
                  <a:srgbClr val="000000"/>
                </a:solidFill>
                <a:latin typeface="Arial"/>
                <a:ea typeface="DejaVu Sans"/>
              </a:rPr>
              <a:t> command is equal to SDIFF, but instead of returning the resulting set, it is stored in destination. If destination already exists, it is overwritten.</a:t>
            </a:r>
            <a:endParaRPr b="0" lang="en-IN" sz="1800" spc="-1" strike="noStrike">
              <a:latin typeface="Arial"/>
            </a:endParaRPr>
          </a:p>
        </p:txBody>
      </p:sp>
      <p:sp>
        <p:nvSpPr>
          <p:cNvPr id="337" name="CustomShape 3"/>
          <p:cNvSpPr/>
          <p:nvPr/>
        </p:nvSpPr>
        <p:spPr>
          <a:xfrm>
            <a:off x="248400" y="3026880"/>
            <a:ext cx="116953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SUNIONSTORE destination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SINTERSTORE destination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SDIFFSTORE destination key [key ...]</a:t>
            </a:r>
            <a:endParaRPr b="0" lang="en-IN" sz="2000" spc="-1" strike="noStrike">
              <a:latin typeface="Arial"/>
            </a:endParaRPr>
          </a:p>
        </p:txBody>
      </p:sp>
      <p:sp>
        <p:nvSpPr>
          <p:cNvPr id="338" name="CustomShape 4"/>
          <p:cNvSpPr/>
          <p:nvPr/>
        </p:nvSpPr>
        <p:spPr>
          <a:xfrm>
            <a:off x="288000" y="4039920"/>
            <a:ext cx="8872560" cy="132408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9"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0" name="CustomShape 6"/>
          <p:cNvSpPr/>
          <p:nvPr/>
        </p:nvSpPr>
        <p:spPr>
          <a:xfrm>
            <a:off x="6480000" y="3046320"/>
            <a:ext cx="5686920" cy="644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ffc400"/>
                </a:solidFill>
                <a:latin typeface="Courier New"/>
                <a:ea typeface="DejaVu Sans"/>
              </a:rPr>
              <a:t>point:1 = {101 102 103 104 105 106 }</a:t>
            </a:r>
            <a:endParaRPr b="0" lang="en-IN" sz="2000" spc="-1" strike="noStrike">
              <a:latin typeface="Arial"/>
            </a:endParaRPr>
          </a:p>
          <a:p>
            <a:pPr>
              <a:lnSpc>
                <a:spcPct val="100000"/>
              </a:lnSpc>
            </a:pPr>
            <a:r>
              <a:rPr b="0" lang="en-IN" sz="2000" spc="-1" strike="noStrike">
                <a:solidFill>
                  <a:srgbClr val="ffc400"/>
                </a:solidFill>
                <a:latin typeface="Courier New"/>
                <a:ea typeface="DejaVu Sans"/>
              </a:rPr>
              <a:t>Point:2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1676520" y="2362320"/>
            <a:ext cx="88218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42"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43"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45" name="CustomShape 2"/>
          <p:cNvSpPr/>
          <p:nvPr/>
        </p:nvSpPr>
        <p:spPr>
          <a:xfrm>
            <a:off x="248400" y="762120"/>
            <a:ext cx="116953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46" name="CustomShape 3"/>
          <p:cNvSpPr/>
          <p:nvPr/>
        </p:nvSpPr>
        <p:spPr>
          <a:xfrm>
            <a:off x="248400" y="3206880"/>
            <a:ext cx="116953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47" name="CustomShape 4"/>
          <p:cNvSpPr/>
          <p:nvPr/>
        </p:nvSpPr>
        <p:spPr>
          <a:xfrm>
            <a:off x="340560" y="4608000"/>
            <a:ext cx="8872560" cy="173556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48" name="Line 5"/>
          <p:cNvSpPr/>
          <p:nvPr/>
        </p:nvSpPr>
        <p:spPr>
          <a:xfrm>
            <a:off x="0" y="306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Sorted Sets</a:t>
            </a:r>
            <a:endParaRPr b="0" lang="en-IN" sz="5400" spc="-1" strike="noStrike">
              <a:latin typeface="Arial"/>
            </a:endParaRPr>
          </a:p>
        </p:txBody>
      </p:sp>
      <p:sp>
        <p:nvSpPr>
          <p:cNvPr id="350" name="CustomShape 2"/>
          <p:cNvSpPr/>
          <p:nvPr/>
        </p:nvSpPr>
        <p:spPr>
          <a:xfrm>
            <a:off x="1666800" y="609480"/>
            <a:ext cx="88218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51" name="CustomShape 3"/>
          <p:cNvSpPr/>
          <p:nvPr/>
        </p:nvSpPr>
        <p:spPr>
          <a:xfrm>
            <a:off x="522360" y="3531600"/>
            <a:ext cx="110588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1676520" y="2362320"/>
            <a:ext cx="8821800" cy="913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zadd</a:t>
            </a:r>
            <a:endParaRPr b="0" lang="en-IN" sz="5400" spc="-1" strike="noStrike">
              <a:latin typeface="Arial"/>
            </a:endParaRPr>
          </a:p>
        </p:txBody>
      </p:sp>
      <p:sp>
        <p:nvSpPr>
          <p:cNvPr id="353"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zadd</a:t>
            </a:r>
            <a:endParaRPr b="0" lang="en-IN" sz="4000" spc="-1" strike="noStrike">
              <a:latin typeface="Arial"/>
            </a:endParaRPr>
          </a:p>
        </p:txBody>
      </p:sp>
      <p:sp>
        <p:nvSpPr>
          <p:cNvPr id="355" name="CustomShape 2"/>
          <p:cNvSpPr/>
          <p:nvPr/>
        </p:nvSpPr>
        <p:spPr>
          <a:xfrm>
            <a:off x="248400" y="762120"/>
            <a:ext cx="11695320" cy="1461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ZADD</a:t>
            </a:r>
            <a:r>
              <a:rPr b="0" lang="en-US" sz="1800" spc="-1" strike="noStrike">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b="1" lang="en-US" sz="1800" spc="-1" strike="noStrike">
                <a:solidFill>
                  <a:srgbClr val="000000"/>
                </a:solidFill>
                <a:latin typeface="Arial"/>
                <a:ea typeface="DejaVu Sans"/>
              </a:rPr>
              <a:t>score values</a:t>
            </a:r>
            <a:r>
              <a:rPr b="0" lang="en-US" sz="1800" spc="-1" strike="noStrike">
                <a:solidFill>
                  <a:srgbClr val="000000"/>
                </a:solidFill>
                <a:latin typeface="Arial"/>
                <a:ea typeface="DejaVu Sans"/>
              </a:rPr>
              <a:t> should be the string representation of a double precision floating point number.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or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values are valid values as well.</a:t>
            </a:r>
            <a:endParaRPr b="0" lang="en-IN" sz="1800" spc="-1" strike="noStrike">
              <a:latin typeface="Arial"/>
            </a:endParaRPr>
          </a:p>
        </p:txBody>
      </p:sp>
      <p:sp>
        <p:nvSpPr>
          <p:cNvPr id="356" name="CustomShape 3"/>
          <p:cNvSpPr/>
          <p:nvPr/>
        </p:nvSpPr>
        <p:spPr>
          <a:xfrm>
            <a:off x="248400" y="2450880"/>
            <a:ext cx="11695320" cy="39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ZADD key [NX|XX] [GT|LT] [CH] [INCR] score member [score member ...]</a:t>
            </a:r>
            <a:endParaRPr b="0" lang="en-IN" sz="2000" spc="-1" strike="noStrike">
              <a:latin typeface="Arial"/>
            </a:endParaRPr>
          </a:p>
        </p:txBody>
      </p:sp>
      <p:sp>
        <p:nvSpPr>
          <p:cNvPr id="357" name="CustomShape 4"/>
          <p:cNvSpPr/>
          <p:nvPr/>
        </p:nvSpPr>
        <p:spPr>
          <a:xfrm>
            <a:off x="288000" y="3031920"/>
            <a:ext cx="11807280" cy="214704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zero 5 apple 2 orange 1 grapes 4 mango 3 watermellon 1 red 2 blueberry 1 pink 3 kiwi 3 white 2 coconut 2 apple 1 mango 4 tomato 5 cherry</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game:1 12 saleel 04 neel 28 deep 10 nitish 7 gau 5 ruhan 5 raj 10 kau 17 saleel 23 sangita</a:t>
            </a:r>
            <a:endParaRPr b="0" lang="en-IN" sz="1800" spc="-1" strike="noStrike">
              <a:latin typeface="Arial"/>
            </a:endParaRPr>
          </a:p>
          <a:p>
            <a:pPr>
              <a:lnSpc>
                <a:spcPct val="150000"/>
              </a:lnSpc>
            </a:pPr>
            <a:endParaRPr b="0" lang="en-IN" sz="1800" spc="-1" strike="noStrike">
              <a:latin typeface="Arial"/>
            </a:endParaRPr>
          </a:p>
        </p:txBody>
      </p:sp>
      <p:sp>
        <p:nvSpPr>
          <p:cNvPr id="358" name="Line 5"/>
          <p:cNvSpPr/>
          <p:nvPr/>
        </p:nvSpPr>
        <p:spPr>
          <a:xfrm>
            <a:off x="0" y="231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1676520" y="2362320"/>
            <a:ext cx="8821800" cy="913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 and zrevrange</a:t>
            </a:r>
            <a:endParaRPr b="0" lang="en-IN" sz="5400" spc="-1" strike="noStrike">
              <a:latin typeface="Arial"/>
            </a:endParaRPr>
          </a:p>
        </p:txBody>
      </p:sp>
      <p:sp>
        <p:nvSpPr>
          <p:cNvPr id="360"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0"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a:t>
            </a:r>
            <a:endParaRPr b="0" lang="en-IN" sz="4000" spc="-1" strike="noStrike">
              <a:latin typeface="Arial"/>
            </a:endParaRPr>
          </a:p>
        </p:txBody>
      </p:sp>
      <p:sp>
        <p:nvSpPr>
          <p:cNvPr id="362" name="CustomShape 2"/>
          <p:cNvSpPr/>
          <p:nvPr/>
        </p:nvSpPr>
        <p:spPr>
          <a:xfrm>
            <a:off x="248400" y="762120"/>
            <a:ext cx="9903240" cy="2010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a:t>
            </a:r>
            <a:r>
              <a:rPr b="0" lang="en-US" sz="1800" spc="-1" strike="noStrike">
                <a:solidFill>
                  <a:srgbClr val="000000"/>
                </a:solidFill>
                <a:latin typeface="Arial"/>
                <a:ea typeface="DejaVu Sans"/>
              </a:rPr>
              <a:t> returns the specified range of elements in the sorted set stored at &lt;key&gt;. By default, the command performs an index range query. The </a:t>
            </a:r>
            <a:r>
              <a:rPr b="1" lang="en-US" sz="1800" spc="-1" strike="noStrike">
                <a:solidFill>
                  <a:srgbClr val="000000"/>
                </a:solidFill>
                <a:latin typeface="Arial"/>
                <a:ea typeface="DejaVu Sans"/>
              </a:rPr>
              <a:t>&lt;min&gt; and &lt;max&gt;</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(both inclusive range)</a:t>
            </a:r>
            <a:r>
              <a:rPr b="0" lang="en-US" sz="1800" spc="-1" strike="noStrike">
                <a:solidFill>
                  <a:srgbClr val="000000"/>
                </a:solidFill>
                <a:latin typeface="Arial"/>
                <a:ea typeface="DejaVu Sans"/>
              </a:rPr>
              <a:t> arguments represent zero-based indexes, where 0 is the first element and so on. If </a:t>
            </a:r>
            <a:r>
              <a:rPr b="1" lang="en-US" sz="1800" spc="-1" strike="noStrike">
                <a:solidFill>
                  <a:srgbClr val="000000"/>
                </a:solidFill>
                <a:latin typeface="Arial"/>
                <a:ea typeface="DejaVu Sans"/>
              </a:rPr>
              <a:t>BYSCORE</a:t>
            </a:r>
            <a:r>
              <a:rPr b="0" lang="en-US" sz="1800" spc="-1" strike="noStrike">
                <a:solidFill>
                  <a:srgbClr val="000000"/>
                </a:solidFill>
                <a:latin typeface="Arial"/>
                <a:ea typeface="DejaVu Sans"/>
              </a:rPr>
              <a:t> option is provided, the command behaves like </a:t>
            </a:r>
            <a:r>
              <a:rPr b="1" lang="en-US" sz="1800" spc="-1" strike="noStrike">
                <a:solidFill>
                  <a:srgbClr val="000000"/>
                </a:solidFill>
                <a:latin typeface="Arial"/>
                <a:ea typeface="DejaVu Sans"/>
              </a:rPr>
              <a:t>ZRANGEBYSCORE</a:t>
            </a:r>
            <a:r>
              <a:rPr b="0" lang="en-US" sz="1800" spc="-1" strike="noStrike">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 </a:t>
            </a:r>
            <a:r>
              <a:rPr b="1"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endParaRPr b="0" lang="en-IN" sz="1800" spc="-1" strike="noStrike">
              <a:latin typeface="Arial"/>
            </a:endParaRPr>
          </a:p>
        </p:txBody>
      </p:sp>
      <p:sp>
        <p:nvSpPr>
          <p:cNvPr id="363" name="CustomShape 3"/>
          <p:cNvSpPr/>
          <p:nvPr/>
        </p:nvSpPr>
        <p:spPr>
          <a:xfrm>
            <a:off x="248400" y="3062880"/>
            <a:ext cx="98312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 key min max [BYSCORE|BYLEX] [REV] [LIMIT offset count] [WITHSCORES] </a:t>
            </a:r>
            <a:endParaRPr b="0" lang="en-IN" sz="2000" spc="-1" strike="noStrike">
              <a:latin typeface="Arial"/>
            </a:endParaRPr>
          </a:p>
        </p:txBody>
      </p:sp>
      <p:sp>
        <p:nvSpPr>
          <p:cNvPr id="364" name="CustomShape 4"/>
          <p:cNvSpPr/>
          <p:nvPr/>
        </p:nvSpPr>
        <p:spPr>
          <a:xfrm>
            <a:off x="288000" y="3751920"/>
            <a:ext cx="11807280" cy="297000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 withscores</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p:txBody>
      </p:sp>
      <p:sp>
        <p:nvSpPr>
          <p:cNvPr id="365"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66" name="CustomShape 6"/>
          <p:cNvSpPr/>
          <p:nvPr/>
        </p:nvSpPr>
        <p:spPr>
          <a:xfrm>
            <a:off x="10332000" y="682560"/>
            <a:ext cx="1895760" cy="5714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bf360c"/>
                </a:solidFill>
                <a:latin typeface="Arial"/>
              </a:rPr>
              <a:t>  </a:t>
            </a:r>
            <a:r>
              <a:rPr b="0" lang="en-IN" sz="2200" spc="-1" strike="noStrike">
                <a:solidFill>
                  <a:srgbClr val="bf360c"/>
                </a:solidFill>
                <a:latin typeface="Arial"/>
              </a:rPr>
              <a:t>1) "neel"</a:t>
            </a:r>
            <a:endParaRPr b="0" lang="en-IN" sz="2200" spc="-1" strike="noStrike">
              <a:latin typeface="Arial"/>
            </a:endParaRPr>
          </a:p>
          <a:p>
            <a:pPr>
              <a:lnSpc>
                <a:spcPct val="100000"/>
              </a:lnSpc>
            </a:pPr>
            <a:r>
              <a:rPr b="0" lang="en-IN" sz="2200" spc="-1" strike="noStrike">
                <a:solidFill>
                  <a:srgbClr val="bf360c"/>
                </a:solidFill>
                <a:latin typeface="Arial"/>
              </a:rPr>
              <a:t>  </a:t>
            </a:r>
            <a:r>
              <a:rPr b="0" lang="en-IN" sz="2200" spc="-1" strike="noStrike">
                <a:solidFill>
                  <a:srgbClr val="bf360c"/>
                </a:solidFill>
                <a:latin typeface="Arial"/>
              </a:rPr>
              <a:t>2) "4"</a:t>
            </a:r>
            <a:endParaRPr b="0" lang="en-IN" sz="2200" spc="-1" strike="noStrike">
              <a:latin typeface="Arial"/>
            </a:endParaRPr>
          </a:p>
          <a:p>
            <a:pPr>
              <a:lnSpc>
                <a:spcPct val="100000"/>
              </a:lnSpc>
            </a:pPr>
            <a:r>
              <a:rPr b="0" lang="en-IN" sz="2200" spc="-1" strike="noStrike">
                <a:solidFill>
                  <a:srgbClr val="bf360c"/>
                </a:solidFill>
                <a:latin typeface="Arial"/>
              </a:rPr>
              <a:t>  </a:t>
            </a:r>
            <a:r>
              <a:rPr b="0" lang="en-IN" sz="2200" spc="-1" strike="noStrike">
                <a:solidFill>
                  <a:srgbClr val="bf360c"/>
                </a:solidFill>
                <a:latin typeface="Arial"/>
              </a:rPr>
              <a:t>3) "raj"</a:t>
            </a:r>
            <a:endParaRPr b="0" lang="en-IN" sz="2200" spc="-1" strike="noStrike">
              <a:latin typeface="Arial"/>
            </a:endParaRPr>
          </a:p>
          <a:p>
            <a:pPr>
              <a:lnSpc>
                <a:spcPct val="100000"/>
              </a:lnSpc>
            </a:pPr>
            <a:r>
              <a:rPr b="0" lang="en-IN" sz="2200" spc="-1" strike="noStrike">
                <a:solidFill>
                  <a:srgbClr val="bf360c"/>
                </a:solidFill>
                <a:latin typeface="Arial"/>
              </a:rPr>
              <a:t>  </a:t>
            </a:r>
            <a:r>
              <a:rPr b="0" lang="en-IN" sz="2200" spc="-1" strike="noStrike">
                <a:solidFill>
                  <a:srgbClr val="bf360c"/>
                </a:solidFill>
                <a:latin typeface="Arial"/>
              </a:rPr>
              <a:t>4) "5"</a:t>
            </a:r>
            <a:endParaRPr b="0" lang="en-IN" sz="2200" spc="-1" strike="noStrike">
              <a:latin typeface="Arial"/>
            </a:endParaRPr>
          </a:p>
          <a:p>
            <a:pPr>
              <a:lnSpc>
                <a:spcPct val="100000"/>
              </a:lnSpc>
            </a:pPr>
            <a:r>
              <a:rPr b="0" lang="en-IN" sz="2200" spc="-1" strike="noStrike">
                <a:solidFill>
                  <a:srgbClr val="bf360c"/>
                </a:solidFill>
                <a:latin typeface="Arial"/>
              </a:rPr>
              <a:t>  </a:t>
            </a:r>
            <a:r>
              <a:rPr b="0" lang="en-IN" sz="2200" spc="-1" strike="noStrike">
                <a:solidFill>
                  <a:srgbClr val="bf360c"/>
                </a:solidFill>
                <a:latin typeface="Arial"/>
              </a:rPr>
              <a:t>5) "ruhan"</a:t>
            </a:r>
            <a:endParaRPr b="0" lang="en-IN" sz="2200" spc="-1" strike="noStrike">
              <a:latin typeface="Arial"/>
            </a:endParaRPr>
          </a:p>
          <a:p>
            <a:pPr>
              <a:lnSpc>
                <a:spcPct val="100000"/>
              </a:lnSpc>
            </a:pPr>
            <a:r>
              <a:rPr b="0" lang="en-IN" sz="2200" spc="-1" strike="noStrike">
                <a:solidFill>
                  <a:srgbClr val="bf360c"/>
                </a:solidFill>
                <a:latin typeface="Arial"/>
              </a:rPr>
              <a:t>  </a:t>
            </a:r>
            <a:r>
              <a:rPr b="0" lang="en-IN" sz="2200" spc="-1" strike="noStrike">
                <a:solidFill>
                  <a:srgbClr val="bf360c"/>
                </a:solidFill>
                <a:latin typeface="Arial"/>
              </a:rPr>
              <a:t>6) "5"</a:t>
            </a:r>
            <a:endParaRPr b="0" lang="en-IN" sz="2200" spc="-1" strike="noStrike">
              <a:latin typeface="Arial"/>
            </a:endParaRPr>
          </a:p>
          <a:p>
            <a:pPr>
              <a:lnSpc>
                <a:spcPct val="100000"/>
              </a:lnSpc>
            </a:pPr>
            <a:r>
              <a:rPr b="0" lang="en-IN" sz="2200" spc="-1" strike="noStrike">
                <a:solidFill>
                  <a:srgbClr val="bf360c"/>
                </a:solidFill>
                <a:latin typeface="Arial"/>
              </a:rPr>
              <a:t>  </a:t>
            </a:r>
            <a:r>
              <a:rPr b="0" lang="en-IN" sz="2200" spc="-1" strike="noStrike">
                <a:solidFill>
                  <a:srgbClr val="bf360c"/>
                </a:solidFill>
                <a:latin typeface="Arial"/>
              </a:rPr>
              <a:t>7) "gau"</a:t>
            </a:r>
            <a:endParaRPr b="0" lang="en-IN" sz="2200" spc="-1" strike="noStrike">
              <a:latin typeface="Arial"/>
            </a:endParaRPr>
          </a:p>
          <a:p>
            <a:pPr>
              <a:lnSpc>
                <a:spcPct val="100000"/>
              </a:lnSpc>
            </a:pPr>
            <a:r>
              <a:rPr b="0" lang="en-IN" sz="2200" spc="-1" strike="noStrike">
                <a:solidFill>
                  <a:srgbClr val="bf360c"/>
                </a:solidFill>
                <a:latin typeface="Arial"/>
              </a:rPr>
              <a:t>  </a:t>
            </a:r>
            <a:r>
              <a:rPr b="0" lang="en-IN" sz="2200" spc="-1" strike="noStrike">
                <a:solidFill>
                  <a:srgbClr val="bf360c"/>
                </a:solidFill>
                <a:latin typeface="Arial"/>
              </a:rPr>
              <a:t>8) "7"</a:t>
            </a:r>
            <a:endParaRPr b="0" lang="en-IN" sz="2200" spc="-1" strike="noStrike">
              <a:latin typeface="Arial"/>
            </a:endParaRPr>
          </a:p>
          <a:p>
            <a:pPr>
              <a:lnSpc>
                <a:spcPct val="100000"/>
              </a:lnSpc>
            </a:pPr>
            <a:r>
              <a:rPr b="0" lang="en-IN" sz="2200" spc="-1" strike="noStrike">
                <a:solidFill>
                  <a:srgbClr val="bf360c"/>
                </a:solidFill>
                <a:latin typeface="Arial"/>
              </a:rPr>
              <a:t>  </a:t>
            </a:r>
            <a:r>
              <a:rPr b="0" lang="en-IN" sz="2200" spc="-1" strike="noStrike">
                <a:solidFill>
                  <a:srgbClr val="bf360c"/>
                </a:solidFill>
                <a:latin typeface="Arial"/>
              </a:rPr>
              <a:t>9) "kau"</a:t>
            </a:r>
            <a:endParaRPr b="0" lang="en-IN" sz="2200" spc="-1" strike="noStrike">
              <a:latin typeface="Arial"/>
            </a:endParaRPr>
          </a:p>
          <a:p>
            <a:pPr>
              <a:lnSpc>
                <a:spcPct val="100000"/>
              </a:lnSpc>
            </a:pPr>
            <a:r>
              <a:rPr b="0" lang="en-IN" sz="2200" spc="-1" strike="noStrike">
                <a:solidFill>
                  <a:srgbClr val="bf360c"/>
                </a:solidFill>
                <a:latin typeface="Arial"/>
              </a:rPr>
              <a:t> </a:t>
            </a:r>
            <a:r>
              <a:rPr b="0" lang="en-IN" sz="2200" spc="-1" strike="noStrike">
                <a:solidFill>
                  <a:srgbClr val="bf360c"/>
                </a:solidFill>
                <a:latin typeface="Arial"/>
              </a:rPr>
              <a:t>10) "10"</a:t>
            </a:r>
            <a:endParaRPr b="0" lang="en-IN" sz="2200" spc="-1" strike="noStrike">
              <a:latin typeface="Arial"/>
            </a:endParaRPr>
          </a:p>
          <a:p>
            <a:pPr>
              <a:lnSpc>
                <a:spcPct val="100000"/>
              </a:lnSpc>
            </a:pPr>
            <a:r>
              <a:rPr b="0" lang="en-IN" sz="2200" spc="-1" strike="noStrike">
                <a:solidFill>
                  <a:srgbClr val="bf360c"/>
                </a:solidFill>
                <a:latin typeface="Arial"/>
              </a:rPr>
              <a:t> </a:t>
            </a:r>
            <a:r>
              <a:rPr b="0" lang="en-IN" sz="2200" spc="-1" strike="noStrike">
                <a:solidFill>
                  <a:srgbClr val="bf360c"/>
                </a:solidFill>
                <a:latin typeface="Arial"/>
              </a:rPr>
              <a:t>11) "nitish"</a:t>
            </a:r>
            <a:endParaRPr b="0" lang="en-IN" sz="2200" spc="-1" strike="noStrike">
              <a:latin typeface="Arial"/>
            </a:endParaRPr>
          </a:p>
          <a:p>
            <a:pPr>
              <a:lnSpc>
                <a:spcPct val="100000"/>
              </a:lnSpc>
            </a:pPr>
            <a:r>
              <a:rPr b="0" lang="en-IN" sz="2200" spc="-1" strike="noStrike">
                <a:solidFill>
                  <a:srgbClr val="bf360c"/>
                </a:solidFill>
                <a:latin typeface="Arial"/>
              </a:rPr>
              <a:t> </a:t>
            </a:r>
            <a:r>
              <a:rPr b="0" lang="en-IN" sz="2200" spc="-1" strike="noStrike">
                <a:solidFill>
                  <a:srgbClr val="bf360c"/>
                </a:solidFill>
                <a:latin typeface="Arial"/>
              </a:rPr>
              <a:t>12) "10"</a:t>
            </a:r>
            <a:endParaRPr b="0" lang="en-IN" sz="2200" spc="-1" strike="noStrike">
              <a:latin typeface="Arial"/>
            </a:endParaRPr>
          </a:p>
          <a:p>
            <a:pPr>
              <a:lnSpc>
                <a:spcPct val="100000"/>
              </a:lnSpc>
            </a:pPr>
            <a:r>
              <a:rPr b="0" lang="en-IN" sz="2200" spc="-1" strike="noStrike">
                <a:solidFill>
                  <a:srgbClr val="bf360c"/>
                </a:solidFill>
                <a:latin typeface="Arial"/>
              </a:rPr>
              <a:t> </a:t>
            </a:r>
            <a:r>
              <a:rPr b="0" lang="en-IN" sz="2200" spc="-1" strike="noStrike">
                <a:solidFill>
                  <a:srgbClr val="bf360c"/>
                </a:solidFill>
                <a:latin typeface="Arial"/>
              </a:rPr>
              <a:t>13)  "saleel"</a:t>
            </a:r>
            <a:endParaRPr b="0" lang="en-IN" sz="2200" spc="-1" strike="noStrike">
              <a:latin typeface="Arial"/>
            </a:endParaRPr>
          </a:p>
          <a:p>
            <a:pPr>
              <a:lnSpc>
                <a:spcPct val="100000"/>
              </a:lnSpc>
            </a:pPr>
            <a:r>
              <a:rPr b="0" lang="en-IN" sz="2200" spc="-1" strike="noStrike">
                <a:solidFill>
                  <a:srgbClr val="bf360c"/>
                </a:solidFill>
                <a:latin typeface="Arial"/>
              </a:rPr>
              <a:t> </a:t>
            </a:r>
            <a:r>
              <a:rPr b="0" lang="en-IN" sz="2200" spc="-1" strike="noStrike">
                <a:solidFill>
                  <a:srgbClr val="bf360c"/>
                </a:solidFill>
                <a:latin typeface="Arial"/>
              </a:rPr>
              <a:t>14) "17"</a:t>
            </a:r>
            <a:endParaRPr b="0" lang="en-IN" sz="2200" spc="-1" strike="noStrike">
              <a:latin typeface="Arial"/>
            </a:endParaRPr>
          </a:p>
          <a:p>
            <a:pPr>
              <a:lnSpc>
                <a:spcPct val="100000"/>
              </a:lnSpc>
            </a:pPr>
            <a:r>
              <a:rPr b="0" lang="en-IN" sz="2200" spc="-1" strike="noStrike">
                <a:solidFill>
                  <a:srgbClr val="bf360c"/>
                </a:solidFill>
                <a:latin typeface="Arial"/>
              </a:rPr>
              <a:t> </a:t>
            </a:r>
            <a:r>
              <a:rPr b="0" lang="en-IN" sz="2200" spc="-1" strike="noStrike">
                <a:solidFill>
                  <a:srgbClr val="bf360c"/>
                </a:solidFill>
                <a:latin typeface="Arial"/>
              </a:rPr>
              <a:t>15) "sangita"</a:t>
            </a:r>
            <a:endParaRPr b="0" lang="en-IN" sz="2200" spc="-1" strike="noStrike">
              <a:latin typeface="Arial"/>
            </a:endParaRPr>
          </a:p>
          <a:p>
            <a:pPr>
              <a:lnSpc>
                <a:spcPct val="100000"/>
              </a:lnSpc>
            </a:pPr>
            <a:r>
              <a:rPr b="0" lang="en-IN" sz="2200" spc="-1" strike="noStrike">
                <a:solidFill>
                  <a:srgbClr val="bf360c"/>
                </a:solidFill>
                <a:latin typeface="Arial"/>
              </a:rPr>
              <a:t> </a:t>
            </a:r>
            <a:r>
              <a:rPr b="0" lang="en-IN" sz="2200" spc="-1" strike="noStrike">
                <a:solidFill>
                  <a:srgbClr val="bf360c"/>
                </a:solidFill>
                <a:latin typeface="Arial"/>
              </a:rPr>
              <a:t>16) "23"</a:t>
            </a:r>
            <a:endParaRPr b="0" lang="en-IN" sz="2200" spc="-1" strike="noStrike">
              <a:latin typeface="Arial"/>
            </a:endParaRPr>
          </a:p>
          <a:p>
            <a:pPr>
              <a:lnSpc>
                <a:spcPct val="100000"/>
              </a:lnSpc>
            </a:pPr>
            <a:r>
              <a:rPr b="0" lang="en-IN" sz="2200" spc="-1" strike="noStrike">
                <a:solidFill>
                  <a:srgbClr val="bf360c"/>
                </a:solidFill>
                <a:latin typeface="Arial"/>
              </a:rPr>
              <a:t> </a:t>
            </a:r>
            <a:r>
              <a:rPr b="0" lang="en-IN" sz="2200" spc="-1" strike="noStrike">
                <a:solidFill>
                  <a:srgbClr val="bf360c"/>
                </a:solidFill>
                <a:latin typeface="Arial"/>
              </a:rPr>
              <a:t>17) "deep"</a:t>
            </a:r>
            <a:endParaRPr b="0" lang="en-IN" sz="2200" spc="-1" strike="noStrike">
              <a:latin typeface="Arial"/>
            </a:endParaRPr>
          </a:p>
          <a:p>
            <a:pPr>
              <a:lnSpc>
                <a:spcPct val="100000"/>
              </a:lnSpc>
            </a:pPr>
            <a:r>
              <a:rPr b="0" lang="en-IN" sz="2200" spc="-1" strike="noStrike">
                <a:solidFill>
                  <a:srgbClr val="bf360c"/>
                </a:solidFill>
                <a:latin typeface="Arial"/>
              </a:rPr>
              <a:t> </a:t>
            </a:r>
            <a:r>
              <a:rPr b="0" lang="en-IN" sz="2200" spc="-1" strike="noStrike">
                <a:solidFill>
                  <a:srgbClr val="bf360c"/>
                </a:solidFill>
                <a:latin typeface="Arial"/>
              </a:rPr>
              <a:t>18) "28"</a:t>
            </a:r>
            <a:endParaRPr b="0" lang="en-IN" sz="2200" spc="-1" strike="noStrike">
              <a:latin typeface="Arial"/>
            </a:endParaRPr>
          </a:p>
        </p:txBody>
      </p:sp>
      <p:sp>
        <p:nvSpPr>
          <p:cNvPr id="367" name="Line 7"/>
          <p:cNvSpPr/>
          <p:nvPr/>
        </p:nvSpPr>
        <p:spPr>
          <a:xfrm flipH="1">
            <a:off x="6948000" y="3960000"/>
            <a:ext cx="3528000" cy="504000"/>
          </a:xfrm>
          <a:prstGeom prst="line">
            <a:avLst/>
          </a:prstGeom>
          <a:ln w="50400">
            <a:solidFill>
              <a:srgbClr val="cddc39"/>
            </a:solidFill>
            <a:round/>
            <a:headEnd len="med" type="triangle" w="med"/>
            <a:tailEnd len="med" type="diamond"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zrevrange</a:t>
            </a:r>
            <a:endParaRPr b="0" lang="en-IN" sz="4000" spc="-1" strike="noStrike">
              <a:latin typeface="Arial"/>
            </a:endParaRPr>
          </a:p>
        </p:txBody>
      </p:sp>
      <p:sp>
        <p:nvSpPr>
          <p:cNvPr id="369" name="CustomShape 2"/>
          <p:cNvSpPr/>
          <p:nvPr/>
        </p:nvSpPr>
        <p:spPr>
          <a:xfrm>
            <a:off x="248400" y="762120"/>
            <a:ext cx="9903240" cy="63900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REVRANGE</a:t>
            </a:r>
            <a:r>
              <a:rPr b="0" lang="en-US" sz="1800" spc="-1" strike="noStrike">
                <a:solidFill>
                  <a:srgbClr val="000000"/>
                </a:solidFill>
                <a:latin typeface="Arial"/>
                <a:ea typeface="DejaVu Sans"/>
              </a:rPr>
              <a:t> returns the specified range of elements in the sorted set stored at key. The elements are considered to be ordered from the highest to the lowest score. </a:t>
            </a:r>
            <a:endParaRPr b="0" lang="en-IN" sz="1800" spc="-1" strike="noStrike">
              <a:latin typeface="Arial"/>
            </a:endParaRPr>
          </a:p>
        </p:txBody>
      </p:sp>
      <p:sp>
        <p:nvSpPr>
          <p:cNvPr id="370" name="CustomShape 3"/>
          <p:cNvSpPr/>
          <p:nvPr/>
        </p:nvSpPr>
        <p:spPr>
          <a:xfrm>
            <a:off x="248400" y="1694880"/>
            <a:ext cx="983124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ZREVRANGE key start stop [WITHSCORES] </a:t>
            </a:r>
            <a:endParaRPr b="0" lang="en-IN" sz="2000" spc="-1" strike="noStrike">
              <a:latin typeface="Arial"/>
            </a:endParaRPr>
          </a:p>
        </p:txBody>
      </p:sp>
      <p:sp>
        <p:nvSpPr>
          <p:cNvPr id="371" name="CustomShape 4"/>
          <p:cNvSpPr/>
          <p:nvPr/>
        </p:nvSpPr>
        <p:spPr>
          <a:xfrm>
            <a:off x="288000" y="2491920"/>
            <a:ext cx="11807280" cy="91332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a:t>
            </a:r>
            <a:r>
              <a:rPr b="0" lang="en-IN" sz="1800" spc="-1" strike="noStrike">
                <a:solidFill>
                  <a:srgbClr val="808080"/>
                </a:solidFill>
                <a:latin typeface="Consolas"/>
                <a:ea typeface="SimSun"/>
              </a:rPr>
              <a:t>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a:t>
            </a:r>
            <a:r>
              <a:rPr b="0" lang="en-IN" sz="1800" spc="-1" strike="noStrike">
                <a:solidFill>
                  <a:srgbClr val="ff5733"/>
                </a:solidFill>
                <a:latin typeface="Consolas"/>
                <a:ea typeface="SimSun"/>
              </a:rPr>
              <a:t>game:1 0 -</a:t>
            </a:r>
            <a:r>
              <a:rPr b="0" lang="en-IN" sz="1800" spc="-1" strike="noStrike">
                <a:solidFill>
                  <a:srgbClr val="ff5733"/>
                </a:solidFill>
                <a:latin typeface="Consolas"/>
                <a:ea typeface="SimSun"/>
              </a:rPr>
              <a:t>1</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a:t>
            </a:r>
            <a:r>
              <a:rPr b="0" lang="en-IN" sz="1800" spc="-1" strike="noStrike">
                <a:solidFill>
                  <a:srgbClr val="808080"/>
                </a:solidFill>
                <a:latin typeface="Consolas"/>
                <a:ea typeface="SimSun"/>
              </a:rPr>
              <a:t>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a:t>
            </a:r>
            <a:r>
              <a:rPr b="0" lang="en-IN" sz="1800" spc="-1" strike="noStrike">
                <a:solidFill>
                  <a:srgbClr val="ff5733"/>
                </a:solidFill>
                <a:latin typeface="Consolas"/>
                <a:ea typeface="SimSun"/>
              </a:rPr>
              <a:t>game:1 0 -</a:t>
            </a:r>
            <a:r>
              <a:rPr b="0" lang="en-IN" sz="1800" spc="-1" strike="noStrike">
                <a:solidFill>
                  <a:srgbClr val="ff5733"/>
                </a:solidFill>
                <a:latin typeface="Consolas"/>
                <a:ea typeface="SimSun"/>
              </a:rPr>
              <a:t>1 </a:t>
            </a:r>
            <a:r>
              <a:rPr b="0" lang="en-IN" sz="1800" spc="-1" strike="noStrike">
                <a:solidFill>
                  <a:srgbClr val="ff5733"/>
                </a:solidFill>
                <a:latin typeface="Consolas"/>
                <a:ea typeface="SimSun"/>
              </a:rPr>
              <a:t>withscores</a:t>
            </a:r>
            <a:endParaRPr b="0" lang="en-IN" sz="1800" spc="-1" strike="noStrike">
              <a:latin typeface="Arial"/>
            </a:endParaRPr>
          </a:p>
        </p:txBody>
      </p:sp>
      <p:sp>
        <p:nvSpPr>
          <p:cNvPr id="372"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1676520" y="2362320"/>
            <a:ext cx="8821800" cy="913320"/>
          </a:xfrm>
          <a:prstGeom prst="rect">
            <a:avLst/>
          </a:prstGeom>
          <a:noFill/>
          <a:ln>
            <a:noFill/>
          </a:ln>
        </p:spPr>
        <p:style>
          <a:lnRef idx="0"/>
          <a:fillRef idx="0"/>
          <a:effectRef idx="0"/>
          <a:fontRef idx="minor"/>
        </p:style>
        <p:txBody>
          <a:bodyPr lIns="90000" rIns="90000" tIns="45000" bIns="45000">
            <a:spAutoFit/>
          </a:bodyPr>
          <a:p>
            <a:pPr algn="ctr"/>
            <a:r>
              <a:rPr b="0" i="1" lang="en-IN" sz="5400" spc="-1" strike="noStrike">
                <a:solidFill>
                  <a:srgbClr val="f7c120"/>
                </a:solidFill>
                <a:latin typeface="Century"/>
                <a:ea typeface="DejaVu Sans"/>
              </a:rPr>
              <a:t>zrangebyscore</a:t>
            </a:r>
            <a:endParaRPr b="0" lang="en-IN" sz="5400" spc="-1" strike="noStrike">
              <a:latin typeface="Arial"/>
            </a:endParaRPr>
          </a:p>
        </p:txBody>
      </p:sp>
      <p:sp>
        <p:nvSpPr>
          <p:cNvPr id="374"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zrangebyscore</a:t>
            </a:r>
            <a:endParaRPr b="0" lang="en-IN" sz="4000" spc="-1" strike="noStrike">
              <a:latin typeface="Arial"/>
            </a:endParaRPr>
          </a:p>
        </p:txBody>
      </p:sp>
      <p:sp>
        <p:nvSpPr>
          <p:cNvPr id="376" name="CustomShape 2"/>
          <p:cNvSpPr/>
          <p:nvPr/>
        </p:nvSpPr>
        <p:spPr>
          <a:xfrm>
            <a:off x="248400" y="762120"/>
            <a:ext cx="11703240" cy="1187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ZRANGEBYSCORE</a:t>
            </a:r>
            <a:r>
              <a:rPr b="0" lang="en-US" sz="1800" spc="-1" strike="noStrike">
                <a:solidFill>
                  <a:srgbClr val="000000"/>
                </a:solidFill>
                <a:latin typeface="Arial"/>
                <a:ea typeface="DejaVu Sans"/>
              </a:rPr>
              <a:t> returns all the elements in the sorted set at key with a score between min and max </a:t>
            </a:r>
            <a:r>
              <a:rPr b="1" lang="en-US" sz="1800" spc="-1" strike="noStrike">
                <a:solidFill>
                  <a:srgbClr val="000000"/>
                </a:solidFill>
                <a:latin typeface="Arial"/>
                <a:ea typeface="DejaVu Sans"/>
              </a:rPr>
              <a:t>(including elements with score equal to min or max)</a:t>
            </a:r>
            <a:r>
              <a:rPr b="0" lang="en-US" sz="1800" spc="-1" strike="noStrike">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p:txBody>
      </p:sp>
      <p:sp>
        <p:nvSpPr>
          <p:cNvPr id="377" name="CustomShape 3"/>
          <p:cNvSpPr/>
          <p:nvPr/>
        </p:nvSpPr>
        <p:spPr>
          <a:xfrm>
            <a:off x="248400" y="2306880"/>
            <a:ext cx="9831240" cy="39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ZRANGEBYSCORE key min max [WITHSCORES] [LIMIT offset count] </a:t>
            </a:r>
            <a:endParaRPr b="0" lang="en-IN" sz="2000" spc="-1" strike="noStrike">
              <a:latin typeface="Arial"/>
            </a:endParaRPr>
          </a:p>
        </p:txBody>
      </p:sp>
      <p:sp>
        <p:nvSpPr>
          <p:cNvPr id="378" name="CustomShape 4"/>
          <p:cNvSpPr/>
          <p:nvPr/>
        </p:nvSpPr>
        <p:spPr>
          <a:xfrm>
            <a:off x="288000" y="2959920"/>
            <a:ext cx="11807280" cy="214704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limit 1 3</a:t>
            </a:r>
            <a:endParaRPr b="0" lang="en-IN" sz="1800" spc="-1" strike="noStrike">
              <a:latin typeface="Arial"/>
            </a:endParaRPr>
          </a:p>
        </p:txBody>
      </p:sp>
      <p:sp>
        <p:nvSpPr>
          <p:cNvPr id="379" name="Line 5"/>
          <p:cNvSpPr/>
          <p:nvPr/>
        </p:nvSpPr>
        <p:spPr>
          <a:xfrm>
            <a:off x="0" y="2094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1676520" y="2362320"/>
            <a:ext cx="88218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zrank, zrevrank </a:t>
            </a:r>
            <a:r>
              <a:rPr b="0" i="1" lang="en-IN" sz="5400" spc="-1" strike="noStrike">
                <a:solidFill>
                  <a:srgbClr val="f7c120"/>
                </a:solidFill>
                <a:latin typeface="Century"/>
                <a:ea typeface="DejaVu Sans"/>
              </a:rPr>
              <a:t>and zscore</a:t>
            </a:r>
            <a:endParaRPr b="0" lang="en-IN" sz="5400" spc="-1" strike="noStrike">
              <a:latin typeface="Arial"/>
            </a:endParaRPr>
          </a:p>
        </p:txBody>
      </p:sp>
      <p:sp>
        <p:nvSpPr>
          <p:cNvPr id="381"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zrank, zrevrank &amp; zscore</a:t>
            </a:r>
            <a:endParaRPr b="0" lang="en-IN" sz="4000" spc="-1" strike="noStrike">
              <a:latin typeface="Arial"/>
            </a:endParaRPr>
          </a:p>
        </p:txBody>
      </p:sp>
      <p:sp>
        <p:nvSpPr>
          <p:cNvPr id="383" name="CustomShape 2"/>
          <p:cNvSpPr/>
          <p:nvPr/>
        </p:nvSpPr>
        <p:spPr>
          <a:xfrm>
            <a:off x="248400" y="762120"/>
            <a:ext cx="11703240" cy="170532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ZRANK</a:t>
            </a:r>
            <a:r>
              <a:rPr b="0" lang="en-US" sz="1800" spc="-1" strike="noStrike">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b="0" lang="en-IN" sz="1800" spc="-1" strike="noStrike">
              <a:latin typeface="Arial"/>
            </a:endParaRPr>
          </a:p>
          <a:p>
            <a:pPr algn="just"/>
            <a:endParaRPr b="0" lang="en-IN" sz="1800" spc="-1" strike="noStrike">
              <a:latin typeface="Arial"/>
            </a:endParaRPr>
          </a:p>
          <a:p>
            <a:pPr algn="just"/>
            <a:r>
              <a:rPr b="1" lang="en-US" sz="1800" spc="-1" strike="noStrike">
                <a:solidFill>
                  <a:srgbClr val="7c4dff"/>
                </a:solidFill>
                <a:latin typeface="Arial"/>
                <a:ea typeface="DejaVu Sans"/>
              </a:rPr>
              <a:t>ZREVRANK</a:t>
            </a:r>
            <a:r>
              <a:rPr b="0" lang="en-US" sz="1800" spc="-1" strike="noStrike">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b="0" lang="en-IN" sz="1800" spc="-1" strike="noStrike">
              <a:latin typeface="Arial"/>
            </a:endParaRPr>
          </a:p>
          <a:p>
            <a:pPr algn="just"/>
            <a:endParaRPr b="0" lang="en-IN" sz="1800" spc="-1" strike="noStrike">
              <a:latin typeface="Arial"/>
            </a:endParaRPr>
          </a:p>
          <a:p>
            <a:pPr algn="just"/>
            <a:r>
              <a:rPr b="1" lang="en-US" sz="1800" spc="-1" strike="noStrike">
                <a:solidFill>
                  <a:srgbClr val="7c4dff"/>
                </a:solidFill>
                <a:latin typeface="Arial"/>
                <a:ea typeface="DejaVu Sans"/>
              </a:rPr>
              <a:t>ZSCORE</a:t>
            </a:r>
            <a:r>
              <a:rPr b="0" lang="en-US" sz="1800" spc="-1" strike="noStrike">
                <a:solidFill>
                  <a:srgbClr val="000000"/>
                </a:solidFill>
                <a:latin typeface="Arial"/>
                <a:ea typeface="DejaVu Sans"/>
              </a:rPr>
              <a:t> returns the score of member in the sorted set at key.</a:t>
            </a:r>
            <a:endParaRPr b="0" lang="en-IN" sz="1800" spc="-1" strike="noStrike">
              <a:latin typeface="Arial"/>
            </a:endParaRPr>
          </a:p>
        </p:txBody>
      </p:sp>
      <p:sp>
        <p:nvSpPr>
          <p:cNvPr id="384" name="CustomShape 3"/>
          <p:cNvSpPr/>
          <p:nvPr/>
        </p:nvSpPr>
        <p:spPr>
          <a:xfrm>
            <a:off x="248400" y="3062880"/>
            <a:ext cx="98312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ZRANK key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ZREVRANK key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ZSCORE key member</a:t>
            </a:r>
            <a:endParaRPr b="0" lang="en-IN" sz="2000" spc="-1" strike="noStrike">
              <a:latin typeface="Arial"/>
            </a:endParaRPr>
          </a:p>
        </p:txBody>
      </p:sp>
      <p:sp>
        <p:nvSpPr>
          <p:cNvPr id="385" name="CustomShape 4"/>
          <p:cNvSpPr/>
          <p:nvPr/>
        </p:nvSpPr>
        <p:spPr>
          <a:xfrm>
            <a:off x="288000" y="4327920"/>
            <a:ext cx="11807280" cy="132408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zrank game:1 saleel</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zrevrank game:1 saleel</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p:txBody>
      </p:sp>
      <p:sp>
        <p:nvSpPr>
          <p:cNvPr id="386" name="Line 5"/>
          <p:cNvSpPr/>
          <p:nvPr/>
        </p:nvSpPr>
        <p:spPr>
          <a:xfrm>
            <a:off x="0" y="277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388" name="CustomShape 2"/>
          <p:cNvSpPr/>
          <p:nvPr/>
        </p:nvSpPr>
        <p:spPr>
          <a:xfrm>
            <a:off x="1666800" y="609480"/>
            <a:ext cx="88218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389" name="CustomShape 3"/>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0" y="727200"/>
            <a:ext cx="193752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91" name="CustomShape 2"/>
          <p:cNvSpPr/>
          <p:nvPr/>
        </p:nvSpPr>
        <p:spPr>
          <a:xfrm>
            <a:off x="288000" y="2061720"/>
            <a:ext cx="11657520" cy="40503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0952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0952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392" name="CustomShape 3"/>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393" name="CustomShape 4"/>
          <p:cNvSpPr/>
          <p:nvPr/>
        </p:nvSpPr>
        <p:spPr>
          <a:xfrm>
            <a:off x="576000" y="1504080"/>
            <a:ext cx="8345520" cy="36144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94" name="CustomShape 5"/>
          <p:cNvSpPr/>
          <p:nvPr/>
        </p:nvSpPr>
        <p:spPr>
          <a:xfrm>
            <a:off x="288000" y="5543280"/>
            <a:ext cx="10829520" cy="1002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216000" y="216000"/>
            <a:ext cx="193752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96" name="CustomShape 2"/>
          <p:cNvSpPr/>
          <p:nvPr/>
        </p:nvSpPr>
        <p:spPr>
          <a:xfrm>
            <a:off x="432720" y="1224000"/>
            <a:ext cx="8345520" cy="36144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97" name="CustomShape 3"/>
          <p:cNvSpPr/>
          <p:nvPr/>
        </p:nvSpPr>
        <p:spPr>
          <a:xfrm>
            <a:off x="288000" y="1656000"/>
            <a:ext cx="605160" cy="39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398" name="CustomShape 4"/>
          <p:cNvSpPr/>
          <p:nvPr/>
        </p:nvSpPr>
        <p:spPr>
          <a:xfrm>
            <a:off x="36000" y="2253600"/>
            <a:ext cx="12096000" cy="37936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 KEYS[2], 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 KEYS[2], 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
          <p:cNvSpPr/>
          <p:nvPr/>
        </p:nvSpPr>
        <p:spPr>
          <a:xfrm>
            <a:off x="216000" y="216000"/>
            <a:ext cx="193752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00" name="CustomShape 2"/>
          <p:cNvSpPr/>
          <p:nvPr/>
        </p:nvSpPr>
        <p:spPr>
          <a:xfrm>
            <a:off x="432720" y="1224000"/>
            <a:ext cx="8345520" cy="36144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01" name="CustomShape 3"/>
          <p:cNvSpPr/>
          <p:nvPr/>
        </p:nvSpPr>
        <p:spPr>
          <a:xfrm>
            <a:off x="36000" y="2253600"/>
            <a:ext cx="12096000" cy="338220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redis.call('zrank', 'game:1', ARGV[1])" 0 saleel</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p:txBody>
      </p:sp>
      <p:sp>
        <p:nvSpPr>
          <p:cNvPr id="402" name="CustomShape 4"/>
          <p:cNvSpPr/>
          <p:nvPr/>
        </p:nvSpPr>
        <p:spPr>
          <a:xfrm>
            <a:off x="288000" y="1656000"/>
            <a:ext cx="605160" cy="39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484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2"/>
          <p:cNvSpPr/>
          <p:nvPr/>
        </p:nvSpPr>
        <p:spPr>
          <a:xfrm>
            <a:off x="248400" y="762120"/>
            <a:ext cx="1169532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3"/>
          <p:cNvSpPr/>
          <p:nvPr/>
        </p:nvSpPr>
        <p:spPr>
          <a:xfrm>
            <a:off x="1523880" y="4272480"/>
            <a:ext cx="8872560" cy="2558520"/>
          </a:xfrm>
          <a:prstGeom prst="rect">
            <a:avLst/>
          </a:prstGeom>
          <a:noFill/>
          <a:ln>
            <a:noFill/>
          </a:ln>
        </p:spPr>
        <p:style>
          <a:lnRef idx="0"/>
          <a:fillRef idx="0"/>
          <a:effectRef idx="0"/>
          <a:fontRef idx="minor"/>
        </p:style>
        <p:txBody>
          <a:bodyPr lIns="90000" rIns="90000" tIns="45000" bIns="45000">
            <a:spAutoFit/>
          </a:bodyPr>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68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4"/>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6" name="CustomShape 6"/>
          <p:cNvSpPr/>
          <p:nvPr/>
        </p:nvSpPr>
        <p:spPr>
          <a:xfrm>
            <a:off x="246600" y="1742040"/>
            <a:ext cx="116971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1365840" y="188640"/>
            <a:ext cx="966564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404" name="Picture 2" descr="http://www.bvctch.vn/vnt_upload/weblink/thks.jpg"/>
          <p:cNvPicPr/>
          <p:nvPr/>
        </p:nvPicPr>
        <p:blipFill>
          <a:blip r:embed="rId1"/>
          <a:stretch/>
        </p:blipFill>
        <p:spPr>
          <a:xfrm>
            <a:off x="4404600" y="2036160"/>
            <a:ext cx="3109320" cy="4646160"/>
          </a:xfrm>
          <a:prstGeom prst="rect">
            <a:avLst/>
          </a:prstGeom>
          <a:ln>
            <a:noFill/>
          </a:ln>
        </p:spPr>
      </p:pic>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474480" y="2448000"/>
            <a:ext cx="10390320" cy="2387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088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088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088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088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088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406" name="CustomShape 2"/>
          <p:cNvSpPr/>
          <p:nvPr/>
        </p:nvSpPr>
        <p:spPr>
          <a:xfrm>
            <a:off x="363600" y="193320"/>
            <a:ext cx="4237200" cy="591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407" name="CustomShape 3"/>
          <p:cNvSpPr/>
          <p:nvPr/>
        </p:nvSpPr>
        <p:spPr>
          <a:xfrm>
            <a:off x="504000" y="5760000"/>
            <a:ext cx="11152800" cy="595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408" name="CustomShape 4"/>
          <p:cNvSpPr/>
          <p:nvPr/>
        </p:nvSpPr>
        <p:spPr>
          <a:xfrm>
            <a:off x="9648000" y="4014000"/>
            <a:ext cx="2152800" cy="29880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1368000" y="1669320"/>
            <a:ext cx="3666240" cy="2932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0" name="Picture 356" descr=""/>
          <p:cNvPicPr/>
          <p:nvPr/>
        </p:nvPicPr>
        <p:blipFill>
          <a:blip r:embed="rId1"/>
          <a:stretch/>
        </p:blipFill>
        <p:spPr>
          <a:xfrm>
            <a:off x="483840" y="144000"/>
            <a:ext cx="8583120" cy="64360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676520" y="2362320"/>
            <a:ext cx="8821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8" name="CustomShape 2"/>
          <p:cNvSpPr/>
          <p:nvPr/>
        </p:nvSpPr>
        <p:spPr>
          <a:xfrm>
            <a:off x="522360" y="3531600"/>
            <a:ext cx="11058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12915</TotalTime>
  <Application>LibreOffice/6.4.7.2$Linux_X86_64 LibreOffice_project/40$Build-2</Application>
  <Words>4450</Words>
  <Paragraphs>508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2021-05-05T16:55:24Z</dcterms:modified>
  <cp:revision>2309</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64</vt:i4>
  </property>
  <property fmtid="{D5CDD505-2E9C-101B-9397-08002B2CF9AE}" pid="12" name="category">
    <vt:lpwstr>HTML Programming</vt:lpwstr>
  </property>
</Properties>
</file>