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39"/>
  </p:notesMasterIdLst>
  <p:sldIdLst>
    <p:sldId id="414" r:id="rId2"/>
    <p:sldId id="545" r:id="rId3"/>
    <p:sldId id="522" r:id="rId4"/>
    <p:sldId id="565" r:id="rId5"/>
    <p:sldId id="524" r:id="rId6"/>
    <p:sldId id="579" r:id="rId7"/>
    <p:sldId id="546" r:id="rId8"/>
    <p:sldId id="553" r:id="rId9"/>
    <p:sldId id="554" r:id="rId10"/>
    <p:sldId id="573" r:id="rId11"/>
    <p:sldId id="574" r:id="rId12"/>
    <p:sldId id="575" r:id="rId13"/>
    <p:sldId id="576" r:id="rId14"/>
    <p:sldId id="577" r:id="rId15"/>
    <p:sldId id="578" r:id="rId16"/>
    <p:sldId id="557" r:id="rId17"/>
    <p:sldId id="558" r:id="rId18"/>
    <p:sldId id="555" r:id="rId19"/>
    <p:sldId id="556" r:id="rId20"/>
    <p:sldId id="547" r:id="rId21"/>
    <p:sldId id="550" r:id="rId22"/>
    <p:sldId id="549" r:id="rId23"/>
    <p:sldId id="552" r:id="rId24"/>
    <p:sldId id="581" r:id="rId25"/>
    <p:sldId id="580" r:id="rId26"/>
    <p:sldId id="560" r:id="rId27"/>
    <p:sldId id="561" r:id="rId28"/>
    <p:sldId id="562" r:id="rId29"/>
    <p:sldId id="563" r:id="rId30"/>
    <p:sldId id="564" r:id="rId31"/>
    <p:sldId id="566" r:id="rId32"/>
    <p:sldId id="567" r:id="rId33"/>
    <p:sldId id="568" r:id="rId34"/>
    <p:sldId id="570" r:id="rId35"/>
    <p:sldId id="569" r:id="rId36"/>
    <p:sldId id="571" r:id="rId37"/>
    <p:sldId id="572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97A"/>
    <a:srgbClr val="FEFEFE"/>
    <a:srgbClr val="00FFFF"/>
    <a:srgbClr val="FDFDFD"/>
    <a:srgbClr val="FBFBFB"/>
    <a:srgbClr val="F8F8F8"/>
    <a:srgbClr val="F3F3FF"/>
    <a:srgbClr val="EBEBFF"/>
    <a:srgbClr val="F0FAFE"/>
    <a:srgbClr val="F3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0" autoAdjust="0"/>
  </p:normalViewPr>
  <p:slideViewPr>
    <p:cSldViewPr>
      <p:cViewPr>
        <p:scale>
          <a:sx n="80" d="100"/>
          <a:sy n="80" d="100"/>
        </p:scale>
        <p:origin x="1674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3886200"/>
            <a:ext cx="9144000" cy="9906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200" b="1" i="1" dirty="0" smtClean="0">
                <a:solidFill>
                  <a:srgbClr val="00FF87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JavaScript Framework – Node.js</a:t>
            </a:r>
            <a:endParaRPr lang="en-US" sz="4200" b="1" i="1" dirty="0">
              <a:solidFill>
                <a:srgbClr val="00FF87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219200" y="5562600"/>
            <a:ext cx="6858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80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8839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/* module.js */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(a, b) {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fn2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(a, b) {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fn2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}; 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Method 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fn2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}; 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Method two</a:t>
            </a:r>
            <a:endParaRPr lang="en-US" sz="20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600200"/>
            <a:ext cx="883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/* module.js */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'Saleel'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'Bagde'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             id:</a:t>
            </a:r>
            <a:r>
              <a:rPr lang="en-US" sz="2000" dirty="0" smtClean="0">
                <a:solidFill>
                  <a:srgbClr val="D33682"/>
                </a:solidFill>
                <a:latin typeface="Consolas" panose="020B0609020204030204" pitchFamily="49" charset="0"/>
              </a:rPr>
              <a:t>1001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title: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'redis'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             pages:</a:t>
            </a:r>
            <a:r>
              <a:rPr lang="en-US" sz="2000" dirty="0" smtClean="0">
                <a:solidFill>
                  <a:srgbClr val="D33682"/>
                </a:solidFill>
                <a:latin typeface="Consolas" panose="020B0609020204030204" pitchFamily="49" charset="0"/>
              </a:rPr>
              <a:t>1000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rate: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435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qty: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endParaRPr lang="en-US" sz="2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(rate, qty)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rate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qty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fn 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/* app.js */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"./module"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qty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rate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698" y="1398925"/>
            <a:ext cx="871970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1001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'Saleel'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'Bagde'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'Type1'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'Type2'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'Type3'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'Type4'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[{ id: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title: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'Pig'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}, { id: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title: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'hive'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}, { id: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title: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'redis'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}, { id: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title: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hBase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 ];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9500" y="3933825"/>
            <a:ext cx="4610100" cy="866775"/>
            <a:chOff x="3581400" y="3910012"/>
            <a:chExt cx="4610100" cy="866775"/>
          </a:xfrm>
        </p:grpSpPr>
        <p:cxnSp>
          <p:nvCxnSpPr>
            <p:cNvPr id="23" name="Straight Arrow Connector 22"/>
            <p:cNvCxnSpPr>
              <a:endCxn id="28" idx="1"/>
            </p:cNvCxnSpPr>
            <p:nvPr/>
          </p:nvCxnSpPr>
          <p:spPr>
            <a:xfrm>
              <a:off x="3581400" y="4343400"/>
              <a:ext cx="1143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3910012"/>
              <a:ext cx="3467100" cy="86677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573067" y="5348178"/>
            <a:ext cx="4418533" cy="762000"/>
            <a:chOff x="4573067" y="5438239"/>
            <a:chExt cx="4418533" cy="7620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4925" y="5438239"/>
              <a:ext cx="3876675" cy="76200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4573067" y="5819239"/>
              <a:ext cx="60853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>
            <a:off x="195698" y="4767942"/>
            <a:ext cx="43598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6462" y="48768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901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8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103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Object </a:t>
            </a:r>
            <a:r>
              <a:rPr lang="en-IN" dirty="0" smtClean="0">
                <a:solidFill>
                  <a:srgbClr val="486A80"/>
                </a:solidFill>
                <a:latin typeface="Helvetica Neue"/>
              </a:rPr>
              <a:t>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1" y="1676400"/>
            <a:ext cx="8839200" cy="41549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endParaRPr lang="en-US" sz="1800" b="1" i="1" dirty="0" smtClean="0">
              <a:solidFill>
                <a:schemeClr val="accent3">
                  <a:lumMod val="75000"/>
                </a:schemeClr>
              </a:solidFill>
              <a:latin typeface="Helvetica Neue"/>
            </a:endParaRPr>
          </a:p>
          <a:p>
            <a:pPr lvl="0"/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myModules.js</a:t>
            </a:r>
          </a:p>
          <a:p>
            <a:pPr lvl="0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exports.Message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'Hello world'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lvl="0"/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or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module.exports.Message = 'Hello world'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1800" dirty="0"/>
          </a:p>
          <a:p>
            <a:pPr lvl="0"/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exports.fn =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(msg)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console.log(msg);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    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or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module.exports.fn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= function (msg) { …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lvl="0"/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app.js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lvl="0"/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var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 = require(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myModules.js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msg.fn(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US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console.log(msg.Message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485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Object </a:t>
            </a:r>
            <a:r>
              <a:rPr lang="en-IN" dirty="0" smtClean="0">
                <a:solidFill>
                  <a:srgbClr val="486A80"/>
                </a:solidFill>
                <a:latin typeface="Helvetica Neue"/>
              </a:rPr>
              <a:t>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295400"/>
            <a:ext cx="8839200" cy="5355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myModules.js</a:t>
            </a:r>
            <a:endParaRPr lang="en-I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exports.hello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'Hello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// or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module.exports.hello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= 'Hello world'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exports.fn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(msg)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(msg);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           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or module.exports.fn = function (msg) { … };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exports.Customers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=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customerCode: 1001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customerName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"Sharmin Bagde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customerLocation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'Pune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customerAge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'17 years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customerMobile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"9850884..."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customerDetails: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.customerCode +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.customerName);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               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or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module.exports.Customers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= </a:t>
            </a:r>
            <a:r>
              <a:rPr lang="en-US" sz="18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{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… };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Helvetica Neue"/>
              </a:rPr>
              <a:t>  app.js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var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module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.require(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"./myModules"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console.log(x.hello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x.fn(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"Saleel Bagde"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console.log(x.Customers.customerCode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console.log(x.Customers.customerDetails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854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module.require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52400" y="3124200"/>
            <a:ext cx="8839200" cy="25545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special object which is included in every JS file in the Node.js application by default. module is a variable that represents current module and exports is an object that will be exposed as a module. So, whatever you assign to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will be exposed as a module.</a:t>
            </a:r>
          </a:p>
        </p:txBody>
      </p:sp>
    </p:spTree>
    <p:extLst>
      <p:ext uri="{BB962C8B-B14F-4D97-AF65-F5344CB8AC3E}">
        <p14:creationId xmlns:p14="http://schemas.microsoft.com/office/powerpoint/2010/main" val="5152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require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431" y="1828800"/>
            <a:ext cx="884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"./module1"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myModules.js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999" y="797504"/>
            <a:ext cx="327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myModules.js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639193"/>
            <a:ext cx="88392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(x, y) {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getFullName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(firstName, middleName, lastName) {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middleName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customerCode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1001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customerName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"Sharmin Bagde"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customerAddress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"Paud Road, PUNE</a:t>
            </a:r>
            <a:r>
              <a:rPr lang="en-US" sz="20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customerMobile: </a:t>
            </a:r>
            <a:r>
              <a:rPr lang="en-US" sz="20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"9850......."</a:t>
            </a:r>
            <a:endParaRPr lang="en-US" sz="2000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getFullName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require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app.js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7999" y="797504"/>
            <a:ext cx="213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app.js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743" y="16764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'./myModules'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"Addition of 2 number is: </a:t>
            </a:r>
            <a:r>
              <a:rPr lang="en-US" sz="20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"Full Name: 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getFullName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"Saleel"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"Sudheer"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"Bagde"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customerCode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customerAddress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customerMobile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myModules.js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999" y="797504"/>
            <a:ext cx="327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myModules.js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744" y="1467009"/>
            <a:ext cx="8776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"hello world!2"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(a, b) {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4236184"/>
            <a:ext cx="8776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'./myModules'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global</a:t>
            </a:r>
            <a:r>
              <a:rPr lang="en-IN" sz="4000" dirty="0" smtClean="0"/>
              <a:t> </a:t>
            </a:r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2400" y="1524000"/>
            <a:ext cx="8839200" cy="1631216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console.log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(__filename);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console.log(__dirname);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$ node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app.js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biltin modules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73063"/>
            <a:ext cx="8686800" cy="4308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IN" sz="2200" dirty="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modules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TODO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795" y="1682959"/>
            <a:ext cx="8876805" cy="861774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var http = require("http")</a:t>
            </a:r>
          </a:p>
          <a:p>
            <a:pPr>
              <a:lnSpc>
                <a:spcPct val="150000"/>
              </a:lnSpc>
            </a:pPr>
            <a:r>
              <a:rPr lang="en-IN" dirty="0"/>
              <a:t>var fs = require("fs")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929254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http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dirty="0" smtClean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fs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mongodb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73063"/>
            <a:ext cx="8686800" cy="141577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mongodb --save   </a:t>
            </a:r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sz="22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mongodb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</a:p>
          <a:p>
            <a:pPr algn="just"/>
            <a:endParaRPr lang="en-IN" sz="2200" dirty="0" smtClean="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install -g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mongodb --save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sz="22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mongodb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  <a:endParaRPr lang="en-IN" sz="2200" dirty="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connect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130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MongoDB connection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676400"/>
            <a:ext cx="88392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"mongodb://</a:t>
            </a:r>
            <a:r>
              <a:rPr lang="en-IN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localhost:27017“;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useNewUrlParser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Connection to db failed!"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established!"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8924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createCollection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22" y="844689"/>
            <a:ext cx="9009978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"mongodb://localhost:27017"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useNewUrlParser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let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dbo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"db1"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established!"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dbo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createCollection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"customer"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    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"collection not created."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"connected to 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dbo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databaseName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"collection created"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 db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"db server closed"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})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});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insert document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839200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"mongodb://localhost:27017"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useNewUrlParser: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dbo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"db1"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dbo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collection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"customer"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[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{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"rollNo"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"saleel"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}, 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{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"rollNo"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vrushali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{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"rollNo"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"sharmin"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],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       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});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   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082" y="3505200"/>
            <a:ext cx="8858518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Node.js is a cross-platform runtime environment and library for running JavaScript applications outside the browser. It is used for creating server-side and networking web applications.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741" y="609600"/>
            <a:ext cx="8839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Node.js is a very powerful JavaScript-based framework/platform built on Google Chrome's JavaScript V8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Engine.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Node.js is open source, completely free, and used by thousands of developers around the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world.</a:t>
            </a:r>
            <a:endParaRPr lang="en-IN" sz="2200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find document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137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MongoDB find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72148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"mongodb://192.168.100.20:27017/user01"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collection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"emp"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find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({}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_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ename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}).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toArray </a:t>
            </a:r>
          </a:p>
          <a:p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         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doc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doc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close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});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9982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MySQL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73063"/>
            <a:ext cx="8839200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install </a:t>
            </a:r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mysql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--save   </a:t>
            </a:r>
            <a:r>
              <a:rPr lang="en-IN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</a:t>
            </a:r>
            <a:r>
              <a:rPr lang="en-IN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ySQL </a:t>
            </a:r>
            <a:r>
              <a:rPr lang="en-IN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</a:p>
          <a:p>
            <a:pPr algn="just"/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connect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77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connection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15338"/>
            <a:ext cx="8839200" cy="42934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	</a:t>
            </a:r>
            <a:r>
              <a:rPr lang="en-IN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Connection </a:t>
            </a:r>
            <a:r>
              <a:rPr lang="en-IN" sz="1700" dirty="0">
                <a:solidFill>
                  <a:srgbClr val="92D050"/>
                </a:solidFill>
                <a:latin typeface="Consolas" panose="020B0609020204030204" pitchFamily="49" charset="0"/>
              </a:rPr>
              <a:t>properties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   port: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3306"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create table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89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create table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839200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"create table a1 (c1 int, c2 varchar(10), c3 datetime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"Table created!"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i</a:t>
            </a:r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nsert record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99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insert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8839200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"insert into dept values(1,1,1,1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Record Inserted…"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u</a:t>
            </a:r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pdate record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185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update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54063"/>
            <a:ext cx="8839200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"update dept set dname = 'saleel' where deptno=1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Record Updated…"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select 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04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select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95485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IN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Connection properties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port:</a:t>
            </a:r>
            <a:r>
              <a:rPr lang="en-IN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3306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"SELECT * FROM emp"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select 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04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select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IN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Connection properties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port:</a:t>
            </a:r>
            <a:r>
              <a:rPr lang="en-IN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3306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"SELECT * FROM emp where job='manager'"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Getting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Started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16784"/>
            <a:ext cx="8839200" cy="1631216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goto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command prompt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run node.exe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&gt; .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2400" y="3505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nodemon</a:t>
            </a:r>
            <a:r>
              <a:rPr lang="en-US" sz="1800" dirty="0">
                <a:latin typeface="+mn-lt"/>
              </a:rPr>
              <a:t> is a tool that helps develop node.js based applications by automatically restarting the node application when file changes in the directory are detected.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408676"/>
            <a:ext cx="328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npm install -g nodemon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213" y="5065931"/>
            <a:ext cx="34291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nodemon [your node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endParaRPr lang="en-US" sz="2000" dirty="0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Eg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. nodemon main.js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4408676"/>
            <a:ext cx="3429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@types/node</a:t>
            </a:r>
          </a:p>
        </p:txBody>
      </p:sp>
    </p:spTree>
    <p:extLst>
      <p:ext uri="{BB962C8B-B14F-4D97-AF65-F5344CB8AC3E}">
        <p14:creationId xmlns:p14="http://schemas.microsoft.com/office/powerpoint/2010/main" val="40511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Getting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Started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47800"/>
            <a:ext cx="8839200" cy="1427891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new Node project.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Open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Git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$ node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app.js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2400" y="3778984"/>
            <a:ext cx="8839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Create new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index.js file in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C:\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wamp64\www\node directory.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:\wamp64\www\node&gt;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node . </a:t>
            </a:r>
            <a:r>
              <a:rPr lang="en-IN" sz="2000" dirty="0" smtClean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executes index.js or app.js whichever is present. If both are present, then index.js will be executed </a:t>
            </a:r>
            <a:r>
              <a:rPr lang="en-IN" sz="2000" smtClean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by default.</a:t>
            </a:r>
            <a:endParaRPr lang="en-IN" sz="18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171" y="3505200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rgbClr val="FF0000"/>
                </a:solidFill>
              </a:rPr>
              <a:t>Note:</a:t>
            </a:r>
            <a:endParaRPr lang="en-IN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package.json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762000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C:\wamp64\www\node&gt;type package.json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"name": "infoway",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"version": "1.0.0",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"description": "",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"main": "app.js",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"dependencies": {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  "express": "^4.16.3",</a:t>
            </a:r>
          </a:p>
          <a:p>
            <a:r>
              <a:rPr lang="en-IN" sz="2000" dirty="0" smtClean="0">
                <a:solidFill>
                  <a:srgbClr val="3E497A"/>
                </a:solidFill>
                <a:latin typeface="Consolas" panose="020B0609020204030204" pitchFamily="49" charset="0"/>
              </a:rPr>
              <a:t>    "mongodb</a:t>
            </a:r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": "^3.1.0",</a:t>
            </a:r>
          </a:p>
          <a:p>
            <a:r>
              <a:rPr lang="en-IN" sz="2000" dirty="0" smtClean="0">
                <a:solidFill>
                  <a:srgbClr val="3E497A"/>
                </a:solidFill>
                <a:latin typeface="Consolas" panose="020B0609020204030204" pitchFamily="49" charset="0"/>
              </a:rPr>
              <a:t>},</a:t>
            </a:r>
            <a:endParaRPr lang="en-IN" sz="2000" dirty="0">
              <a:solidFill>
                <a:srgbClr val="3E497A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"devDependencies": {},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"scripts": {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  "test": "echo \"Error: no test specified\" &amp;&amp; exit 1</a:t>
            </a:r>
            <a:r>
              <a:rPr lang="en-IN" sz="2000" dirty="0" smtClean="0">
                <a:solidFill>
                  <a:srgbClr val="3E497A"/>
                </a:solidFill>
                <a:latin typeface="Consolas" panose="020B0609020204030204" pitchFamily="49" charset="0"/>
              </a:rPr>
              <a:t>",</a:t>
            </a:r>
          </a:p>
          <a:p>
            <a:endParaRPr lang="en-IN" sz="2000" dirty="0">
              <a:solidFill>
                <a:srgbClr val="3E497A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"start": "node app.js"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"author": "Saleel Bagde",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"license": "MIT"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64600" y="5257800"/>
            <a:ext cx="5203200" cy="762000"/>
            <a:chOff x="3864600" y="5257800"/>
            <a:chExt cx="5203200" cy="762000"/>
          </a:xfrm>
        </p:grpSpPr>
        <p:sp>
          <p:nvSpPr>
            <p:cNvPr id="7" name="TextBox 6"/>
            <p:cNvSpPr txBox="1"/>
            <p:nvPr/>
          </p:nvSpPr>
          <p:spPr>
            <a:xfrm>
              <a:off x="4800601" y="5311914"/>
              <a:ext cx="4267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C:\wamp64\www\node</a:t>
              </a:r>
              <a:r>
                <a:rPr lang="en-IN" sz="2000" dirty="0" smtClean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&gt; npm start</a:t>
              </a:r>
            </a:p>
            <a:p>
              <a:r>
                <a:rPr lang="en-IN" sz="200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// will execute app.js</a:t>
              </a:r>
              <a:endParaRPr lang="en-IN" sz="2000" dirty="0">
                <a:solidFill>
                  <a:srgbClr val="92D05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Elbow Connector 9"/>
            <p:cNvCxnSpPr/>
            <p:nvPr/>
          </p:nvCxnSpPr>
          <p:spPr>
            <a:xfrm>
              <a:off x="3864600" y="5257800"/>
              <a:ext cx="936000" cy="324000"/>
            </a:xfrm>
            <a:prstGeom prst="bentConnector3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43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modules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In Node.js, files and modules are in one-to-one correspondence (each file is treated as a separate module).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905000"/>
            <a:ext cx="883920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the </a:t>
            </a:r>
            <a:r>
              <a:rPr lang="en-IN" sz="36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keyword to make properties and methods available outside the module file.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983" y="3178076"/>
            <a:ext cx="8874617" cy="1631216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indent="0">
              <a:buNone/>
            </a:pPr>
            <a:r>
              <a:rPr lang="en-IN" sz="2000" dirty="0"/>
              <a:t>1: Create modules.js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2: Export </a:t>
            </a:r>
            <a:r>
              <a:rPr lang="en-IN" sz="2000" dirty="0" smtClean="0"/>
              <a:t>everything from </a:t>
            </a:r>
            <a:r>
              <a:rPr lang="en-IN" sz="2000" dirty="0"/>
              <a:t>modules.js </a:t>
            </a:r>
            <a:r>
              <a:rPr lang="en-IN" sz="2000" dirty="0" smtClean="0"/>
              <a:t>file – [</a:t>
            </a:r>
            <a:r>
              <a:rPr lang="en-IN" sz="2000" dirty="0"/>
              <a:t>using exports]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3: $ node app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24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/>
              <a:t>module.exports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52400" y="3124200"/>
            <a:ext cx="8839200" cy="25545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special object which is included in every JS file in the Node.js application by default. module is a variable that represents current module and exports is an object that will be exposed as a module. So, whatever you assign to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will be exposed as a module.</a:t>
            </a:r>
          </a:p>
        </p:txBody>
      </p:sp>
    </p:spTree>
    <p:extLst>
      <p:ext uri="{BB962C8B-B14F-4D97-AF65-F5344CB8AC3E}">
        <p14:creationId xmlns:p14="http://schemas.microsoft.com/office/powerpoint/2010/main" val="41119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600200"/>
            <a:ext cx="868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/* module.js */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"Hello World"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        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// {}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"Hello World"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Hello World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/* app.js */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"./module"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11195</TotalTime>
  <Words>1450</Words>
  <Application>Microsoft Office PowerPoint</Application>
  <PresentationFormat>On-screen Show (4:3)</PresentationFormat>
  <Paragraphs>400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3" baseType="lpstr">
      <vt:lpstr>SimSun</vt:lpstr>
      <vt:lpstr>Arial</vt:lpstr>
      <vt:lpstr>Bookman Old Style</vt:lpstr>
      <vt:lpstr>Calibri</vt:lpstr>
      <vt:lpstr>Century</vt:lpstr>
      <vt:lpstr>Consolas</vt:lpstr>
      <vt:lpstr>Gill Sans MT</vt:lpstr>
      <vt:lpstr>Helvetica Neue</vt:lpstr>
      <vt:lpstr>Open Sans</vt:lpstr>
      <vt:lpstr>Segoe Print</vt:lpstr>
      <vt:lpstr>Segoe UI Light</vt:lpstr>
      <vt:lpstr>Tahoma</vt:lpstr>
      <vt:lpstr>Times New Roman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1845</cp:revision>
  <cp:lastPrinted>1601-01-01T00:00:00Z</cp:lastPrinted>
  <dcterms:created xsi:type="dcterms:W3CDTF">2001-07-06T15:43:27Z</dcterms:created>
  <dcterms:modified xsi:type="dcterms:W3CDTF">2018-12-22T10:23:05Z</dcterms:modified>
  <cp:category>HTML Programming</cp:category>
</cp:coreProperties>
</file>