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4"/>
  </p:notesMasterIdLst>
  <p:sldIdLst>
    <p:sldId id="651" r:id="rId2"/>
    <p:sldId id="545" r:id="rId3"/>
    <p:sldId id="652" r:id="rId4"/>
    <p:sldId id="647" r:id="rId5"/>
    <p:sldId id="648" r:id="rId6"/>
    <p:sldId id="522" r:id="rId7"/>
    <p:sldId id="524" r:id="rId8"/>
    <p:sldId id="625" r:id="rId9"/>
    <p:sldId id="626" r:id="rId10"/>
    <p:sldId id="628" r:id="rId11"/>
    <p:sldId id="629" r:id="rId12"/>
    <p:sldId id="641" r:id="rId13"/>
    <p:sldId id="630" r:id="rId14"/>
    <p:sldId id="631" r:id="rId15"/>
    <p:sldId id="638" r:id="rId16"/>
    <p:sldId id="642" r:id="rId17"/>
    <p:sldId id="650" r:id="rId18"/>
    <p:sldId id="645" r:id="rId19"/>
    <p:sldId id="632" r:id="rId20"/>
    <p:sldId id="640" r:id="rId21"/>
    <p:sldId id="634" r:id="rId22"/>
    <p:sldId id="633" r:id="rId23"/>
    <p:sldId id="639" r:id="rId24"/>
    <p:sldId id="646" r:id="rId25"/>
    <p:sldId id="635" r:id="rId26"/>
    <p:sldId id="637" r:id="rId27"/>
    <p:sldId id="636" r:id="rId28"/>
    <p:sldId id="643" r:id="rId29"/>
    <p:sldId id="644" r:id="rId30"/>
    <p:sldId id="649" r:id="rId31"/>
    <p:sldId id="653" r:id="rId32"/>
    <p:sldId id="65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DF3"/>
    <a:srgbClr val="13D9E3"/>
    <a:srgbClr val="2D261F"/>
    <a:srgbClr val="302C1C"/>
    <a:srgbClr val="352517"/>
    <a:srgbClr val="4C2600"/>
    <a:srgbClr val="D6F901"/>
    <a:srgbClr val="EAEF2D"/>
    <a:srgbClr val="E8FE66"/>
    <a:srgbClr val="6DF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04" autoAdjust="0"/>
  </p:normalViewPr>
  <p:slideViewPr>
    <p:cSldViewPr>
      <p:cViewPr varScale="1">
        <p:scale>
          <a:sx n="86" d="100"/>
          <a:sy n="86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4200" b="1" i="1" dirty="0">
                <a:solidFill>
                  <a:srgbClr val="D6F901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- TypeScript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63286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https://javascript.info/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10751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0319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http://www.tutorialsteacher.com/typescript/typescript-variable</a:t>
            </a:r>
          </a:p>
        </p:txBody>
      </p:sp>
    </p:spTree>
    <p:extLst>
      <p:ext uri="{BB962C8B-B14F-4D97-AF65-F5344CB8AC3E}">
        <p14:creationId xmlns:p14="http://schemas.microsoft.com/office/powerpoint/2010/main" val="719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Array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6764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In the first, you use the type of the elements followed by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to denote an array of that element type.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700" y="2287250"/>
            <a:ext cx="8775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string[] =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canVote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boolean[] =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book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any[] =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886200"/>
            <a:ext cx="9004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string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[] = ["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Orange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 ];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seasonal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boolean[]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fruitType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any[]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',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8725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&lt;string&gt; = 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canVote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books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9911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&gt;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["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Lemon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Mango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seasonal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fruitType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– Array with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936" y="2133005"/>
            <a:ext cx="876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636" y="2895600"/>
            <a:ext cx="87410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in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Tuple types allow you to express an array where the type of a fixed number of elements is known, but need not be the same. For example, you may want to represent a value as a pair of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and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Tuple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2166472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[[number, string]] = [[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'],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']];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By default,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enums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begin numbering their members starting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You can change this by manually setting the value of one of its members. </a:t>
            </a:r>
            <a:endParaRPr lang="en-IN" sz="1800" dirty="0" smtClean="0">
              <a:latin typeface="Open Sans"/>
              <a:cs typeface="Arial" panose="020B0604020202020204" pitchFamily="34" charset="0"/>
            </a:endParaRPr>
          </a:p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For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example, we can start the previous example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1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instead of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Enum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016204"/>
            <a:ext cx="8801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540204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</p:spTree>
    <p:extLst>
      <p:ext uri="{BB962C8B-B14F-4D97-AF65-F5344CB8AC3E}">
        <p14:creationId xmlns:p14="http://schemas.microsoft.com/office/powerpoint/2010/main" val="1302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We may need to describe the type of variables that we do not </a:t>
            </a:r>
            <a:r>
              <a:rPr lang="en-IN" sz="1800" dirty="0" smtClean="0">
                <a:latin typeface="Open Sans"/>
              </a:rPr>
              <a:t>know, then use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ANY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3429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The any type is also handy if you know some part of the type, but perhaps not all of it, you may have an array but the array has a mix of different types: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4173140"/>
            <a:ext cx="8724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" y="1787604"/>
            <a:ext cx="8775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any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number.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maybe a string instead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"; 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string.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 okay, definitely a boolean.</a:t>
            </a:r>
            <a:endParaRPr lang="en-IN" sz="2000" b="0" dirty="0">
              <a:solidFill>
                <a:srgbClr val="D6F90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In TypeScript, both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actually have their own types named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respectively.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Null and Undefined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755557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undefined;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undefined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undefined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null;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null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null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9181" y="1752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5119" y="77485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union</a:t>
            </a:r>
            <a:r>
              <a:rPr lang="en-IN" sz="1800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type</a:t>
            </a:r>
            <a:r>
              <a:rPr lang="en-IN" sz="1800" dirty="0">
                <a:latin typeface="Open Sans"/>
              </a:rPr>
              <a:t> describes a value that can be one of several types. We use the 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vertical bar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(|)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to separate each type, so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solidFill>
                  <a:srgbClr val="13D9E3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string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boolean is the type of a value that can be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</a:rPr>
              <a:t>,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</a:rPr>
              <a:t>, or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boolean</a:t>
            </a:r>
            <a:r>
              <a:rPr lang="en-IN" sz="1800" dirty="0">
                <a:latin typeface="Open Sans"/>
              </a:rPr>
              <a:t>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81" y="12853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 variable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119" y="1841653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 | number;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number[] | string[];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Grapes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number| boolean;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void function</a:t>
            </a:r>
          </a:p>
        </p:txBody>
      </p:sp>
    </p:spTree>
    <p:extLst>
      <p:ext uri="{BB962C8B-B14F-4D97-AF65-F5344CB8AC3E}">
        <p14:creationId xmlns:p14="http://schemas.microsoft.com/office/powerpoint/2010/main" val="22650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void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71471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048000"/>
            <a:ext cx="8801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void 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4648200"/>
            <a:ext cx="8801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void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– return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768263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number): any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if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else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(parameter)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724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number): number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parameter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 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 [=value]]]]) 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801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): number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optional 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3352800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?: number): number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239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class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are templates that are used to create objects, and to define object data types and methods.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27537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</a:t>
            </a: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members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97305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95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842" y="1724085"/>
            <a:ext cx="8686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string)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displayPerson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();    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369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16764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constructor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 { };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:{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      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boolean }): void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{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 --</a:t>
            </a:r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9409" y="3119735"/>
            <a:ext cx="327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13D9E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Creates tsconfig.json file</a:t>
            </a:r>
            <a:endParaRPr lang="en-IN" dirty="0">
              <a:solidFill>
                <a:srgbClr val="13D9E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20174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the TypeScript </a:t>
            </a:r>
            <a:r>
              <a:rPr lang="en-US" sz="20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compiler: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npm install -g typescript</a:t>
            </a:r>
            <a:endParaRPr lang="en-US" sz="2000" dirty="0">
              <a:solidFill>
                <a:srgbClr val="FFC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669753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44444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execute “.ts” file with “.js” file: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C:\&gt;</a:t>
            </a:r>
            <a:r>
              <a:rPr 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tsc module1.ts &amp;&amp; node module1.js</a:t>
            </a:r>
          </a:p>
        </p:txBody>
      </p:sp>
    </p:spTree>
    <p:extLst>
      <p:ext uri="{BB962C8B-B14F-4D97-AF65-F5344CB8AC3E}">
        <p14:creationId xmlns:p14="http://schemas.microsoft.com/office/powerpoint/2010/main" val="3301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33465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(){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{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 :any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1727537"/>
            <a:ext cx="89154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LabelledValue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label1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label2?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		</a:t>
            </a:r>
            <a:r>
              <a:rPr lang="en-IN" sz="2000" dirty="0" smtClean="0">
                <a:solidFill>
                  <a:srgbClr val="D6F901"/>
                </a:solidFill>
                <a:latin typeface="Consolas" panose="020B0609020204030204" pitchFamily="49" charset="0"/>
              </a:rPr>
              <a:t>//optional member</a:t>
            </a:r>
            <a:endParaRPr lang="en-IN" sz="2000" dirty="0">
              <a:solidFill>
                <a:srgbClr val="D6F901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2922925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a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b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 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464" y="13716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b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number) : void;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abc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?: string;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 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number = </a:t>
            </a:r>
            <a:r>
              <a:rPr lang="en-IN" sz="2000" dirty="0" smtClean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 = </a:t>
            </a:r>
            <a:r>
              <a:rPr lang="en-IN" sz="2000" dirty="0" smtClean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):void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 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05000"/>
            <a:ext cx="8915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var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to declare variables.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If </a:t>
            </a:r>
            <a:r>
              <a:rPr lang="en-IN" sz="2200" dirty="0">
                <a:latin typeface="Open Sans"/>
              </a:rPr>
              <a:t>the variable is </a:t>
            </a:r>
            <a:r>
              <a:rPr lang="en-IN" sz="2200" dirty="0">
                <a:solidFill>
                  <a:srgbClr val="C00000"/>
                </a:solidFill>
                <a:latin typeface="Open Sans"/>
              </a:rPr>
              <a:t>read-only</a:t>
            </a:r>
            <a:r>
              <a:rPr lang="en-IN" sz="2200" dirty="0">
                <a:latin typeface="Open Sans"/>
              </a:rPr>
              <a:t>, you can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latin typeface="Open Sans"/>
              </a:rPr>
              <a:t>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You </a:t>
            </a:r>
            <a:r>
              <a:rPr lang="en-IN" sz="2200" dirty="0">
                <a:latin typeface="Open Sans"/>
              </a:rPr>
              <a:t>can also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if the variable is block-scoped.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84501" y="3690511"/>
            <a:ext cx="8879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Open Sans"/>
              </a:rPr>
              <a:t>The compiler will give an error if we declare a variable that was already passed in as an argument to the function.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146" y="4523052"/>
            <a:ext cx="87822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(a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b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    let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    const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 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Boolean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Boolean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 smtClean="0">
                <a:latin typeface="Open Sans"/>
              </a:rPr>
              <a:t>The </a:t>
            </a:r>
            <a:r>
              <a:rPr lang="en-IN" sz="1800" dirty="0">
                <a:latin typeface="Open Sans"/>
              </a:rPr>
              <a:t>most basic datatype is the simple true/false value, which JavaScript and TypeScript call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latin typeface="Open Sans"/>
              </a:rPr>
              <a:t> value.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2968485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done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notDone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Number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Number</a:t>
            </a:r>
            <a:r>
              <a:rPr lang="en-IN" sz="1800" dirty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As in JavaScript, all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in TypeScript are </a:t>
            </a:r>
            <a:r>
              <a:rPr lang="en-IN" sz="1800" b="1" dirty="0">
                <a:latin typeface="Open Sans"/>
              </a:rPr>
              <a:t>floating point values</a:t>
            </a:r>
            <a:r>
              <a:rPr lang="en-IN" sz="1800" dirty="0">
                <a:latin typeface="Open Sans"/>
              </a:rPr>
              <a:t>. These floating point numbers get the type number</a:t>
            </a:r>
            <a:r>
              <a:rPr lang="en-IN" sz="1800" dirty="0" smtClean="0">
                <a:latin typeface="Open Sans"/>
              </a:rPr>
              <a:t>.</a:t>
            </a:r>
            <a:endParaRPr lang="en-IN" sz="1800" dirty="0"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2895600"/>
            <a:ext cx="8902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1.2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-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Consolas" panose="020B0609020204030204" pitchFamily="49" charset="0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String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81200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We use the type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800" dirty="0">
                <a:latin typeface="Open Sans"/>
              </a:rPr>
              <a:t> to refer to these textual datatypes. Just like JavaScript, TypeScript also uses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quotes (") </a:t>
            </a:r>
            <a:r>
              <a:rPr lang="en-IN" sz="1800" dirty="0">
                <a:latin typeface="Open Sans"/>
              </a:rPr>
              <a:t>or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 quotes (') </a:t>
            </a:r>
            <a:r>
              <a:rPr lang="en-IN" sz="1800" dirty="0">
                <a:latin typeface="Open Sans"/>
              </a:rPr>
              <a:t>to surround string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000" y="412843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You can also use template strings, which can span multiple lines and have embedded expressions. These strings are surrounded by the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backtick/backquote (`)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character, and embedded expressions are of the form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 expr }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00" y="2964359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string = "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lastName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00" y="5097959"/>
            <a:ext cx="8902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(`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My name is ${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}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`);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10804</TotalTime>
  <Words>2104</Words>
  <Application>Microsoft Office PowerPoint</Application>
  <PresentationFormat>On-screen Show (4:3)</PresentationFormat>
  <Paragraphs>283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Segoe UI</vt:lpstr>
      <vt:lpstr>Segoe UI Light</vt:lpstr>
      <vt:lpstr>Times New Roman</vt:lpstr>
      <vt:lpstr>Wingdings</vt:lpstr>
      <vt:lpstr>Wingdings 3</vt:lpstr>
      <vt:lpstr>Origin</vt:lpstr>
      <vt:lpstr>JavaScript Framework -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1841</cp:revision>
  <cp:lastPrinted>1601-01-01T00:00:00Z</cp:lastPrinted>
  <dcterms:created xsi:type="dcterms:W3CDTF">2001-07-06T15:43:27Z</dcterms:created>
  <dcterms:modified xsi:type="dcterms:W3CDTF">2018-12-24T08:25:31Z</dcterms:modified>
  <cp:category>HTML Programming</cp:category>
</cp:coreProperties>
</file>