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1"/>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24" r:id="rId107"/>
    <p:sldId id="1425" r:id="rId108"/>
    <p:sldId id="1426" r:id="rId109"/>
    <p:sldId id="1427" r:id="rId110"/>
    <p:sldId id="1428" r:id="rId111"/>
    <p:sldId id="1429" r:id="rId112"/>
    <p:sldId id="1430" r:id="rId113"/>
    <p:sldId id="1431" r:id="rId114"/>
    <p:sldId id="1432" r:id="rId115"/>
    <p:sldId id="1433" r:id="rId116"/>
    <p:sldId id="1434" r:id="rId117"/>
    <p:sldId id="1435" r:id="rId118"/>
    <p:sldId id="1436" r:id="rId119"/>
    <p:sldId id="1437"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rPr>
              <a:t>Print all keys.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00919"/>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4300702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290102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38387</TotalTime>
  <Words>7908</Words>
  <Application>Microsoft Office PowerPoint</Application>
  <PresentationFormat>Widescreen</PresentationFormat>
  <Paragraphs>1024</Paragraphs>
  <Slides>119</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119</vt:i4>
      </vt:variant>
    </vt:vector>
  </HeadingPairs>
  <TitlesOfParts>
    <vt:vector size="140"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8790</cp:revision>
  <dcterms:created xsi:type="dcterms:W3CDTF">2015-10-09T06:09:34Z</dcterms:created>
  <dcterms:modified xsi:type="dcterms:W3CDTF">2024-06-13T06:37:55Z</dcterms:modified>
</cp:coreProperties>
</file>