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059" r:id="rId47"/>
    <p:sldId id="1060" r:id="rId48"/>
    <p:sldId id="1418" r:id="rId49"/>
    <p:sldId id="576" r:id="rId50"/>
    <p:sldId id="577" r:id="rId51"/>
    <p:sldId id="1474" r:id="rId52"/>
    <p:sldId id="1475" r:id="rId53"/>
    <p:sldId id="1476" r:id="rId54"/>
    <p:sldId id="1477" r:id="rId55"/>
    <p:sldId id="1478" r:id="rId56"/>
    <p:sldId id="1479" r:id="rId57"/>
    <p:sldId id="1481" r:id="rId58"/>
    <p:sldId id="625" r:id="rId59"/>
    <p:sldId id="1150" r:id="rId60"/>
    <p:sldId id="1535" r:id="rId61"/>
    <p:sldId id="1536" r:id="rId62"/>
    <p:sldId id="1532" r:id="rId63"/>
    <p:sldId id="1533" r:id="rId64"/>
    <p:sldId id="1534" r:id="rId65"/>
    <p:sldId id="1538" r:id="rId66"/>
    <p:sldId id="1539" r:id="rId67"/>
    <p:sldId id="1152" r:id="rId68"/>
    <p:sldId id="1153" r:id="rId69"/>
    <p:sldId id="1537" r:id="rId70"/>
    <p:sldId id="78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958321333"/>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50416</TotalTime>
  <Words>5347</Words>
  <Application>Microsoft Office PowerPoint</Application>
  <PresentationFormat>Widescreen</PresentationFormat>
  <Paragraphs>760</Paragraphs>
  <Slides>70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70</vt:i4>
      </vt:variant>
    </vt:vector>
  </HeadingPairs>
  <TitlesOfParts>
    <vt:vector size="8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11279</cp:revision>
  <dcterms:created xsi:type="dcterms:W3CDTF">2015-10-09T06:09:34Z</dcterms:created>
  <dcterms:modified xsi:type="dcterms:W3CDTF">2023-05-12T07:05:21Z</dcterms:modified>
</cp:coreProperties>
</file>