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62"/>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408" r:id="rId177"/>
    <p:sldId id="1409" r:id="rId178"/>
    <p:sldId id="1315" r:id="rId179"/>
    <p:sldId id="1316" r:id="rId180"/>
    <p:sldId id="1318" r:id="rId181"/>
    <p:sldId id="1292" r:id="rId182"/>
    <p:sldId id="1301" r:id="rId183"/>
    <p:sldId id="1302" r:id="rId184"/>
    <p:sldId id="1294" r:id="rId185"/>
    <p:sldId id="1293" r:id="rId186"/>
    <p:sldId id="1295" r:id="rId187"/>
    <p:sldId id="1296" r:id="rId188"/>
    <p:sldId id="1297" r:id="rId189"/>
    <p:sldId id="1303" r:id="rId190"/>
    <p:sldId id="1304" r:id="rId191"/>
    <p:sldId id="954" r:id="rId192"/>
    <p:sldId id="1307" r:id="rId193"/>
    <p:sldId id="788" r:id="rId194"/>
    <p:sldId id="1499" r:id="rId195"/>
    <p:sldId id="1422" r:id="rId196"/>
    <p:sldId id="1423" r:id="rId197"/>
    <p:sldId id="1436" r:id="rId198"/>
    <p:sldId id="1437" r:id="rId199"/>
    <p:sldId id="1424" r:id="rId200"/>
    <p:sldId id="1441" r:id="rId201"/>
    <p:sldId id="1442" r:id="rId202"/>
    <p:sldId id="1443" r:id="rId203"/>
    <p:sldId id="1444" r:id="rId204"/>
    <p:sldId id="1445" r:id="rId205"/>
    <p:sldId id="1446" r:id="rId206"/>
    <p:sldId id="1447" r:id="rId207"/>
    <p:sldId id="1426" r:id="rId208"/>
    <p:sldId id="1438" r:id="rId209"/>
    <p:sldId id="1439" r:id="rId210"/>
    <p:sldId id="1448" r:id="rId211"/>
    <p:sldId id="1449" r:id="rId212"/>
    <p:sldId id="1450" r:id="rId213"/>
    <p:sldId id="1451" r:id="rId214"/>
    <p:sldId id="1452" r:id="rId215"/>
    <p:sldId id="1453" r:id="rId216"/>
    <p:sldId id="1454" r:id="rId217"/>
    <p:sldId id="1440" r:id="rId218"/>
    <p:sldId id="1455" r:id="rId219"/>
    <p:sldId id="1456" r:id="rId220"/>
    <p:sldId id="1500" r:id="rId221"/>
    <p:sldId id="1457" r:id="rId222"/>
    <p:sldId id="1498" r:id="rId223"/>
    <p:sldId id="1474" r:id="rId224"/>
    <p:sldId id="1475" r:id="rId225"/>
    <p:sldId id="1476" r:id="rId226"/>
    <p:sldId id="1477" r:id="rId227"/>
    <p:sldId id="1478" r:id="rId228"/>
    <p:sldId id="1479" r:id="rId229"/>
    <p:sldId id="1480" r:id="rId230"/>
    <p:sldId id="1481" r:id="rId231"/>
    <p:sldId id="1482" r:id="rId232"/>
    <p:sldId id="1483" r:id="rId233"/>
    <p:sldId id="1484" r:id="rId234"/>
    <p:sldId id="1485" r:id="rId235"/>
    <p:sldId id="1486" r:id="rId236"/>
    <p:sldId id="1487" r:id="rId237"/>
    <p:sldId id="1488" r:id="rId238"/>
    <p:sldId id="1489" r:id="rId239"/>
    <p:sldId id="1490" r:id="rId240"/>
    <p:sldId id="1491" r:id="rId241"/>
    <p:sldId id="1492" r:id="rId242"/>
    <p:sldId id="1493" r:id="rId243"/>
    <p:sldId id="1494" r:id="rId244"/>
    <p:sldId id="1495" r:id="rId245"/>
    <p:sldId id="1496" r:id="rId246"/>
    <p:sldId id="1497" r:id="rId247"/>
    <p:sldId id="1501" r:id="rId248"/>
    <p:sldId id="1513" r:id="rId249"/>
    <p:sldId id="1502" r:id="rId250"/>
    <p:sldId id="1503" r:id="rId251"/>
    <p:sldId id="1504" r:id="rId252"/>
    <p:sldId id="1505" r:id="rId253"/>
    <p:sldId id="1506" r:id="rId254"/>
    <p:sldId id="1507" r:id="rId255"/>
    <p:sldId id="1508" r:id="rId256"/>
    <p:sldId id="1512" r:id="rId257"/>
    <p:sldId id="1509" r:id="rId258"/>
    <p:sldId id="1510" r:id="rId259"/>
    <p:sldId id="1511" r:id="rId260"/>
    <p:sldId id="1087" r:id="rId26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910D3F"/>
    <a:srgbClr val="B5731B"/>
    <a:srgbClr val="732B54"/>
    <a:srgbClr val="B22251"/>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viewProps" Target="viewProp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theme" Target="theme/theme1.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tableStyles" Target="tableStyle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commentAuthors" Target="commentAuthor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presProps" Target="presProps.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30-06-2022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248</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6/30/2022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6/30/2022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6/30/2022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6/30/2022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-1 to remove the first element of an array and 1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 },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"Gross Salary":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['$salary', '$commission'] }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28491"/>
            <a:ext cx="1195332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498128" y="4941168"/>
            <a:ext cx="609600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array operations in mongodb examples </a:t>
            </a:r>
            <a:endParaRPr lang="en-US" dirty="0"/>
          </a:p>
        </p:txBody>
      </p:sp>
    </p:spTree>
    <p:extLst>
      <p:ext uri="{BB962C8B-B14F-4D97-AF65-F5344CB8AC3E}">
        <p14:creationId xmlns:p14="http://schemas.microsoft.com/office/powerpoint/2010/main" val="260611619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0551057"/>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1683732"/>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69909079"/>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whose _is:1.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46281752"/>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for studentID: 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$match: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196993532"/>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633671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322465525"/>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415348483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494384692"/>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531988856"/>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30960290"/>
              </p:ext>
            </p:extLst>
          </p:nvPr>
        </p:nvGraphicFramePr>
        <p:xfrm>
          <a:off x="262800" y="836712"/>
          <a:ext cx="11664000" cy="55372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Rating: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10905131"/>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74055556"/>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US" kern="1200" dirty="0">
                          <a:solidFill>
                            <a:schemeClr val="tx1"/>
                          </a:solidFill>
                          <a:latin typeface="Source Code Pro" panose="020B0509030403020204" pitchFamily="49" charset="0"/>
                          <a:ea typeface="Source Code Pro" panose="020B0509030403020204" pitchFamily="49" charset="0"/>
                          <a:cs typeface="+mn-cs"/>
                        </a:rPr>
                        <a:t>;</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Tree>
    <p:extLst>
      <p:ext uri="{BB962C8B-B14F-4D97-AF65-F5344CB8AC3E}">
        <p14:creationId xmlns:p14="http://schemas.microsoft.com/office/powerpoint/2010/main" val="360820042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64974398"/>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lang="en-US" dirty="0">
                          <a:solidFill>
                            <a:srgbClr val="00B0F0"/>
                          </a:solidFill>
                          <a:latin typeface="Source Code Pro" panose="020B0509030403020204" pitchFamily="49" charset="0"/>
                          <a:ea typeface="Source Code Pro" panose="020B0509030403020204" pitchFamily="49" charset="0"/>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94978045"/>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lang="en-US" dirty="0">
                          <a:solidFill>
                            <a:srgbClr val="00B0F0"/>
                          </a:solidFill>
                          <a:latin typeface="Source Code Pro" panose="020B0509030403020204" pitchFamily="49" charset="0"/>
                          <a:ea typeface="Source Code Pro" panose="020B0509030403020204" pitchFamily="49" charset="0"/>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a:solidFill>
                  <a:srgbClr val="994646"/>
                </a:solidFill>
                <a:latin typeface="Source Code Pro" panose="020B0509030403020204" pitchFamily="49" charset="0"/>
                <a:ea typeface="Source Code Pro" panose="020B0509030403020204" pitchFamily="49" charset="0"/>
              </a:rPr>
              <a:t>8080 </a:t>
            </a:r>
            <a:r>
              <a:rPr lang="en-IN">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2930014771"/>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93312172"/>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kern="1200" dirty="0">
                          <a:solidFill>
                            <a:srgbClr val="00B0F0"/>
                          </a:solidFill>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0266019"/>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669284225"/>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Node.js-mongodb 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51650636"/>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2469804"/>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997898718"/>
              </p:ext>
            </p:extLst>
          </p:nvPr>
        </p:nvGraphicFramePr>
        <p:xfrm>
          <a:off x="262800" y="836712"/>
          <a:ext cx="11664000" cy="54965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7063960"/>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4003585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db.createCollection("doctor", { capped: true, size: 100, max: 2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dirty="0" err="1">
                <a:solidFill>
                  <a:srgbClr val="FF5A36"/>
                </a:solidFill>
                <a:latin typeface="SimSun" panose="02010600030101010101" pitchFamily="2" charset="-122"/>
                <a:ea typeface="SimSun" panose="02010600030101010101" pitchFamily="2" charset="-122"/>
                <a:cs typeface="Arial" panose="020B0604020202020204" pitchFamily="34" charset="0"/>
              </a:rPr>
              <a:t>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.games.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34041</TotalTime>
  <Words>19876</Words>
  <Application>Microsoft Office PowerPoint</Application>
  <PresentationFormat>Widescreen</PresentationFormat>
  <Paragraphs>2091</Paragraphs>
  <Slides>260</Slides>
  <Notes>4</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260</vt:i4>
      </vt:variant>
    </vt:vector>
  </HeadingPairs>
  <TitlesOfParts>
    <vt:vector size="284"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6875</cp:revision>
  <dcterms:created xsi:type="dcterms:W3CDTF">2015-10-09T06:09:34Z</dcterms:created>
  <dcterms:modified xsi:type="dcterms:W3CDTF">2022-06-30T04:01:00Z</dcterms:modified>
</cp:coreProperties>
</file>