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8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3" r:id="rId32"/>
    <p:sldId id="1422" r:id="rId33"/>
    <p:sldId id="1398" r:id="rId34"/>
    <p:sldId id="1421" r:id="rId35"/>
    <p:sldId id="1419" r:id="rId36"/>
    <p:sldId id="139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A"/>
    <a:srgbClr val="E3903D"/>
    <a:srgbClr val="32A89E"/>
    <a:srgbClr val="1B947A"/>
    <a:srgbClr val="7B6989"/>
    <a:srgbClr val="2CE041"/>
    <a:srgbClr val="39AE0A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26-06-2022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974E15-FDA1-427A-A3BE-A693CCBC9C3E}"/>
              </a:ext>
            </a:extLst>
          </p:cNvPr>
          <p:cNvSpPr txBox="1"/>
          <p:nvPr/>
        </p:nvSpPr>
        <p:spPr>
          <a:xfrm>
            <a:off x="181440" y="3219424"/>
            <a:ext cx="62646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859900"/>
                </a:solidFill>
                <a:effectLst/>
              </a:rPr>
              <a:t>LOAD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CSV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WITH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HEADERS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FROM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row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(:</a:t>
            </a:r>
            <a:r>
              <a:rPr lang="en-US" dirty="0">
                <a:solidFill>
                  <a:srgbClr val="333333"/>
                </a:solidFill>
                <a:effectLst/>
              </a:rPr>
              <a:t>movies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movie_title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duration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row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duration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DAE74D-33BD-4926-A10B-84147A1B52BD}"/>
              </a:ext>
            </a:extLst>
          </p:cNvPr>
          <p:cNvSpPr txBox="1"/>
          <p:nvPr/>
        </p:nvSpPr>
        <p:spPr>
          <a:xfrm>
            <a:off x="56696" y="5062849"/>
            <a:ext cx="60937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:config </a:t>
            </a:r>
            <a:r>
              <a:rPr lang="en-IN" dirty="0" err="1"/>
              <a:t>initialNodeDisplay</a:t>
            </a:r>
            <a:r>
              <a:rPr lang="en-IN" dirty="0"/>
              <a:t>: 1000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F0B5F4-AD6C-5409-87E2-B85228685F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159" y="188640"/>
            <a:ext cx="3881063" cy="2985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988EA0-5343-40D7-B48F-4FD79E31518A}"/>
              </a:ext>
            </a:extLst>
          </p:cNvPr>
          <p:cNvSpPr txBox="1"/>
          <p:nvPr/>
        </p:nvSpPr>
        <p:spPr>
          <a:xfrm>
            <a:off x="191344" y="1196752"/>
            <a:ext cx="1180931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859900"/>
                </a:solidFill>
                <a:effectLst/>
              </a:rPr>
              <a:t>LOAD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CSV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WITH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HEADERS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FROM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'file:///movie.csv'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AS</a:t>
            </a:r>
            <a:r>
              <a:rPr lang="en-IN" dirty="0">
                <a:solidFill>
                  <a:srgbClr val="333333"/>
                </a:solidFill>
                <a:effectLst/>
              </a:rPr>
              <a:t> row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(:</a:t>
            </a:r>
            <a:r>
              <a:rPr lang="en-IN" dirty="0">
                <a:solidFill>
                  <a:srgbClr val="333333"/>
                </a:solidFill>
                <a:effectLst/>
              </a:rPr>
              <a:t>movies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movieID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relese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color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critic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duration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director_facebook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actor_3_facebook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gross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genres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actor_1_name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movie_title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num_voted_users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cast_total_facebook_likes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actor_3_name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facenumber_in_poster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plot_keywords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movie_imdb_link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num_user_for_reviews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language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country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content_rating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budget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title_year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actor_2_facebook_likes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imdb_score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aspect_ratio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movie_facebook_likes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`production </a:t>
            </a:r>
            <a:r>
              <a:rPr lang="en-IN" dirty="0" err="1">
                <a:solidFill>
                  <a:srgbClr val="333333"/>
                </a:solidFill>
                <a:effectLst/>
              </a:rPr>
              <a:t>houses`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333333"/>
                </a:solidFill>
                <a:effectLst/>
              </a:rPr>
              <a:t>row</a:t>
            </a:r>
            <a:r>
              <a:rPr lang="en-IN" dirty="0" err="1">
                <a:solidFill>
                  <a:srgbClr val="586E75"/>
                </a:solidFill>
                <a:effectLst/>
              </a:rPr>
              <a:t>.</a:t>
            </a:r>
            <a:r>
              <a:rPr lang="en-IN" dirty="0" err="1">
                <a:solidFill>
                  <a:srgbClr val="333333"/>
                </a:solidFill>
                <a:effectLst/>
              </a:rPr>
              <a:t>`production</a:t>
            </a:r>
            <a:r>
              <a:rPr lang="en-IN" dirty="0">
                <a:solidFill>
                  <a:srgbClr val="333333"/>
                </a:solidFill>
                <a:effectLst/>
              </a:rPr>
              <a:t> houses`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week4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isActive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music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`stars.0`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`stars.1`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`stars.2`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`stars.3`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row</a:t>
            </a:r>
            <a:r>
              <a:rPr lang="en-IN" dirty="0">
                <a:solidFill>
                  <a:srgbClr val="586E75"/>
                </a:solidFill>
                <a:effectLst/>
              </a:rPr>
              <a:t>.</a:t>
            </a:r>
            <a:r>
              <a:rPr lang="en-IN" dirty="0">
                <a:solidFill>
                  <a:srgbClr val="333333"/>
                </a:solidFill>
                <a:effectLst/>
              </a:rPr>
              <a:t>`stars.4`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477958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chemeClr val="bg2">
                    <a:lumMod val="50000"/>
                  </a:schemeClr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2">
                    <a:lumMod val="50000"/>
                  </a:schemeClr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032104" y="4581129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assignment on item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C706E82-BFFD-40D5-B68B-0DE69175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688650"/>
              </p:ext>
            </p:extLst>
          </p:nvPr>
        </p:nvGraphicFramePr>
        <p:xfrm>
          <a:off x="246600" y="980728"/>
          <a:ext cx="11693880" cy="741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693880">
                  <a:extLst>
                    <a:ext uri="{9D8B030D-6E8A-4147-A177-3AD203B41FA5}">
                      <a16:colId xmlns:a16="http://schemas.microsoft.com/office/drawing/2014/main" val="19398902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603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7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39792</TotalTime>
  <Words>3900</Words>
  <Application>Microsoft Office PowerPoint</Application>
  <PresentationFormat>Widescreen</PresentationFormat>
  <Paragraphs>448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55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9101</cp:revision>
  <dcterms:created xsi:type="dcterms:W3CDTF">2015-10-09T06:09:34Z</dcterms:created>
  <dcterms:modified xsi:type="dcterms:W3CDTF">2022-06-26T13:37:34Z</dcterms:modified>
</cp:coreProperties>
</file>