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1"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CC464-1E53-402B-BEA6-E2AAE72B4130}" v="84" dt="2025-09-10T11:18:00.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27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eem Ramadan" userId="7300af8e-b9ba-4413-99be-7a9ba879c237" providerId="ADAL" clId="{84A8BCFB-7F33-4E85-8A48-896468FA1204}"/>
    <pc:docChg chg="undo custSel addSld delSld modSld">
      <pc:chgData name="Saleem Ramadan" userId="7300af8e-b9ba-4413-99be-7a9ba879c237" providerId="ADAL" clId="{84A8BCFB-7F33-4E85-8A48-896468FA1204}" dt="2025-09-10T11:21:08.437" v="142" actId="207"/>
      <pc:docMkLst>
        <pc:docMk/>
      </pc:docMkLst>
      <pc:sldChg chg="addSp delSp modSp mod setBg">
        <pc:chgData name="Saleem Ramadan" userId="7300af8e-b9ba-4413-99be-7a9ba879c237" providerId="ADAL" clId="{84A8BCFB-7F33-4E85-8A48-896468FA1204}" dt="2025-09-10T11:07:45.040" v="24" actId="478"/>
        <pc:sldMkLst>
          <pc:docMk/>
          <pc:sldMk cId="0" sldId="256"/>
        </pc:sldMkLst>
        <pc:spChg chg="mod">
          <ac:chgData name="Saleem Ramadan" userId="7300af8e-b9ba-4413-99be-7a9ba879c237" providerId="ADAL" clId="{84A8BCFB-7F33-4E85-8A48-896468FA1204}" dt="2025-09-10T11:07:06.364" v="5" actId="26606"/>
          <ac:spMkLst>
            <pc:docMk/>
            <pc:sldMk cId="0" sldId="256"/>
            <ac:spMk id="2" creationId="{00000000-0000-0000-0000-000000000000}"/>
          </ac:spMkLst>
        </pc:spChg>
        <pc:spChg chg="add del mod">
          <ac:chgData name="Saleem Ramadan" userId="7300af8e-b9ba-4413-99be-7a9ba879c237" providerId="ADAL" clId="{84A8BCFB-7F33-4E85-8A48-896468FA1204}" dt="2025-09-10T11:07:41.806" v="23" actId="478"/>
          <ac:spMkLst>
            <pc:docMk/>
            <pc:sldMk cId="0" sldId="256"/>
            <ac:spMk id="3" creationId="{00000000-0000-0000-0000-000000000000}"/>
          </ac:spMkLst>
        </pc:spChg>
        <pc:spChg chg="add del mod">
          <ac:chgData name="Saleem Ramadan" userId="7300af8e-b9ba-4413-99be-7a9ba879c237" providerId="ADAL" clId="{84A8BCFB-7F33-4E85-8A48-896468FA1204}" dt="2025-09-10T11:07:45.040" v="24" actId="478"/>
          <ac:spMkLst>
            <pc:docMk/>
            <pc:sldMk cId="0" sldId="256"/>
            <ac:spMk id="5" creationId="{CDB88F5A-9BFC-1598-6043-42A05338466E}"/>
          </ac:spMkLst>
        </pc:spChg>
        <pc:spChg chg="add">
          <ac:chgData name="Saleem Ramadan" userId="7300af8e-b9ba-4413-99be-7a9ba879c237" providerId="ADAL" clId="{84A8BCFB-7F33-4E85-8A48-896468FA1204}" dt="2025-09-10T11:07:06.364" v="5" actId="26606"/>
          <ac:spMkLst>
            <pc:docMk/>
            <pc:sldMk cId="0" sldId="256"/>
            <ac:spMk id="10" creationId="{A3363022-C969-41E9-8EB2-E4C94908C1FA}"/>
          </ac:spMkLst>
        </pc:spChg>
        <pc:spChg chg="add">
          <ac:chgData name="Saleem Ramadan" userId="7300af8e-b9ba-4413-99be-7a9ba879c237" providerId="ADAL" clId="{84A8BCFB-7F33-4E85-8A48-896468FA1204}" dt="2025-09-10T11:07:06.364" v="5" actId="26606"/>
          <ac:spMkLst>
            <pc:docMk/>
            <pc:sldMk cId="0" sldId="256"/>
            <ac:spMk id="12" creationId="{8D1AD6B3-BE88-4CEB-BA17-790657CC4729}"/>
          </ac:spMkLst>
        </pc:spChg>
        <pc:grpChg chg="add">
          <ac:chgData name="Saleem Ramadan" userId="7300af8e-b9ba-4413-99be-7a9ba879c237" providerId="ADAL" clId="{84A8BCFB-7F33-4E85-8A48-896468FA1204}" dt="2025-09-10T11:07:06.364" v="5" actId="26606"/>
          <ac:grpSpMkLst>
            <pc:docMk/>
            <pc:sldMk cId="0" sldId="256"/>
            <ac:grpSpMk id="14" creationId="{89D1390B-7E13-4B4F-9CB2-391063412E54}"/>
          </ac:grpSpMkLst>
        </pc:grpChg>
        <pc:picChg chg="add">
          <ac:chgData name="Saleem Ramadan" userId="7300af8e-b9ba-4413-99be-7a9ba879c237" providerId="ADAL" clId="{84A8BCFB-7F33-4E85-8A48-896468FA1204}" dt="2025-09-10T11:07:06.364" v="5" actId="26606"/>
          <ac:picMkLst>
            <pc:docMk/>
            <pc:sldMk cId="0" sldId="256"/>
            <ac:picMk id="7" creationId="{5C7B54C4-6F48-A5A5-E24E-70BD8FFDD222}"/>
          </ac:picMkLst>
        </pc:picChg>
      </pc:sldChg>
      <pc:sldChg chg="addSp modSp mod setBg">
        <pc:chgData name="Saleem Ramadan" userId="7300af8e-b9ba-4413-99be-7a9ba879c237" providerId="ADAL" clId="{84A8BCFB-7F33-4E85-8A48-896468FA1204}" dt="2025-09-10T11:07:52.259" v="25" actId="26606"/>
        <pc:sldMkLst>
          <pc:docMk/>
          <pc:sldMk cId="0" sldId="257"/>
        </pc:sldMkLst>
        <pc:spChg chg="mod">
          <ac:chgData name="Saleem Ramadan" userId="7300af8e-b9ba-4413-99be-7a9ba879c237" providerId="ADAL" clId="{84A8BCFB-7F33-4E85-8A48-896468FA1204}" dt="2025-09-10T11:07:52.259" v="25" actId="26606"/>
          <ac:spMkLst>
            <pc:docMk/>
            <pc:sldMk cId="0" sldId="257"/>
            <ac:spMk id="2" creationId="{00000000-0000-0000-0000-000000000000}"/>
          </ac:spMkLst>
        </pc:spChg>
        <pc:spChg chg="mod">
          <ac:chgData name="Saleem Ramadan" userId="7300af8e-b9ba-4413-99be-7a9ba879c237" providerId="ADAL" clId="{84A8BCFB-7F33-4E85-8A48-896468FA1204}" dt="2025-09-10T11:07:52.259" v="25" actId="26606"/>
          <ac:spMkLst>
            <pc:docMk/>
            <pc:sldMk cId="0" sldId="257"/>
            <ac:spMk id="3" creationId="{00000000-0000-0000-0000-000000000000}"/>
          </ac:spMkLst>
        </pc:spChg>
        <pc:spChg chg="add">
          <ac:chgData name="Saleem Ramadan" userId="7300af8e-b9ba-4413-99be-7a9ba879c237" providerId="ADAL" clId="{84A8BCFB-7F33-4E85-8A48-896468FA1204}" dt="2025-09-10T11:07:52.259" v="25" actId="26606"/>
          <ac:spMkLst>
            <pc:docMk/>
            <pc:sldMk cId="0" sldId="257"/>
            <ac:spMk id="8" creationId="{D038248A-211C-4EEC-8401-C761B929FB52}"/>
          </ac:spMkLst>
        </pc:spChg>
        <pc:spChg chg="add">
          <ac:chgData name="Saleem Ramadan" userId="7300af8e-b9ba-4413-99be-7a9ba879c237" providerId="ADAL" clId="{84A8BCFB-7F33-4E85-8A48-896468FA1204}" dt="2025-09-10T11:07:52.259" v="25" actId="26606"/>
          <ac:spMkLst>
            <pc:docMk/>
            <pc:sldMk cId="0" sldId="257"/>
            <ac:spMk id="10" creationId="{C30A849F-66D9-40C8-BEC8-35AFF8F4568F}"/>
          </ac:spMkLst>
        </pc:spChg>
        <pc:grpChg chg="add">
          <ac:chgData name="Saleem Ramadan" userId="7300af8e-b9ba-4413-99be-7a9ba879c237" providerId="ADAL" clId="{84A8BCFB-7F33-4E85-8A48-896468FA1204}" dt="2025-09-10T11:07:52.259" v="25" actId="26606"/>
          <ac:grpSpMkLst>
            <pc:docMk/>
            <pc:sldMk cId="0" sldId="257"/>
            <ac:grpSpMk id="12" creationId="{04542298-A2B1-480F-A11C-A40EDD19B857}"/>
          </ac:grpSpMkLst>
        </pc:grpChg>
        <pc:grpChg chg="add">
          <ac:chgData name="Saleem Ramadan" userId="7300af8e-b9ba-4413-99be-7a9ba879c237" providerId="ADAL" clId="{84A8BCFB-7F33-4E85-8A48-896468FA1204}" dt="2025-09-10T11:07:52.259" v="25" actId="26606"/>
          <ac:grpSpMkLst>
            <pc:docMk/>
            <pc:sldMk cId="0" sldId="257"/>
            <ac:grpSpMk id="18" creationId="{2A5C9C35-2375-49EB-B99C-17C87D42FE7C}"/>
          </ac:grpSpMkLst>
        </pc:grpChg>
      </pc:sldChg>
      <pc:sldChg chg="addSp modSp mod setBg">
        <pc:chgData name="Saleem Ramadan" userId="7300af8e-b9ba-4413-99be-7a9ba879c237" providerId="ADAL" clId="{84A8BCFB-7F33-4E85-8A48-896468FA1204}" dt="2025-09-10T11:11:46.835" v="44" actId="108"/>
        <pc:sldMkLst>
          <pc:docMk/>
          <pc:sldMk cId="0" sldId="258"/>
        </pc:sldMkLst>
        <pc:spChg chg="mod">
          <ac:chgData name="Saleem Ramadan" userId="7300af8e-b9ba-4413-99be-7a9ba879c237" providerId="ADAL" clId="{84A8BCFB-7F33-4E85-8A48-896468FA1204}" dt="2025-09-10T11:11:46.835" v="44" actId="108"/>
          <ac:spMkLst>
            <pc:docMk/>
            <pc:sldMk cId="0" sldId="258"/>
            <ac:spMk id="2" creationId="{00000000-0000-0000-0000-000000000000}"/>
          </ac:spMkLst>
        </pc:spChg>
        <pc:spChg chg="mod">
          <ac:chgData name="Saleem Ramadan" userId="7300af8e-b9ba-4413-99be-7a9ba879c237" providerId="ADAL" clId="{84A8BCFB-7F33-4E85-8A48-896468FA1204}" dt="2025-09-10T11:07:59.706" v="26" actId="26606"/>
          <ac:spMkLst>
            <pc:docMk/>
            <pc:sldMk cId="0" sldId="258"/>
            <ac:spMk id="4" creationId="{00000000-0000-0000-0000-000000000000}"/>
          </ac:spMkLst>
        </pc:spChg>
        <pc:spChg chg="add">
          <ac:chgData name="Saleem Ramadan" userId="7300af8e-b9ba-4413-99be-7a9ba879c237" providerId="ADAL" clId="{84A8BCFB-7F33-4E85-8A48-896468FA1204}" dt="2025-09-10T11:07:59.706" v="26" actId="26606"/>
          <ac:spMkLst>
            <pc:docMk/>
            <pc:sldMk cId="0" sldId="258"/>
            <ac:spMk id="9" creationId="{D1942232-83D0-49E2-AF9B-1F97E3C1EF8E}"/>
          </ac:spMkLst>
        </pc:spChg>
        <pc:spChg chg="add">
          <ac:chgData name="Saleem Ramadan" userId="7300af8e-b9ba-4413-99be-7a9ba879c237" providerId="ADAL" clId="{84A8BCFB-7F33-4E85-8A48-896468FA1204}" dt="2025-09-10T11:07:59.706" v="26" actId="26606"/>
          <ac:spMkLst>
            <pc:docMk/>
            <pc:sldMk cId="0" sldId="258"/>
            <ac:spMk id="11" creationId="{E9E70D72-6E23-4015-A4A6-85C120C19167}"/>
          </ac:spMkLst>
        </pc:spChg>
        <pc:grpChg chg="add">
          <ac:chgData name="Saleem Ramadan" userId="7300af8e-b9ba-4413-99be-7a9ba879c237" providerId="ADAL" clId="{84A8BCFB-7F33-4E85-8A48-896468FA1204}" dt="2025-09-10T11:07:59.706" v="26" actId="26606"/>
          <ac:grpSpMkLst>
            <pc:docMk/>
            <pc:sldMk cId="0" sldId="258"/>
            <ac:grpSpMk id="13" creationId="{C28A977F-B603-4D81-B0FC-C8DE048A7931}"/>
          </ac:grpSpMkLst>
        </pc:grpChg>
        <pc:grpChg chg="add">
          <ac:chgData name="Saleem Ramadan" userId="7300af8e-b9ba-4413-99be-7a9ba879c237" providerId="ADAL" clId="{84A8BCFB-7F33-4E85-8A48-896468FA1204}" dt="2025-09-10T11:07:59.706" v="26" actId="26606"/>
          <ac:grpSpMkLst>
            <pc:docMk/>
            <pc:sldMk cId="0" sldId="258"/>
            <ac:grpSpMk id="19" creationId="{C78D9229-E61D-4FEE-8321-2F8B64A8CADF}"/>
          </ac:grpSpMkLst>
        </pc:grpChg>
        <pc:picChg chg="mod">
          <ac:chgData name="Saleem Ramadan" userId="7300af8e-b9ba-4413-99be-7a9ba879c237" providerId="ADAL" clId="{84A8BCFB-7F33-4E85-8A48-896468FA1204}" dt="2025-09-10T11:07:59.706" v="26" actId="26606"/>
          <ac:picMkLst>
            <pc:docMk/>
            <pc:sldMk cId="0" sldId="258"/>
            <ac:picMk id="3" creationId="{00000000-0000-0000-0000-000000000000}"/>
          </ac:picMkLst>
        </pc:picChg>
      </pc:sldChg>
      <pc:sldChg chg="addSp modSp mod setBg">
        <pc:chgData name="Saleem Ramadan" userId="7300af8e-b9ba-4413-99be-7a9ba879c237" providerId="ADAL" clId="{84A8BCFB-7F33-4E85-8A48-896468FA1204}" dt="2025-09-10T11:11:39.612" v="43" actId="108"/>
        <pc:sldMkLst>
          <pc:docMk/>
          <pc:sldMk cId="0" sldId="259"/>
        </pc:sldMkLst>
        <pc:spChg chg="mod">
          <ac:chgData name="Saleem Ramadan" userId="7300af8e-b9ba-4413-99be-7a9ba879c237" providerId="ADAL" clId="{84A8BCFB-7F33-4E85-8A48-896468FA1204}" dt="2025-09-10T11:11:39.612" v="43" actId="108"/>
          <ac:spMkLst>
            <pc:docMk/>
            <pc:sldMk cId="0" sldId="259"/>
            <ac:spMk id="2" creationId="{00000000-0000-0000-0000-000000000000}"/>
          </ac:spMkLst>
        </pc:spChg>
        <pc:spChg chg="mod">
          <ac:chgData name="Saleem Ramadan" userId="7300af8e-b9ba-4413-99be-7a9ba879c237" providerId="ADAL" clId="{84A8BCFB-7F33-4E85-8A48-896468FA1204}" dt="2025-09-10T11:08:07.525" v="27" actId="26606"/>
          <ac:spMkLst>
            <pc:docMk/>
            <pc:sldMk cId="0" sldId="259"/>
            <ac:spMk id="4" creationId="{00000000-0000-0000-0000-000000000000}"/>
          </ac:spMkLst>
        </pc:spChg>
        <pc:spChg chg="add">
          <ac:chgData name="Saleem Ramadan" userId="7300af8e-b9ba-4413-99be-7a9ba879c237" providerId="ADAL" clId="{84A8BCFB-7F33-4E85-8A48-896468FA1204}" dt="2025-09-10T11:08:07.525" v="27" actId="26606"/>
          <ac:spMkLst>
            <pc:docMk/>
            <pc:sldMk cId="0" sldId="259"/>
            <ac:spMk id="9" creationId="{D1942232-83D0-49E2-AF9B-1F97E3C1EF8E}"/>
          </ac:spMkLst>
        </pc:spChg>
        <pc:spChg chg="add">
          <ac:chgData name="Saleem Ramadan" userId="7300af8e-b9ba-4413-99be-7a9ba879c237" providerId="ADAL" clId="{84A8BCFB-7F33-4E85-8A48-896468FA1204}" dt="2025-09-10T11:08:07.525" v="27" actId="26606"/>
          <ac:spMkLst>
            <pc:docMk/>
            <pc:sldMk cId="0" sldId="259"/>
            <ac:spMk id="11" creationId="{E9E70D72-6E23-4015-A4A6-85C120C19167}"/>
          </ac:spMkLst>
        </pc:spChg>
        <pc:grpChg chg="add">
          <ac:chgData name="Saleem Ramadan" userId="7300af8e-b9ba-4413-99be-7a9ba879c237" providerId="ADAL" clId="{84A8BCFB-7F33-4E85-8A48-896468FA1204}" dt="2025-09-10T11:08:07.525" v="27" actId="26606"/>
          <ac:grpSpMkLst>
            <pc:docMk/>
            <pc:sldMk cId="0" sldId="259"/>
            <ac:grpSpMk id="13" creationId="{C28A977F-B603-4D81-B0FC-C8DE048A7931}"/>
          </ac:grpSpMkLst>
        </pc:grpChg>
        <pc:grpChg chg="add">
          <ac:chgData name="Saleem Ramadan" userId="7300af8e-b9ba-4413-99be-7a9ba879c237" providerId="ADAL" clId="{84A8BCFB-7F33-4E85-8A48-896468FA1204}" dt="2025-09-10T11:08:07.525" v="27" actId="26606"/>
          <ac:grpSpMkLst>
            <pc:docMk/>
            <pc:sldMk cId="0" sldId="259"/>
            <ac:grpSpMk id="19" creationId="{C78D9229-E61D-4FEE-8321-2F8B64A8CADF}"/>
          </ac:grpSpMkLst>
        </pc:grpChg>
        <pc:picChg chg="mod">
          <ac:chgData name="Saleem Ramadan" userId="7300af8e-b9ba-4413-99be-7a9ba879c237" providerId="ADAL" clId="{84A8BCFB-7F33-4E85-8A48-896468FA1204}" dt="2025-09-10T11:08:07.525" v="27" actId="26606"/>
          <ac:picMkLst>
            <pc:docMk/>
            <pc:sldMk cId="0" sldId="259"/>
            <ac:picMk id="3" creationId="{00000000-0000-0000-0000-000000000000}"/>
          </ac:picMkLst>
        </pc:picChg>
      </pc:sldChg>
      <pc:sldChg chg="addSp modSp mod setBg">
        <pc:chgData name="Saleem Ramadan" userId="7300af8e-b9ba-4413-99be-7a9ba879c237" providerId="ADAL" clId="{84A8BCFB-7F33-4E85-8A48-896468FA1204}" dt="2025-09-10T11:21:08.437" v="142" actId="207"/>
        <pc:sldMkLst>
          <pc:docMk/>
          <pc:sldMk cId="0" sldId="260"/>
        </pc:sldMkLst>
        <pc:spChg chg="mod">
          <ac:chgData name="Saleem Ramadan" userId="7300af8e-b9ba-4413-99be-7a9ba879c237" providerId="ADAL" clId="{84A8BCFB-7F33-4E85-8A48-896468FA1204}" dt="2025-09-10T11:15:37.179" v="132" actId="20577"/>
          <ac:spMkLst>
            <pc:docMk/>
            <pc:sldMk cId="0" sldId="260"/>
            <ac:spMk id="2" creationId="{00000000-0000-0000-0000-000000000000}"/>
          </ac:spMkLst>
        </pc:spChg>
        <pc:spChg chg="mod">
          <ac:chgData name="Saleem Ramadan" userId="7300af8e-b9ba-4413-99be-7a9ba879c237" providerId="ADAL" clId="{84A8BCFB-7F33-4E85-8A48-896468FA1204}" dt="2025-09-10T11:17:59.780" v="135" actId="6549"/>
          <ac:spMkLst>
            <pc:docMk/>
            <pc:sldMk cId="0" sldId="260"/>
            <ac:spMk id="4" creationId="{00000000-0000-0000-0000-000000000000}"/>
          </ac:spMkLst>
        </pc:spChg>
        <pc:spChg chg="add mod">
          <ac:chgData name="Saleem Ramadan" userId="7300af8e-b9ba-4413-99be-7a9ba879c237" providerId="ADAL" clId="{84A8BCFB-7F33-4E85-8A48-896468FA1204}" dt="2025-09-10T11:21:08.437" v="142" actId="207"/>
          <ac:spMkLst>
            <pc:docMk/>
            <pc:sldMk cId="0" sldId="260"/>
            <ac:spMk id="5" creationId="{E0E0664B-2278-F907-3971-5DE903D7833B}"/>
          </ac:spMkLst>
        </pc:spChg>
        <pc:spChg chg="add">
          <ac:chgData name="Saleem Ramadan" userId="7300af8e-b9ba-4413-99be-7a9ba879c237" providerId="ADAL" clId="{84A8BCFB-7F33-4E85-8A48-896468FA1204}" dt="2025-09-10T11:08:39.993" v="29" actId="26606"/>
          <ac:spMkLst>
            <pc:docMk/>
            <pc:sldMk cId="0" sldId="260"/>
            <ac:spMk id="9" creationId="{D1942232-83D0-49E2-AF9B-1F97E3C1EF8E}"/>
          </ac:spMkLst>
        </pc:spChg>
        <pc:spChg chg="add">
          <ac:chgData name="Saleem Ramadan" userId="7300af8e-b9ba-4413-99be-7a9ba879c237" providerId="ADAL" clId="{84A8BCFB-7F33-4E85-8A48-896468FA1204}" dt="2025-09-10T11:08:39.993" v="29" actId="26606"/>
          <ac:spMkLst>
            <pc:docMk/>
            <pc:sldMk cId="0" sldId="260"/>
            <ac:spMk id="11" creationId="{E9E70D72-6E23-4015-A4A6-85C120C19167}"/>
          </ac:spMkLst>
        </pc:spChg>
        <pc:grpChg chg="add">
          <ac:chgData name="Saleem Ramadan" userId="7300af8e-b9ba-4413-99be-7a9ba879c237" providerId="ADAL" clId="{84A8BCFB-7F33-4E85-8A48-896468FA1204}" dt="2025-09-10T11:08:39.993" v="29" actId="26606"/>
          <ac:grpSpMkLst>
            <pc:docMk/>
            <pc:sldMk cId="0" sldId="260"/>
            <ac:grpSpMk id="13" creationId="{C28A977F-B603-4D81-B0FC-C8DE048A7931}"/>
          </ac:grpSpMkLst>
        </pc:grpChg>
        <pc:grpChg chg="add">
          <ac:chgData name="Saleem Ramadan" userId="7300af8e-b9ba-4413-99be-7a9ba879c237" providerId="ADAL" clId="{84A8BCFB-7F33-4E85-8A48-896468FA1204}" dt="2025-09-10T11:08:39.993" v="29" actId="26606"/>
          <ac:grpSpMkLst>
            <pc:docMk/>
            <pc:sldMk cId="0" sldId="260"/>
            <ac:grpSpMk id="19" creationId="{C78D9229-E61D-4FEE-8321-2F8B64A8CADF}"/>
          </ac:grpSpMkLst>
        </pc:grpChg>
        <pc:picChg chg="mod">
          <ac:chgData name="Saleem Ramadan" userId="7300af8e-b9ba-4413-99be-7a9ba879c237" providerId="ADAL" clId="{84A8BCFB-7F33-4E85-8A48-896468FA1204}" dt="2025-09-10T11:08:39.993" v="29" actId="26606"/>
          <ac:picMkLst>
            <pc:docMk/>
            <pc:sldMk cId="0" sldId="260"/>
            <ac:picMk id="3" creationId="{00000000-0000-0000-0000-000000000000}"/>
          </ac:picMkLst>
        </pc:picChg>
      </pc:sldChg>
      <pc:sldChg chg="addSp modSp mod setBg">
        <pc:chgData name="Saleem Ramadan" userId="7300af8e-b9ba-4413-99be-7a9ba879c237" providerId="ADAL" clId="{84A8BCFB-7F33-4E85-8A48-896468FA1204}" dt="2025-09-10T11:08:45.625" v="30" actId="26606"/>
        <pc:sldMkLst>
          <pc:docMk/>
          <pc:sldMk cId="0" sldId="261"/>
        </pc:sldMkLst>
        <pc:spChg chg="mod">
          <ac:chgData name="Saleem Ramadan" userId="7300af8e-b9ba-4413-99be-7a9ba879c237" providerId="ADAL" clId="{84A8BCFB-7F33-4E85-8A48-896468FA1204}" dt="2025-09-10T11:08:45.625" v="30" actId="26606"/>
          <ac:spMkLst>
            <pc:docMk/>
            <pc:sldMk cId="0" sldId="261"/>
            <ac:spMk id="2" creationId="{00000000-0000-0000-0000-000000000000}"/>
          </ac:spMkLst>
        </pc:spChg>
        <pc:spChg chg="mod">
          <ac:chgData name="Saleem Ramadan" userId="7300af8e-b9ba-4413-99be-7a9ba879c237" providerId="ADAL" clId="{84A8BCFB-7F33-4E85-8A48-896468FA1204}" dt="2025-09-10T11:08:45.625" v="30" actId="26606"/>
          <ac:spMkLst>
            <pc:docMk/>
            <pc:sldMk cId="0" sldId="261"/>
            <ac:spMk id="4" creationId="{00000000-0000-0000-0000-000000000000}"/>
          </ac:spMkLst>
        </pc:spChg>
        <pc:spChg chg="add">
          <ac:chgData name="Saleem Ramadan" userId="7300af8e-b9ba-4413-99be-7a9ba879c237" providerId="ADAL" clId="{84A8BCFB-7F33-4E85-8A48-896468FA1204}" dt="2025-09-10T11:08:45.625" v="30" actId="26606"/>
          <ac:spMkLst>
            <pc:docMk/>
            <pc:sldMk cId="0" sldId="261"/>
            <ac:spMk id="9" creationId="{D1942232-83D0-49E2-AF9B-1F97E3C1EF8E}"/>
          </ac:spMkLst>
        </pc:spChg>
        <pc:spChg chg="add">
          <ac:chgData name="Saleem Ramadan" userId="7300af8e-b9ba-4413-99be-7a9ba879c237" providerId="ADAL" clId="{84A8BCFB-7F33-4E85-8A48-896468FA1204}" dt="2025-09-10T11:08:45.625" v="30" actId="26606"/>
          <ac:spMkLst>
            <pc:docMk/>
            <pc:sldMk cId="0" sldId="261"/>
            <ac:spMk id="11" creationId="{E9E70D72-6E23-4015-A4A6-85C120C19167}"/>
          </ac:spMkLst>
        </pc:spChg>
        <pc:grpChg chg="add">
          <ac:chgData name="Saleem Ramadan" userId="7300af8e-b9ba-4413-99be-7a9ba879c237" providerId="ADAL" clId="{84A8BCFB-7F33-4E85-8A48-896468FA1204}" dt="2025-09-10T11:08:45.625" v="30" actId="26606"/>
          <ac:grpSpMkLst>
            <pc:docMk/>
            <pc:sldMk cId="0" sldId="261"/>
            <ac:grpSpMk id="13" creationId="{C28A977F-B603-4D81-B0FC-C8DE048A7931}"/>
          </ac:grpSpMkLst>
        </pc:grpChg>
        <pc:grpChg chg="add">
          <ac:chgData name="Saleem Ramadan" userId="7300af8e-b9ba-4413-99be-7a9ba879c237" providerId="ADAL" clId="{84A8BCFB-7F33-4E85-8A48-896468FA1204}" dt="2025-09-10T11:08:45.625" v="30" actId="26606"/>
          <ac:grpSpMkLst>
            <pc:docMk/>
            <pc:sldMk cId="0" sldId="261"/>
            <ac:grpSpMk id="19" creationId="{C78D9229-E61D-4FEE-8321-2F8B64A8CADF}"/>
          </ac:grpSpMkLst>
        </pc:grpChg>
        <pc:picChg chg="mod">
          <ac:chgData name="Saleem Ramadan" userId="7300af8e-b9ba-4413-99be-7a9ba879c237" providerId="ADAL" clId="{84A8BCFB-7F33-4E85-8A48-896468FA1204}" dt="2025-09-10T11:08:45.625" v="30" actId="26606"/>
          <ac:picMkLst>
            <pc:docMk/>
            <pc:sldMk cId="0" sldId="261"/>
            <ac:picMk id="3" creationId="{00000000-0000-0000-0000-000000000000}"/>
          </ac:picMkLst>
        </pc:picChg>
      </pc:sldChg>
      <pc:sldChg chg="addSp delSp modSp add del mod setBg">
        <pc:chgData name="Saleem Ramadan" userId="7300af8e-b9ba-4413-99be-7a9ba879c237" providerId="ADAL" clId="{84A8BCFB-7F33-4E85-8A48-896468FA1204}" dt="2025-09-10T11:11:51.147" v="45" actId="47"/>
        <pc:sldMkLst>
          <pc:docMk/>
          <pc:sldMk cId="0" sldId="263"/>
        </pc:sldMkLst>
        <pc:spChg chg="mod">
          <ac:chgData name="Saleem Ramadan" userId="7300af8e-b9ba-4413-99be-7a9ba879c237" providerId="ADAL" clId="{84A8BCFB-7F33-4E85-8A48-896468FA1204}" dt="2025-09-10T11:09:15.655" v="32" actId="26606"/>
          <ac:spMkLst>
            <pc:docMk/>
            <pc:sldMk cId="0" sldId="263"/>
            <ac:spMk id="2" creationId="{00000000-0000-0000-0000-000000000000}"/>
          </ac:spMkLst>
        </pc:spChg>
        <pc:spChg chg="add del">
          <ac:chgData name="Saleem Ramadan" userId="7300af8e-b9ba-4413-99be-7a9ba879c237" providerId="ADAL" clId="{84A8BCFB-7F33-4E85-8A48-896468FA1204}" dt="2025-09-10T11:10:47.322" v="38" actId="26606"/>
          <ac:spMkLst>
            <pc:docMk/>
            <pc:sldMk cId="0" sldId="263"/>
            <ac:spMk id="3" creationId="{00000000-0000-0000-0000-000000000000}"/>
          </ac:spMkLst>
        </pc:spChg>
        <pc:spChg chg="add del">
          <ac:chgData name="Saleem Ramadan" userId="7300af8e-b9ba-4413-99be-7a9ba879c237" providerId="ADAL" clId="{84A8BCFB-7F33-4E85-8A48-896468FA1204}" dt="2025-09-10T11:09:15.655" v="32" actId="26606"/>
          <ac:spMkLst>
            <pc:docMk/>
            <pc:sldMk cId="0" sldId="263"/>
            <ac:spMk id="10" creationId="{B50AB553-2A96-4A92-96F2-93548E096954}"/>
          </ac:spMkLst>
        </pc:spChg>
        <pc:graphicFrameChg chg="add del">
          <ac:chgData name="Saleem Ramadan" userId="7300af8e-b9ba-4413-99be-7a9ba879c237" providerId="ADAL" clId="{84A8BCFB-7F33-4E85-8A48-896468FA1204}" dt="2025-09-10T11:09:15.655" v="32" actId="26606"/>
          <ac:graphicFrameMkLst>
            <pc:docMk/>
            <pc:sldMk cId="0" sldId="263"/>
            <ac:graphicFrameMk id="5" creationId="{4A40FDE5-5810-0F96-52C5-4F25F5F59833}"/>
          </ac:graphicFrameMkLst>
        </pc:graphicFrameChg>
        <pc:graphicFrameChg chg="add del mod">
          <ac:chgData name="Saleem Ramadan" userId="7300af8e-b9ba-4413-99be-7a9ba879c237" providerId="ADAL" clId="{84A8BCFB-7F33-4E85-8A48-896468FA1204}" dt="2025-09-10T11:10:47.322" v="38" actId="26606"/>
          <ac:graphicFrameMkLst>
            <pc:docMk/>
            <pc:sldMk cId="0" sldId="263"/>
            <ac:graphicFrameMk id="12" creationId="{4E098741-8CA6-35B2-C471-6F68795BC13D}"/>
          </ac:graphicFrameMkLst>
        </pc:graphicFrameChg>
        <pc:picChg chg="add del">
          <ac:chgData name="Saleem Ramadan" userId="7300af8e-b9ba-4413-99be-7a9ba879c237" providerId="ADAL" clId="{84A8BCFB-7F33-4E85-8A48-896468FA1204}" dt="2025-09-10T11:09:15.655" v="32" actId="26606"/>
          <ac:picMkLst>
            <pc:docMk/>
            <pc:sldMk cId="0" sldId="263"/>
            <ac:picMk id="6" creationId="{A3F1B382-EFBB-F512-5F53-68CFE01B723C}"/>
          </ac:picMkLst>
        </pc:picChg>
      </pc:sldChg>
      <pc:sldChg chg="addSp delSp modSp add mod setBg">
        <pc:chgData name="Saleem Ramadan" userId="7300af8e-b9ba-4413-99be-7a9ba879c237" providerId="ADAL" clId="{84A8BCFB-7F33-4E85-8A48-896468FA1204}" dt="2025-09-10T11:14:40.792" v="123" actId="20577"/>
        <pc:sldMkLst>
          <pc:docMk/>
          <pc:sldMk cId="0" sldId="264"/>
        </pc:sldMkLst>
        <pc:spChg chg="mod">
          <ac:chgData name="Saleem Ramadan" userId="7300af8e-b9ba-4413-99be-7a9ba879c237" providerId="ADAL" clId="{84A8BCFB-7F33-4E85-8A48-896468FA1204}" dt="2025-09-10T11:12:06.883" v="52" actId="26606"/>
          <ac:spMkLst>
            <pc:docMk/>
            <pc:sldMk cId="0" sldId="264"/>
            <ac:spMk id="2" creationId="{00000000-0000-0000-0000-000000000000}"/>
          </ac:spMkLst>
        </pc:spChg>
        <pc:spChg chg="del mod">
          <ac:chgData name="Saleem Ramadan" userId="7300af8e-b9ba-4413-99be-7a9ba879c237" providerId="ADAL" clId="{84A8BCFB-7F33-4E85-8A48-896468FA1204}" dt="2025-09-10T11:12:06.883" v="52" actId="26606"/>
          <ac:spMkLst>
            <pc:docMk/>
            <pc:sldMk cId="0" sldId="264"/>
            <ac:spMk id="3" creationId="{00000000-0000-0000-0000-000000000000}"/>
          </ac:spMkLst>
        </pc:spChg>
        <pc:spChg chg="add">
          <ac:chgData name="Saleem Ramadan" userId="7300af8e-b9ba-4413-99be-7a9ba879c237" providerId="ADAL" clId="{84A8BCFB-7F33-4E85-8A48-896468FA1204}" dt="2025-09-10T11:12:06.883" v="52" actId="26606"/>
          <ac:spMkLst>
            <pc:docMk/>
            <pc:sldMk cId="0" sldId="264"/>
            <ac:spMk id="9" creationId="{53B021B3-DE93-4AB7-8A18-CF5F1CED88B8}"/>
          </ac:spMkLst>
        </pc:spChg>
        <pc:spChg chg="add">
          <ac:chgData name="Saleem Ramadan" userId="7300af8e-b9ba-4413-99be-7a9ba879c237" providerId="ADAL" clId="{84A8BCFB-7F33-4E85-8A48-896468FA1204}" dt="2025-09-10T11:12:06.883" v="52" actId="26606"/>
          <ac:spMkLst>
            <pc:docMk/>
            <pc:sldMk cId="0" sldId="264"/>
            <ac:spMk id="11" creationId="{52D502E5-F6B4-4D58-B4AE-FC466FF15EE8}"/>
          </ac:spMkLst>
        </pc:spChg>
        <pc:spChg chg="add">
          <ac:chgData name="Saleem Ramadan" userId="7300af8e-b9ba-4413-99be-7a9ba879c237" providerId="ADAL" clId="{84A8BCFB-7F33-4E85-8A48-896468FA1204}" dt="2025-09-10T11:12:06.883" v="52" actId="26606"/>
          <ac:spMkLst>
            <pc:docMk/>
            <pc:sldMk cId="0" sldId="264"/>
            <ac:spMk id="13" creationId="{9DECDBF4-02B6-4BB4-B65B-B8107AD6A9E8}"/>
          </ac:spMkLst>
        </pc:spChg>
        <pc:graphicFrameChg chg="add mod">
          <ac:chgData name="Saleem Ramadan" userId="7300af8e-b9ba-4413-99be-7a9ba879c237" providerId="ADAL" clId="{84A8BCFB-7F33-4E85-8A48-896468FA1204}" dt="2025-09-10T11:14:40.792" v="123" actId="20577"/>
          <ac:graphicFrameMkLst>
            <pc:docMk/>
            <pc:sldMk cId="0" sldId="264"/>
            <ac:graphicFrameMk id="5" creationId="{2ED1732A-4341-1BA9-855D-D82E3CC5A427}"/>
          </ac:graphicFrameMkLst>
        </pc:graphicFrameChg>
      </pc:sldChg>
      <pc:sldChg chg="addSp modSp add mod setBg">
        <pc:chgData name="Saleem Ramadan" userId="7300af8e-b9ba-4413-99be-7a9ba879c237" providerId="ADAL" clId="{84A8BCFB-7F33-4E85-8A48-896468FA1204}" dt="2025-09-10T11:08:31.479" v="28" actId="26606"/>
        <pc:sldMkLst>
          <pc:docMk/>
          <pc:sldMk cId="0" sldId="265"/>
        </pc:sldMkLst>
        <pc:spChg chg="mod">
          <ac:chgData name="Saleem Ramadan" userId="7300af8e-b9ba-4413-99be-7a9ba879c237" providerId="ADAL" clId="{84A8BCFB-7F33-4E85-8A48-896468FA1204}" dt="2025-09-10T11:08:31.479" v="28" actId="26606"/>
          <ac:spMkLst>
            <pc:docMk/>
            <pc:sldMk cId="0" sldId="265"/>
            <ac:spMk id="2" creationId="{00000000-0000-0000-0000-000000000000}"/>
          </ac:spMkLst>
        </pc:spChg>
        <pc:spChg chg="mod">
          <ac:chgData name="Saleem Ramadan" userId="7300af8e-b9ba-4413-99be-7a9ba879c237" providerId="ADAL" clId="{84A8BCFB-7F33-4E85-8A48-896468FA1204}" dt="2025-09-10T11:08:31.479" v="28" actId="26606"/>
          <ac:spMkLst>
            <pc:docMk/>
            <pc:sldMk cId="0" sldId="265"/>
            <ac:spMk id="3" creationId="{00000000-0000-0000-0000-000000000000}"/>
          </ac:spMkLst>
        </pc:spChg>
        <pc:spChg chg="add">
          <ac:chgData name="Saleem Ramadan" userId="7300af8e-b9ba-4413-99be-7a9ba879c237" providerId="ADAL" clId="{84A8BCFB-7F33-4E85-8A48-896468FA1204}" dt="2025-09-10T11:08:31.479" v="28" actId="26606"/>
          <ac:spMkLst>
            <pc:docMk/>
            <pc:sldMk cId="0" sldId="265"/>
            <ac:spMk id="8" creationId="{D038248A-211C-4EEC-8401-C761B929FB52}"/>
          </ac:spMkLst>
        </pc:spChg>
        <pc:spChg chg="add">
          <ac:chgData name="Saleem Ramadan" userId="7300af8e-b9ba-4413-99be-7a9ba879c237" providerId="ADAL" clId="{84A8BCFB-7F33-4E85-8A48-896468FA1204}" dt="2025-09-10T11:08:31.479" v="28" actId="26606"/>
          <ac:spMkLst>
            <pc:docMk/>
            <pc:sldMk cId="0" sldId="265"/>
            <ac:spMk id="10" creationId="{C30A849F-66D9-40C8-BEC8-35AFF8F4568F}"/>
          </ac:spMkLst>
        </pc:spChg>
        <pc:grpChg chg="add">
          <ac:chgData name="Saleem Ramadan" userId="7300af8e-b9ba-4413-99be-7a9ba879c237" providerId="ADAL" clId="{84A8BCFB-7F33-4E85-8A48-896468FA1204}" dt="2025-09-10T11:08:31.479" v="28" actId="26606"/>
          <ac:grpSpMkLst>
            <pc:docMk/>
            <pc:sldMk cId="0" sldId="265"/>
            <ac:grpSpMk id="12" creationId="{04542298-A2B1-480F-A11C-A40EDD19B857}"/>
          </ac:grpSpMkLst>
        </pc:grpChg>
        <pc:grpChg chg="add">
          <ac:chgData name="Saleem Ramadan" userId="7300af8e-b9ba-4413-99be-7a9ba879c237" providerId="ADAL" clId="{84A8BCFB-7F33-4E85-8A48-896468FA1204}" dt="2025-09-10T11:08:31.479" v="28" actId="26606"/>
          <ac:grpSpMkLst>
            <pc:docMk/>
            <pc:sldMk cId="0" sldId="265"/>
            <ac:grpSpMk id="18" creationId="{2A5C9C35-2375-49EB-B99C-17C87D42FE7C}"/>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6850B65-60C1-43DA-84AD-E2A9916C49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E662B7-A86E-4457-A780-6FF05162863A}">
      <dgm:prSet/>
      <dgm:spPr/>
      <dgm:t>
        <a:bodyPr/>
        <a:lstStyle/>
        <a:p>
          <a:r>
            <a:rPr lang="en-US"/>
            <a:t>This study demonstrates the power of data analytics in manufacturing optimization:</a:t>
          </a:r>
        </a:p>
      </dgm:t>
    </dgm:pt>
    <dgm:pt modelId="{6280C764-12C3-47D8-8F4F-16FA750D0ECD}" type="parTrans" cxnId="{786B0920-BDCD-4231-9163-B1444529AC41}">
      <dgm:prSet/>
      <dgm:spPr/>
      <dgm:t>
        <a:bodyPr/>
        <a:lstStyle/>
        <a:p>
          <a:endParaRPr lang="en-US"/>
        </a:p>
      </dgm:t>
    </dgm:pt>
    <dgm:pt modelId="{D2842DDC-CACB-4EC5-9A8A-7A646BD571A0}" type="sibTrans" cxnId="{786B0920-BDCD-4231-9163-B1444529AC41}">
      <dgm:prSet/>
      <dgm:spPr/>
      <dgm:t>
        <a:bodyPr/>
        <a:lstStyle/>
        <a:p>
          <a:endParaRPr lang="en-US"/>
        </a:p>
      </dgm:t>
    </dgm:pt>
    <dgm:pt modelId="{9E2EE198-B045-4C06-B8DC-A4BD70AF24E3}">
      <dgm:prSet/>
      <dgm:spPr/>
      <dgm:t>
        <a:bodyPr/>
        <a:lstStyle/>
        <a:p>
          <a:r>
            <a:rPr lang="en-US" dirty="0"/>
            <a:t>Collected in-house data, modeled with response surface method of DOE and analyzed regression and ANOVA.</a:t>
          </a:r>
        </a:p>
      </dgm:t>
    </dgm:pt>
    <dgm:pt modelId="{B63C811A-5DF0-4122-B7C4-722049CDF62C}" type="parTrans" cxnId="{BD0D9DCD-707F-4002-B5D9-967BF94C7AA4}">
      <dgm:prSet/>
      <dgm:spPr/>
      <dgm:t>
        <a:bodyPr/>
        <a:lstStyle/>
        <a:p>
          <a:endParaRPr lang="en-US"/>
        </a:p>
      </dgm:t>
    </dgm:pt>
    <dgm:pt modelId="{3972995F-957D-4B67-AD1E-0548B7F9FC88}" type="sibTrans" cxnId="{BD0D9DCD-707F-4002-B5D9-967BF94C7AA4}">
      <dgm:prSet/>
      <dgm:spPr/>
      <dgm:t>
        <a:bodyPr/>
        <a:lstStyle/>
        <a:p>
          <a:endParaRPr lang="en-US"/>
        </a:p>
      </dgm:t>
    </dgm:pt>
    <dgm:pt modelId="{4FD3F5AC-8FD8-4E35-8FF3-23C0BC2E68D5}">
      <dgm:prSet/>
      <dgm:spPr/>
      <dgm:t>
        <a:bodyPr/>
        <a:lstStyle/>
        <a:p>
          <a:r>
            <a:rPr lang="en-US" dirty="0"/>
            <a:t>Applied optimization to balance lightweight design with tensile strength via NSG-II.</a:t>
          </a:r>
        </a:p>
      </dgm:t>
    </dgm:pt>
    <dgm:pt modelId="{3C3DF88D-A66C-4DE9-B3D9-E5C1B13DEAF0}" type="parTrans" cxnId="{FBE17CA9-B72E-4DA5-867A-241FB5465DF5}">
      <dgm:prSet/>
      <dgm:spPr/>
      <dgm:t>
        <a:bodyPr/>
        <a:lstStyle/>
        <a:p>
          <a:endParaRPr lang="en-US"/>
        </a:p>
      </dgm:t>
    </dgm:pt>
    <dgm:pt modelId="{ED649338-E6BD-4A7F-89A5-20A06C7AAA2A}" type="sibTrans" cxnId="{FBE17CA9-B72E-4DA5-867A-241FB5465DF5}">
      <dgm:prSet/>
      <dgm:spPr/>
      <dgm:t>
        <a:bodyPr/>
        <a:lstStyle/>
        <a:p>
          <a:endParaRPr lang="en-US"/>
        </a:p>
      </dgm:t>
    </dgm:pt>
    <dgm:pt modelId="{56B8D50D-4D92-4CCA-A5D5-88D0DB95AD86}">
      <dgm:prSet/>
      <dgm:spPr/>
      <dgm:t>
        <a:bodyPr/>
        <a:lstStyle/>
        <a:p>
          <a:r>
            <a:rPr lang="en-US"/>
            <a:t>Delivered actionable recommendations for UAV applications.</a:t>
          </a:r>
        </a:p>
      </dgm:t>
    </dgm:pt>
    <dgm:pt modelId="{57217B92-AB0C-4D86-A3B0-757B897CCF2C}" type="parTrans" cxnId="{3E07138B-F65A-48BA-BFFA-88C5CB76FF0E}">
      <dgm:prSet/>
      <dgm:spPr/>
      <dgm:t>
        <a:bodyPr/>
        <a:lstStyle/>
        <a:p>
          <a:endParaRPr lang="en-US"/>
        </a:p>
      </dgm:t>
    </dgm:pt>
    <dgm:pt modelId="{B9F5F054-350D-4F68-B510-52574F9D2FBD}" type="sibTrans" cxnId="{3E07138B-F65A-48BA-BFFA-88C5CB76FF0E}">
      <dgm:prSet/>
      <dgm:spPr/>
      <dgm:t>
        <a:bodyPr/>
        <a:lstStyle/>
        <a:p>
          <a:endParaRPr lang="en-US"/>
        </a:p>
      </dgm:t>
    </dgm:pt>
    <dgm:pt modelId="{8E25C867-DA6A-4055-87C5-6C1E13AD8EA6}" type="pres">
      <dgm:prSet presAssocID="{C6850B65-60C1-43DA-84AD-E2A9916C49E1}" presName="root" presStyleCnt="0">
        <dgm:presLayoutVars>
          <dgm:dir/>
          <dgm:resizeHandles val="exact"/>
        </dgm:presLayoutVars>
      </dgm:prSet>
      <dgm:spPr/>
    </dgm:pt>
    <dgm:pt modelId="{62FBC841-89D5-4D4D-BA15-4DDEBAABCBFF}" type="pres">
      <dgm:prSet presAssocID="{9FE662B7-A86E-4457-A780-6FF05162863A}" presName="compNode" presStyleCnt="0"/>
      <dgm:spPr/>
    </dgm:pt>
    <dgm:pt modelId="{FD985F42-2056-4652-831E-D2F181B59F05}" type="pres">
      <dgm:prSet presAssocID="{9FE662B7-A86E-4457-A780-6FF05162863A}" presName="bgRect" presStyleLbl="bgShp" presStyleIdx="0" presStyleCnt="4"/>
      <dgm:spPr/>
    </dgm:pt>
    <dgm:pt modelId="{D3FD81B9-2730-420C-9A68-9740A343D2D6}" type="pres">
      <dgm:prSet presAssocID="{9FE662B7-A86E-4457-A780-6FF0516286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2E991113-4E37-455E-B11E-A8A6486FB7FB}" type="pres">
      <dgm:prSet presAssocID="{9FE662B7-A86E-4457-A780-6FF05162863A}" presName="spaceRect" presStyleCnt="0"/>
      <dgm:spPr/>
    </dgm:pt>
    <dgm:pt modelId="{C58852A1-255C-445A-8AB2-CEDAD6BCA2F5}" type="pres">
      <dgm:prSet presAssocID="{9FE662B7-A86E-4457-A780-6FF05162863A}" presName="parTx" presStyleLbl="revTx" presStyleIdx="0" presStyleCnt="4">
        <dgm:presLayoutVars>
          <dgm:chMax val="0"/>
          <dgm:chPref val="0"/>
        </dgm:presLayoutVars>
      </dgm:prSet>
      <dgm:spPr/>
    </dgm:pt>
    <dgm:pt modelId="{6EC9CE68-1531-4940-9167-52363CCF498C}" type="pres">
      <dgm:prSet presAssocID="{D2842DDC-CACB-4EC5-9A8A-7A646BD571A0}" presName="sibTrans" presStyleCnt="0"/>
      <dgm:spPr/>
    </dgm:pt>
    <dgm:pt modelId="{7FE14B98-1E45-4D20-AB91-A6179FF30E47}" type="pres">
      <dgm:prSet presAssocID="{9E2EE198-B045-4C06-B8DC-A4BD70AF24E3}" presName="compNode" presStyleCnt="0"/>
      <dgm:spPr/>
    </dgm:pt>
    <dgm:pt modelId="{1BA08A38-45DD-411F-BA72-9BDE4FE6D310}" type="pres">
      <dgm:prSet presAssocID="{9E2EE198-B045-4C06-B8DC-A4BD70AF24E3}" presName="bgRect" presStyleLbl="bgShp" presStyleIdx="1" presStyleCnt="4"/>
      <dgm:spPr/>
    </dgm:pt>
    <dgm:pt modelId="{5D8CB9B3-C196-4F47-8C19-0ED1AABEAB2C}" type="pres">
      <dgm:prSet presAssocID="{9E2EE198-B045-4C06-B8DC-A4BD70AF24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CA177D3-DC80-48D2-9D5A-8EA3D1716CD7}" type="pres">
      <dgm:prSet presAssocID="{9E2EE198-B045-4C06-B8DC-A4BD70AF24E3}" presName="spaceRect" presStyleCnt="0"/>
      <dgm:spPr/>
    </dgm:pt>
    <dgm:pt modelId="{0829FFCF-F475-4981-BA97-0B16E6DCAD17}" type="pres">
      <dgm:prSet presAssocID="{9E2EE198-B045-4C06-B8DC-A4BD70AF24E3}" presName="parTx" presStyleLbl="revTx" presStyleIdx="1" presStyleCnt="4">
        <dgm:presLayoutVars>
          <dgm:chMax val="0"/>
          <dgm:chPref val="0"/>
        </dgm:presLayoutVars>
      </dgm:prSet>
      <dgm:spPr/>
    </dgm:pt>
    <dgm:pt modelId="{AADBA9B9-8017-4E80-A70D-0FE4B423502E}" type="pres">
      <dgm:prSet presAssocID="{3972995F-957D-4B67-AD1E-0548B7F9FC88}" presName="sibTrans" presStyleCnt="0"/>
      <dgm:spPr/>
    </dgm:pt>
    <dgm:pt modelId="{B9119D3C-A2E4-4FC9-90C9-BD7D5888BD24}" type="pres">
      <dgm:prSet presAssocID="{4FD3F5AC-8FD8-4E35-8FF3-23C0BC2E68D5}" presName="compNode" presStyleCnt="0"/>
      <dgm:spPr/>
    </dgm:pt>
    <dgm:pt modelId="{6EDE8E86-FD46-42DF-87C4-1F6E4308F5FA}" type="pres">
      <dgm:prSet presAssocID="{4FD3F5AC-8FD8-4E35-8FF3-23C0BC2E68D5}" presName="bgRect" presStyleLbl="bgShp" presStyleIdx="2" presStyleCnt="4"/>
      <dgm:spPr/>
    </dgm:pt>
    <dgm:pt modelId="{BA642950-8B42-4E86-B8D2-65A144CA5941}" type="pres">
      <dgm:prSet presAssocID="{4FD3F5AC-8FD8-4E35-8FF3-23C0BC2E68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dy Builder"/>
        </a:ext>
      </dgm:extLst>
    </dgm:pt>
    <dgm:pt modelId="{BDA16DC7-AEFD-47E2-8D52-159CE26F3768}" type="pres">
      <dgm:prSet presAssocID="{4FD3F5AC-8FD8-4E35-8FF3-23C0BC2E68D5}" presName="spaceRect" presStyleCnt="0"/>
      <dgm:spPr/>
    </dgm:pt>
    <dgm:pt modelId="{DBBDAFC7-85A1-45B0-B4B4-1DE1DF548C44}" type="pres">
      <dgm:prSet presAssocID="{4FD3F5AC-8FD8-4E35-8FF3-23C0BC2E68D5}" presName="parTx" presStyleLbl="revTx" presStyleIdx="2" presStyleCnt="4">
        <dgm:presLayoutVars>
          <dgm:chMax val="0"/>
          <dgm:chPref val="0"/>
        </dgm:presLayoutVars>
      </dgm:prSet>
      <dgm:spPr/>
    </dgm:pt>
    <dgm:pt modelId="{BB8333B4-5C2E-4949-B12D-9045C38F37D0}" type="pres">
      <dgm:prSet presAssocID="{ED649338-E6BD-4A7F-89A5-20A06C7AAA2A}" presName="sibTrans" presStyleCnt="0"/>
      <dgm:spPr/>
    </dgm:pt>
    <dgm:pt modelId="{F1AF7D3A-8DC9-4808-9792-8E9EDAF82B64}" type="pres">
      <dgm:prSet presAssocID="{56B8D50D-4D92-4CCA-A5D5-88D0DB95AD86}" presName="compNode" presStyleCnt="0"/>
      <dgm:spPr/>
    </dgm:pt>
    <dgm:pt modelId="{130AF2BA-2A96-4308-9B2F-F7C342FDD6D3}" type="pres">
      <dgm:prSet presAssocID="{56B8D50D-4D92-4CCA-A5D5-88D0DB95AD86}" presName="bgRect" presStyleLbl="bgShp" presStyleIdx="3" presStyleCnt="4"/>
      <dgm:spPr/>
    </dgm:pt>
    <dgm:pt modelId="{FB77ABDB-7FBE-4035-AABF-E39B986A9C21}" type="pres">
      <dgm:prSet presAssocID="{56B8D50D-4D92-4CCA-A5D5-88D0DB95AD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6E0BED29-04DB-444C-9CCA-2463D74E88C0}" type="pres">
      <dgm:prSet presAssocID="{56B8D50D-4D92-4CCA-A5D5-88D0DB95AD86}" presName="spaceRect" presStyleCnt="0"/>
      <dgm:spPr/>
    </dgm:pt>
    <dgm:pt modelId="{C9B325F8-F0ED-4045-9504-0B8D945606B2}" type="pres">
      <dgm:prSet presAssocID="{56B8D50D-4D92-4CCA-A5D5-88D0DB95AD86}" presName="parTx" presStyleLbl="revTx" presStyleIdx="3" presStyleCnt="4">
        <dgm:presLayoutVars>
          <dgm:chMax val="0"/>
          <dgm:chPref val="0"/>
        </dgm:presLayoutVars>
      </dgm:prSet>
      <dgm:spPr/>
    </dgm:pt>
  </dgm:ptLst>
  <dgm:cxnLst>
    <dgm:cxn modelId="{5251B01C-C2A9-466C-87BD-921775A8F237}" type="presOf" srcId="{4FD3F5AC-8FD8-4E35-8FF3-23C0BC2E68D5}" destId="{DBBDAFC7-85A1-45B0-B4B4-1DE1DF548C44}" srcOrd="0" destOrd="0" presId="urn:microsoft.com/office/officeart/2018/2/layout/IconVerticalSolidList"/>
    <dgm:cxn modelId="{786B0920-BDCD-4231-9163-B1444529AC41}" srcId="{C6850B65-60C1-43DA-84AD-E2A9916C49E1}" destId="{9FE662B7-A86E-4457-A780-6FF05162863A}" srcOrd="0" destOrd="0" parTransId="{6280C764-12C3-47D8-8F4F-16FA750D0ECD}" sibTransId="{D2842DDC-CACB-4EC5-9A8A-7A646BD571A0}"/>
    <dgm:cxn modelId="{57406359-F830-43CA-8D7A-9745357DA475}" type="presOf" srcId="{56B8D50D-4D92-4CCA-A5D5-88D0DB95AD86}" destId="{C9B325F8-F0ED-4045-9504-0B8D945606B2}" srcOrd="0" destOrd="0" presId="urn:microsoft.com/office/officeart/2018/2/layout/IconVerticalSolidList"/>
    <dgm:cxn modelId="{02BB6559-7130-40A2-9720-221B72789D7B}" type="presOf" srcId="{9E2EE198-B045-4C06-B8DC-A4BD70AF24E3}" destId="{0829FFCF-F475-4981-BA97-0B16E6DCAD17}" srcOrd="0" destOrd="0" presId="urn:microsoft.com/office/officeart/2018/2/layout/IconVerticalSolidList"/>
    <dgm:cxn modelId="{8B766888-4D1F-4312-84F4-46BD05D863F1}" type="presOf" srcId="{9FE662B7-A86E-4457-A780-6FF05162863A}" destId="{C58852A1-255C-445A-8AB2-CEDAD6BCA2F5}" srcOrd="0" destOrd="0" presId="urn:microsoft.com/office/officeart/2018/2/layout/IconVerticalSolidList"/>
    <dgm:cxn modelId="{3E07138B-F65A-48BA-BFFA-88C5CB76FF0E}" srcId="{C6850B65-60C1-43DA-84AD-E2A9916C49E1}" destId="{56B8D50D-4D92-4CCA-A5D5-88D0DB95AD86}" srcOrd="3" destOrd="0" parTransId="{57217B92-AB0C-4D86-A3B0-757B897CCF2C}" sibTransId="{B9F5F054-350D-4F68-B510-52574F9D2FBD}"/>
    <dgm:cxn modelId="{FBE17CA9-B72E-4DA5-867A-241FB5465DF5}" srcId="{C6850B65-60C1-43DA-84AD-E2A9916C49E1}" destId="{4FD3F5AC-8FD8-4E35-8FF3-23C0BC2E68D5}" srcOrd="2" destOrd="0" parTransId="{3C3DF88D-A66C-4DE9-B3D9-E5C1B13DEAF0}" sibTransId="{ED649338-E6BD-4A7F-89A5-20A06C7AAA2A}"/>
    <dgm:cxn modelId="{BD0D9DCD-707F-4002-B5D9-967BF94C7AA4}" srcId="{C6850B65-60C1-43DA-84AD-E2A9916C49E1}" destId="{9E2EE198-B045-4C06-B8DC-A4BD70AF24E3}" srcOrd="1" destOrd="0" parTransId="{B63C811A-5DF0-4122-B7C4-722049CDF62C}" sibTransId="{3972995F-957D-4B67-AD1E-0548B7F9FC88}"/>
    <dgm:cxn modelId="{6F201FD1-C42F-4274-85DA-A6CAD0806251}" type="presOf" srcId="{C6850B65-60C1-43DA-84AD-E2A9916C49E1}" destId="{8E25C867-DA6A-4055-87C5-6C1E13AD8EA6}" srcOrd="0" destOrd="0" presId="urn:microsoft.com/office/officeart/2018/2/layout/IconVerticalSolidList"/>
    <dgm:cxn modelId="{9F7DBB6B-0E48-4079-8E1C-8B69FDDBE7CB}" type="presParOf" srcId="{8E25C867-DA6A-4055-87C5-6C1E13AD8EA6}" destId="{62FBC841-89D5-4D4D-BA15-4DDEBAABCBFF}" srcOrd="0" destOrd="0" presId="urn:microsoft.com/office/officeart/2018/2/layout/IconVerticalSolidList"/>
    <dgm:cxn modelId="{0F967D8D-7908-4202-AD2D-379E2CCBBC10}" type="presParOf" srcId="{62FBC841-89D5-4D4D-BA15-4DDEBAABCBFF}" destId="{FD985F42-2056-4652-831E-D2F181B59F05}" srcOrd="0" destOrd="0" presId="urn:microsoft.com/office/officeart/2018/2/layout/IconVerticalSolidList"/>
    <dgm:cxn modelId="{75D8CFC0-8BE7-4A06-9AA1-9CD0E919E575}" type="presParOf" srcId="{62FBC841-89D5-4D4D-BA15-4DDEBAABCBFF}" destId="{D3FD81B9-2730-420C-9A68-9740A343D2D6}" srcOrd="1" destOrd="0" presId="urn:microsoft.com/office/officeart/2018/2/layout/IconVerticalSolidList"/>
    <dgm:cxn modelId="{36C3C433-AE68-49A3-A3AF-25BD77584AEE}" type="presParOf" srcId="{62FBC841-89D5-4D4D-BA15-4DDEBAABCBFF}" destId="{2E991113-4E37-455E-B11E-A8A6486FB7FB}" srcOrd="2" destOrd="0" presId="urn:microsoft.com/office/officeart/2018/2/layout/IconVerticalSolidList"/>
    <dgm:cxn modelId="{0112C396-16C6-4EEA-B198-5C7D84AF39E4}" type="presParOf" srcId="{62FBC841-89D5-4D4D-BA15-4DDEBAABCBFF}" destId="{C58852A1-255C-445A-8AB2-CEDAD6BCA2F5}" srcOrd="3" destOrd="0" presId="urn:microsoft.com/office/officeart/2018/2/layout/IconVerticalSolidList"/>
    <dgm:cxn modelId="{C2C351EA-0794-4847-804B-5E214DE15001}" type="presParOf" srcId="{8E25C867-DA6A-4055-87C5-6C1E13AD8EA6}" destId="{6EC9CE68-1531-4940-9167-52363CCF498C}" srcOrd="1" destOrd="0" presId="urn:microsoft.com/office/officeart/2018/2/layout/IconVerticalSolidList"/>
    <dgm:cxn modelId="{E3E7E5F5-2424-412B-9248-CEB8AFBF8108}" type="presParOf" srcId="{8E25C867-DA6A-4055-87C5-6C1E13AD8EA6}" destId="{7FE14B98-1E45-4D20-AB91-A6179FF30E47}" srcOrd="2" destOrd="0" presId="urn:microsoft.com/office/officeart/2018/2/layout/IconVerticalSolidList"/>
    <dgm:cxn modelId="{8C3FE46E-1D15-45C4-9542-E2EF26757152}" type="presParOf" srcId="{7FE14B98-1E45-4D20-AB91-A6179FF30E47}" destId="{1BA08A38-45DD-411F-BA72-9BDE4FE6D310}" srcOrd="0" destOrd="0" presId="urn:microsoft.com/office/officeart/2018/2/layout/IconVerticalSolidList"/>
    <dgm:cxn modelId="{13B76407-240D-4C52-80DB-CBC8AC4DF0B6}" type="presParOf" srcId="{7FE14B98-1E45-4D20-AB91-A6179FF30E47}" destId="{5D8CB9B3-C196-4F47-8C19-0ED1AABEAB2C}" srcOrd="1" destOrd="0" presId="urn:microsoft.com/office/officeart/2018/2/layout/IconVerticalSolidList"/>
    <dgm:cxn modelId="{DA432572-3C54-4E78-9F4E-DA1152FD5D5C}" type="presParOf" srcId="{7FE14B98-1E45-4D20-AB91-A6179FF30E47}" destId="{2CA177D3-DC80-48D2-9D5A-8EA3D1716CD7}" srcOrd="2" destOrd="0" presId="urn:microsoft.com/office/officeart/2018/2/layout/IconVerticalSolidList"/>
    <dgm:cxn modelId="{8EF20A68-39F2-43B8-81D6-EA7821C9A687}" type="presParOf" srcId="{7FE14B98-1E45-4D20-AB91-A6179FF30E47}" destId="{0829FFCF-F475-4981-BA97-0B16E6DCAD17}" srcOrd="3" destOrd="0" presId="urn:microsoft.com/office/officeart/2018/2/layout/IconVerticalSolidList"/>
    <dgm:cxn modelId="{3712D6DB-DC20-4043-9D72-AAD28BB3468C}" type="presParOf" srcId="{8E25C867-DA6A-4055-87C5-6C1E13AD8EA6}" destId="{AADBA9B9-8017-4E80-A70D-0FE4B423502E}" srcOrd="3" destOrd="0" presId="urn:microsoft.com/office/officeart/2018/2/layout/IconVerticalSolidList"/>
    <dgm:cxn modelId="{8515892F-FD1D-41CC-B9E1-96BD60FE04DB}" type="presParOf" srcId="{8E25C867-DA6A-4055-87C5-6C1E13AD8EA6}" destId="{B9119D3C-A2E4-4FC9-90C9-BD7D5888BD24}" srcOrd="4" destOrd="0" presId="urn:microsoft.com/office/officeart/2018/2/layout/IconVerticalSolidList"/>
    <dgm:cxn modelId="{C86DD714-B9A6-400A-B938-4176E6F76CDD}" type="presParOf" srcId="{B9119D3C-A2E4-4FC9-90C9-BD7D5888BD24}" destId="{6EDE8E86-FD46-42DF-87C4-1F6E4308F5FA}" srcOrd="0" destOrd="0" presId="urn:microsoft.com/office/officeart/2018/2/layout/IconVerticalSolidList"/>
    <dgm:cxn modelId="{8D000C20-B17A-45BA-88D5-F5FF3F904CEF}" type="presParOf" srcId="{B9119D3C-A2E4-4FC9-90C9-BD7D5888BD24}" destId="{BA642950-8B42-4E86-B8D2-65A144CA5941}" srcOrd="1" destOrd="0" presId="urn:microsoft.com/office/officeart/2018/2/layout/IconVerticalSolidList"/>
    <dgm:cxn modelId="{8488F752-DA6A-48E2-9355-CABED6EFBCF2}" type="presParOf" srcId="{B9119D3C-A2E4-4FC9-90C9-BD7D5888BD24}" destId="{BDA16DC7-AEFD-47E2-8D52-159CE26F3768}" srcOrd="2" destOrd="0" presId="urn:microsoft.com/office/officeart/2018/2/layout/IconVerticalSolidList"/>
    <dgm:cxn modelId="{285D4EEF-8192-4869-AF17-1099260636E1}" type="presParOf" srcId="{B9119D3C-A2E4-4FC9-90C9-BD7D5888BD24}" destId="{DBBDAFC7-85A1-45B0-B4B4-1DE1DF548C44}" srcOrd="3" destOrd="0" presId="urn:microsoft.com/office/officeart/2018/2/layout/IconVerticalSolidList"/>
    <dgm:cxn modelId="{0206181C-4CB7-4BE4-B2A8-37A29D867083}" type="presParOf" srcId="{8E25C867-DA6A-4055-87C5-6C1E13AD8EA6}" destId="{BB8333B4-5C2E-4949-B12D-9045C38F37D0}" srcOrd="5" destOrd="0" presId="urn:microsoft.com/office/officeart/2018/2/layout/IconVerticalSolidList"/>
    <dgm:cxn modelId="{1EA2E9CE-A80F-40FF-84BD-3CCD0AD0582E}" type="presParOf" srcId="{8E25C867-DA6A-4055-87C5-6C1E13AD8EA6}" destId="{F1AF7D3A-8DC9-4808-9792-8E9EDAF82B64}" srcOrd="6" destOrd="0" presId="urn:microsoft.com/office/officeart/2018/2/layout/IconVerticalSolidList"/>
    <dgm:cxn modelId="{8A16EA27-0A4E-4A2D-BD0A-6E966C2891CA}" type="presParOf" srcId="{F1AF7D3A-8DC9-4808-9792-8E9EDAF82B64}" destId="{130AF2BA-2A96-4308-9B2F-F7C342FDD6D3}" srcOrd="0" destOrd="0" presId="urn:microsoft.com/office/officeart/2018/2/layout/IconVerticalSolidList"/>
    <dgm:cxn modelId="{BA2CE6F3-FFF2-45CE-BDA9-5043978579BC}" type="presParOf" srcId="{F1AF7D3A-8DC9-4808-9792-8E9EDAF82B64}" destId="{FB77ABDB-7FBE-4035-AABF-E39B986A9C21}" srcOrd="1" destOrd="0" presId="urn:microsoft.com/office/officeart/2018/2/layout/IconVerticalSolidList"/>
    <dgm:cxn modelId="{A31C3234-0C78-4276-8059-B3431654FC67}" type="presParOf" srcId="{F1AF7D3A-8DC9-4808-9792-8E9EDAF82B64}" destId="{6E0BED29-04DB-444C-9CCA-2463D74E88C0}" srcOrd="2" destOrd="0" presId="urn:microsoft.com/office/officeart/2018/2/layout/IconVerticalSolidList"/>
    <dgm:cxn modelId="{E98BC0B7-FD57-4F89-91EE-CA98C3FAB56B}" type="presParOf" srcId="{F1AF7D3A-8DC9-4808-9792-8E9EDAF82B64}" destId="{C9B325F8-F0ED-4045-9504-0B8D945606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85F42-2056-4652-831E-D2F181B59F05}">
      <dsp:nvSpPr>
        <dsp:cNvPr id="0" name=""/>
        <dsp:cNvSpPr/>
      </dsp:nvSpPr>
      <dsp:spPr>
        <a:xfrm>
          <a:off x="0" y="1808"/>
          <a:ext cx="78867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D81B9-2730-420C-9A68-9740A343D2D6}">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8852A1-255C-445A-8AB2-CEDAD6BCA2F5}">
      <dsp:nvSpPr>
        <dsp:cNvPr id="0" name=""/>
        <dsp:cNvSpPr/>
      </dsp:nvSpPr>
      <dsp:spPr>
        <a:xfrm>
          <a:off x="1058686" y="1808"/>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This study demonstrates the power of data analytics in manufacturing optimization:</a:t>
          </a:r>
        </a:p>
      </dsp:txBody>
      <dsp:txXfrm>
        <a:off x="1058686" y="1808"/>
        <a:ext cx="6828013" cy="916611"/>
      </dsp:txXfrm>
    </dsp:sp>
    <dsp:sp modelId="{1BA08A38-45DD-411F-BA72-9BDE4FE6D310}">
      <dsp:nvSpPr>
        <dsp:cNvPr id="0" name=""/>
        <dsp:cNvSpPr/>
      </dsp:nvSpPr>
      <dsp:spPr>
        <a:xfrm>
          <a:off x="0" y="1147573"/>
          <a:ext cx="78867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CB9B3-C196-4F47-8C19-0ED1AABEAB2C}">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29FFCF-F475-4981-BA97-0B16E6DCAD17}">
      <dsp:nvSpPr>
        <dsp:cNvPr id="0" name=""/>
        <dsp:cNvSpPr/>
      </dsp:nvSpPr>
      <dsp:spPr>
        <a:xfrm>
          <a:off x="1058686" y="1147573"/>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dirty="0"/>
            <a:t>Collected in-house data, modeled with response surface method of DOE and analyzed regression and ANOVA.</a:t>
          </a:r>
        </a:p>
      </dsp:txBody>
      <dsp:txXfrm>
        <a:off x="1058686" y="1147573"/>
        <a:ext cx="6828013" cy="916611"/>
      </dsp:txXfrm>
    </dsp:sp>
    <dsp:sp modelId="{6EDE8E86-FD46-42DF-87C4-1F6E4308F5FA}">
      <dsp:nvSpPr>
        <dsp:cNvPr id="0" name=""/>
        <dsp:cNvSpPr/>
      </dsp:nvSpPr>
      <dsp:spPr>
        <a:xfrm>
          <a:off x="0" y="2293338"/>
          <a:ext cx="78867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42950-8B42-4E86-B8D2-65A144CA5941}">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BDAFC7-85A1-45B0-B4B4-1DE1DF548C44}">
      <dsp:nvSpPr>
        <dsp:cNvPr id="0" name=""/>
        <dsp:cNvSpPr/>
      </dsp:nvSpPr>
      <dsp:spPr>
        <a:xfrm>
          <a:off x="1058686" y="2293338"/>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dirty="0"/>
            <a:t>Applied optimization to balance lightweight design with tensile strength via NSG-II.</a:t>
          </a:r>
        </a:p>
      </dsp:txBody>
      <dsp:txXfrm>
        <a:off x="1058686" y="2293338"/>
        <a:ext cx="6828013" cy="916611"/>
      </dsp:txXfrm>
    </dsp:sp>
    <dsp:sp modelId="{130AF2BA-2A96-4308-9B2F-F7C342FDD6D3}">
      <dsp:nvSpPr>
        <dsp:cNvPr id="0" name=""/>
        <dsp:cNvSpPr/>
      </dsp:nvSpPr>
      <dsp:spPr>
        <a:xfrm>
          <a:off x="0" y="3439103"/>
          <a:ext cx="78867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7ABDB-7FBE-4035-AABF-E39B986A9C21}">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B325F8-F0ED-4045-9504-0B8D945606B2}">
      <dsp:nvSpPr>
        <dsp:cNvPr id="0" name=""/>
        <dsp:cNvSpPr/>
      </dsp:nvSpPr>
      <dsp:spPr>
        <a:xfrm>
          <a:off x="1058686" y="3439103"/>
          <a:ext cx="68280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Delivered actionable recommendations for UAV applications.</a:t>
          </a:r>
        </a:p>
      </dsp:txBody>
      <dsp:txXfrm>
        <a:off x="1058686" y="3439103"/>
        <a:ext cx="68280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42996" y="4267832"/>
            <a:ext cx="3604497" cy="1297115"/>
          </a:xfrm>
        </p:spPr>
        <p:txBody>
          <a:bodyPr anchor="t">
            <a:normAutofit/>
          </a:bodyPr>
          <a:lstStyle/>
          <a:p>
            <a:pPr algn="l">
              <a:lnSpc>
                <a:spcPct val="90000"/>
              </a:lnSpc>
            </a:pPr>
            <a:r>
              <a:rPr lang="en-US" sz="2700">
                <a:solidFill>
                  <a:schemeClr val="tx2"/>
                </a:solidFill>
              </a:rPr>
              <a:t>Data Analytics for Optimizing 3D Printing of UAV Parts</a:t>
            </a:r>
          </a:p>
        </p:txBody>
      </p:sp>
      <p:pic>
        <p:nvPicPr>
          <p:cNvPr id="7" name="Graphic 6" descr="Gears">
            <a:extLst>
              <a:ext uri="{FF2B5EF4-FFF2-40B4-BE49-F238E27FC236}">
                <a16:creationId xmlns:a16="http://schemas.microsoft.com/office/drawing/2014/main" id="{5C7B54C4-6F48-A5A5-E24E-70BD8FFDD2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Project Overview</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r>
              <a:rPr lang="en-US" sz="1600">
                <a:solidFill>
                  <a:schemeClr val="tx2"/>
                </a:solidFill>
              </a:rPr>
              <a:t>This project demonstrates how data analytics techniques were applied to optimize 3D printing parameters for UAV parts.</a:t>
            </a:r>
          </a:p>
          <a:p>
            <a:pPr lvl="1"/>
            <a:r>
              <a:rPr lang="en-US" sz="1600">
                <a:solidFill>
                  <a:schemeClr val="tx2"/>
                </a:solidFill>
              </a:rPr>
              <a:t>Data generated and collected in-house using designed experiments.</a:t>
            </a:r>
          </a:p>
          <a:p>
            <a:pPr lvl="1"/>
            <a:r>
              <a:rPr lang="en-US" sz="1600">
                <a:solidFill>
                  <a:schemeClr val="tx2"/>
                </a:solidFill>
              </a:rPr>
              <a:t>Regression models built with Response Surface Methodology (RSM).</a:t>
            </a:r>
          </a:p>
          <a:p>
            <a:pPr lvl="1"/>
            <a:r>
              <a:rPr lang="en-US" sz="1600">
                <a:solidFill>
                  <a:schemeClr val="tx2"/>
                </a:solidFill>
              </a:rPr>
              <a:t>Multi-objective optimization performed using NSGA-II and Minitab’s Response Optimizer.</a:t>
            </a:r>
          </a:p>
          <a:p>
            <a:pPr lvl="1"/>
            <a:r>
              <a:rPr lang="en-US" sz="1600">
                <a:solidFill>
                  <a:schemeClr val="tx2"/>
                </a:solidFill>
              </a:rPr>
              <a:t>Trade-off analysis between mass and tensile strength visualized with Pareto fronts.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4682" y="1163848"/>
            <a:ext cx="7372350" cy="1325880"/>
          </a:xfrm>
        </p:spPr>
        <p:txBody>
          <a:bodyPr vert="horz" lIns="91440" tIns="45720" rIns="91440" bIns="45720" rtlCol="0" anchor="b">
            <a:normAutofit/>
          </a:bodyPr>
          <a:lstStyle/>
          <a:p>
            <a:pPr defTabSz="914400">
              <a:lnSpc>
                <a:spcPct val="90000"/>
              </a:lnSpc>
            </a:pPr>
            <a:r>
              <a:rPr lang="en-US" sz="3100" kern="1200" dirty="0">
                <a:solidFill>
                  <a:schemeClr val="tx2"/>
                </a:solidFill>
                <a:latin typeface="+mj-lt"/>
                <a:ea typeface="+mj-ea"/>
                <a:cs typeface="+mj-cs"/>
              </a:rPr>
              <a:t>Pareto chart of standardized effects for </a:t>
            </a:r>
            <a:r>
              <a:rPr lang="en-US" sz="3100" dirty="0">
                <a:solidFill>
                  <a:schemeClr val="tx2"/>
                </a:solidFill>
              </a:rPr>
              <a:t>mass-ANOVA Results.</a:t>
            </a:r>
          </a:p>
        </p:txBody>
      </p:sp>
      <p:grpSp>
        <p:nvGrpSpPr>
          <p:cNvPr id="13" name="Group 12">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8"/>
            <a:chOff x="-305" y="-1"/>
            <a:chExt cx="3832880" cy="2876136"/>
          </a:xfrm>
        </p:grpSpPr>
        <p:sp>
          <p:nvSpPr>
            <p:cNvPr id="14" name="Freeform: Shape 13">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Figure 5 . Pareto chart of standardized effects for mass._enh.jpg"/>
          <p:cNvPicPr>
            <a:picLocks noChangeAspect="1"/>
          </p:cNvPicPr>
          <p:nvPr/>
        </p:nvPicPr>
        <p:blipFill>
          <a:blip r:embed="rId2"/>
          <a:stretch>
            <a:fillRect/>
          </a:stretch>
        </p:blipFill>
        <p:spPr>
          <a:xfrm>
            <a:off x="603503" y="3206157"/>
            <a:ext cx="3716020" cy="2480443"/>
          </a:xfrm>
          <a:prstGeom prst="rect">
            <a:avLst/>
          </a:prstGeom>
        </p:spPr>
      </p:pic>
      <p:sp>
        <p:nvSpPr>
          <p:cNvPr id="4" name="TextBox 3"/>
          <p:cNvSpPr txBox="1"/>
          <p:nvPr/>
        </p:nvSpPr>
        <p:spPr>
          <a:xfrm>
            <a:off x="4766153" y="2827419"/>
            <a:ext cx="3771900"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600">
              <a:solidFill>
                <a:schemeClr val="tx2"/>
              </a:solidFill>
            </a:endParaRPr>
          </a:p>
          <a:p>
            <a:pPr indent="-228600" defTabSz="914400">
              <a:lnSpc>
                <a:spcPct val="90000"/>
              </a:lnSpc>
              <a:spcAft>
                <a:spcPts val="600"/>
              </a:spcAft>
              <a:buFont typeface="Arial" panose="020B0604020202020204" pitchFamily="34" charset="0"/>
              <a:buChar char="•"/>
              <a:defRPr sz="1400"/>
            </a:pPr>
            <a:r>
              <a:rPr lang="en-US" sz="1600">
                <a:solidFill>
                  <a:schemeClr val="tx2"/>
                </a:solidFill>
              </a:rPr>
              <a:t>This Pareto chart shows which factors most significantly influenced the mass of printed UAV parts. Infill percentage, layer height, and number of walls had the strongest effects, while build plate temperature had negligible impact.</a:t>
            </a:r>
          </a:p>
        </p:txBody>
      </p:sp>
      <p:grpSp>
        <p:nvGrpSpPr>
          <p:cNvPr id="19" name="Group 18">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569" y="5084569"/>
            <a:ext cx="2151670" cy="1395192"/>
            <a:chOff x="-305" y="-4155"/>
            <a:chExt cx="2514948" cy="2174333"/>
          </a:xfrm>
        </p:grpSpPr>
        <p:sp>
          <p:nvSpPr>
            <p:cNvPr id="20" name="Freeform: Shape 1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4682" y="1163848"/>
            <a:ext cx="7372350" cy="1325880"/>
          </a:xfrm>
        </p:spPr>
        <p:txBody>
          <a:bodyPr vert="horz" lIns="91440" tIns="45720" rIns="91440" bIns="45720" rtlCol="0" anchor="b">
            <a:normAutofit/>
          </a:bodyPr>
          <a:lstStyle/>
          <a:p>
            <a:pPr defTabSz="914400">
              <a:lnSpc>
                <a:spcPct val="90000"/>
              </a:lnSpc>
            </a:pPr>
            <a:r>
              <a:rPr lang="en-US" sz="3100" kern="1200" dirty="0">
                <a:solidFill>
                  <a:schemeClr val="tx2"/>
                </a:solidFill>
                <a:latin typeface="+mj-lt"/>
                <a:ea typeface="+mj-ea"/>
                <a:cs typeface="+mj-cs"/>
              </a:rPr>
              <a:t>Pareto chart of standardized effects for tensile </a:t>
            </a:r>
            <a:r>
              <a:rPr lang="en-US" sz="3100" dirty="0">
                <a:solidFill>
                  <a:schemeClr val="tx2"/>
                </a:solidFill>
              </a:rPr>
              <a:t>strength-ANOVA Results</a:t>
            </a:r>
          </a:p>
        </p:txBody>
      </p:sp>
      <p:grpSp>
        <p:nvGrpSpPr>
          <p:cNvPr id="13" name="Group 12">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8"/>
            <a:chOff x="-305" y="-1"/>
            <a:chExt cx="3832880" cy="2876136"/>
          </a:xfrm>
        </p:grpSpPr>
        <p:sp>
          <p:nvSpPr>
            <p:cNvPr id="14" name="Freeform: Shape 13">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Figure 11 . Pareto chart of standardized effects for tensile strength_enh.jpg"/>
          <p:cNvPicPr>
            <a:picLocks noChangeAspect="1"/>
          </p:cNvPicPr>
          <p:nvPr/>
        </p:nvPicPr>
        <p:blipFill>
          <a:blip r:embed="rId2"/>
          <a:stretch>
            <a:fillRect/>
          </a:stretch>
        </p:blipFill>
        <p:spPr>
          <a:xfrm>
            <a:off x="603503" y="3206157"/>
            <a:ext cx="3716020" cy="2480443"/>
          </a:xfrm>
          <a:prstGeom prst="rect">
            <a:avLst/>
          </a:prstGeom>
        </p:spPr>
      </p:pic>
      <p:sp>
        <p:nvSpPr>
          <p:cNvPr id="4" name="TextBox 3"/>
          <p:cNvSpPr txBox="1"/>
          <p:nvPr/>
        </p:nvSpPr>
        <p:spPr>
          <a:xfrm>
            <a:off x="4766153" y="2827419"/>
            <a:ext cx="3771900"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600">
              <a:solidFill>
                <a:schemeClr val="tx2"/>
              </a:solidFill>
            </a:endParaRPr>
          </a:p>
          <a:p>
            <a:pPr indent="-228600" defTabSz="914400">
              <a:lnSpc>
                <a:spcPct val="90000"/>
              </a:lnSpc>
              <a:spcAft>
                <a:spcPts val="600"/>
              </a:spcAft>
              <a:buFont typeface="Arial" panose="020B0604020202020204" pitchFamily="34" charset="0"/>
              <a:buChar char="•"/>
              <a:defRPr sz="1400"/>
            </a:pPr>
            <a:r>
              <a:rPr lang="en-US" sz="1600">
                <a:solidFill>
                  <a:schemeClr val="tx2"/>
                </a:solidFill>
              </a:rPr>
              <a:t>This chart illustrates the key factors affecting tensile strength. Layer height and number of walls had the largest influence, with strong interactions also observed between variables.</a:t>
            </a:r>
          </a:p>
        </p:txBody>
      </p:sp>
      <p:grpSp>
        <p:nvGrpSpPr>
          <p:cNvPr id="19" name="Group 18">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569" y="5084569"/>
            <a:ext cx="2151670" cy="1395192"/>
            <a:chOff x="-305" y="-4155"/>
            <a:chExt cx="2514948" cy="2174333"/>
          </a:xfrm>
        </p:grpSpPr>
        <p:sp>
          <p:nvSpPr>
            <p:cNvPr id="20" name="Freeform: Shape 1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Regression Equations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pPr>
              <a:lnSpc>
                <a:spcPct val="90000"/>
              </a:lnSpc>
            </a:pPr>
            <a:r>
              <a:rPr lang="en-US" sz="1500">
                <a:solidFill>
                  <a:schemeClr val="tx2"/>
                </a:solidFill>
              </a:rPr>
              <a:t>Mass (g):</a:t>
            </a:r>
          </a:p>
          <a:p>
            <a:pPr>
              <a:lnSpc>
                <a:spcPct val="90000"/>
              </a:lnSpc>
              <a:defRPr sz="1400"/>
            </a:pPr>
            <a:r>
              <a:rPr lang="en-US" sz="1500">
                <a:solidFill>
                  <a:schemeClr val="tx2"/>
                </a:solidFill>
              </a:rPr>
              <a:t>Mass = 0.679909 + 0.00999339·IP + 0.654401·LH + 0.209838·NW - 0.00244999·BT</a:t>
            </a:r>
            <a:br>
              <a:rPr lang="en-US" sz="1500">
                <a:solidFill>
                  <a:schemeClr val="tx2"/>
                </a:solidFill>
              </a:rPr>
            </a:br>
            <a:r>
              <a:rPr lang="en-US" sz="1500">
                <a:solidFill>
                  <a:schemeClr val="tx2"/>
                </a:solidFill>
              </a:rPr>
              <a:t>      - 2.72×10⁻⁶·IP² + 7.62339·LH² - 0.00814842·NW² + 3.59×10⁻⁵·BT²</a:t>
            </a:r>
            <a:br>
              <a:rPr lang="en-US" sz="1500">
                <a:solidFill>
                  <a:schemeClr val="tx2"/>
                </a:solidFill>
              </a:rPr>
            </a:br>
            <a:r>
              <a:rPr lang="en-US" sz="1500">
                <a:solidFill>
                  <a:schemeClr val="tx2"/>
                </a:solidFill>
              </a:rPr>
              <a:t>      - 0.0176952·(IP×LH) - 8.19231×10⁻⁴·(IP×NW) - 9.54812×10⁻⁶·(IP×BT)</a:t>
            </a:r>
            <a:br>
              <a:rPr lang="en-US" sz="1500">
                <a:solidFill>
                  <a:schemeClr val="tx2"/>
                </a:solidFill>
              </a:rPr>
            </a:br>
            <a:r>
              <a:rPr lang="en-US" sz="1500">
                <a:solidFill>
                  <a:schemeClr val="tx2"/>
                </a:solidFill>
              </a:rPr>
              <a:t>      - 0.283995·(LH×NW) - 0.00441283·(LH×BT) - 1.41288×10⁻⁴·(NW×BT)</a:t>
            </a:r>
          </a:p>
          <a:p>
            <a:pPr>
              <a:lnSpc>
                <a:spcPct val="90000"/>
              </a:lnSpc>
            </a:pPr>
            <a:endParaRPr lang="en-US" sz="1500">
              <a:solidFill>
                <a:schemeClr val="tx2"/>
              </a:solidFill>
            </a:endParaRPr>
          </a:p>
          <a:p>
            <a:pPr>
              <a:lnSpc>
                <a:spcPct val="90000"/>
              </a:lnSpc>
            </a:pPr>
            <a:r>
              <a:rPr lang="en-US" sz="1500">
                <a:solidFill>
                  <a:schemeClr val="tx2"/>
                </a:solidFill>
              </a:rPr>
              <a:t>Tensile Strength (MPa):</a:t>
            </a:r>
          </a:p>
          <a:p>
            <a:pPr>
              <a:lnSpc>
                <a:spcPct val="90000"/>
              </a:lnSpc>
              <a:defRPr sz="1400"/>
            </a:pPr>
            <a:r>
              <a:rPr lang="en-US" sz="1500">
                <a:solidFill>
                  <a:schemeClr val="tx2"/>
                </a:solidFill>
              </a:rPr>
              <a:t>TS = -0.830244 + 0.356997·IP + 104.608·LH + 11.9154·NW - 0.184526·BT</a:t>
            </a:r>
            <a:br>
              <a:rPr lang="en-US" sz="1500">
                <a:solidFill>
                  <a:schemeClr val="tx2"/>
                </a:solidFill>
              </a:rPr>
            </a:br>
            <a:r>
              <a:rPr lang="en-US" sz="1500">
                <a:solidFill>
                  <a:schemeClr val="tx2"/>
                </a:solidFill>
              </a:rPr>
              <a:t>     - 0.00150299·IP² + 20.6051·LH² - 0.901996·NW² + 0.00294304·BT²</a:t>
            </a:r>
            <a:br>
              <a:rPr lang="en-US" sz="1500">
                <a:solidFill>
                  <a:schemeClr val="tx2"/>
                </a:solidFill>
              </a:rPr>
            </a:br>
            <a:r>
              <a:rPr lang="en-US" sz="1500">
                <a:solidFill>
                  <a:schemeClr val="tx2"/>
                </a:solidFill>
              </a:rPr>
              <a:t>     - 0.602183·(IP×LH) - 0.00695·(IP×NW) + 0.000542375·(IP×BT)</a:t>
            </a:r>
            <a:br>
              <a:rPr lang="en-US" sz="1500">
                <a:solidFill>
                  <a:schemeClr val="tx2"/>
                </a:solidFill>
              </a:rPr>
            </a:br>
            <a:r>
              <a:rPr lang="en-US" sz="1500">
                <a:solidFill>
                  <a:schemeClr val="tx2"/>
                </a:solidFill>
              </a:rPr>
              <a:t>     - 8.912·(LH×NW) - 0.299033·(LH×BT) - 0.01849·(NW×BT)</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4682" y="1163848"/>
            <a:ext cx="7372350" cy="1325880"/>
          </a:xfrm>
        </p:spPr>
        <p:txBody>
          <a:bodyPr vert="horz" lIns="91440" tIns="45720" rIns="91440" bIns="45720" rtlCol="0" anchor="b">
            <a:normAutofit/>
          </a:bodyPr>
          <a:lstStyle/>
          <a:p>
            <a:pPr defTabSz="914400">
              <a:lnSpc>
                <a:spcPct val="90000"/>
              </a:lnSpc>
            </a:pPr>
            <a:r>
              <a:rPr lang="en-US" sz="3100" kern="1200" dirty="0">
                <a:solidFill>
                  <a:schemeClr val="tx2"/>
                </a:solidFill>
                <a:latin typeface="+mj-lt"/>
                <a:ea typeface="+mj-ea"/>
                <a:cs typeface="+mj-cs"/>
              </a:rPr>
              <a:t>Pareto front (NSG-II) - analysis of mass vs. tensile strength</a:t>
            </a:r>
          </a:p>
        </p:txBody>
      </p:sp>
      <p:grpSp>
        <p:nvGrpSpPr>
          <p:cNvPr id="13" name="Group 12">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8"/>
            <a:chOff x="-305" y="-1"/>
            <a:chExt cx="3832880" cy="2876136"/>
          </a:xfrm>
        </p:grpSpPr>
        <p:sp>
          <p:nvSpPr>
            <p:cNvPr id="14" name="Freeform: Shape 13">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Figure 15 . Pareto front - analysis of mass vs. tensile strength_enh.jpg"/>
          <p:cNvPicPr>
            <a:picLocks noChangeAspect="1"/>
          </p:cNvPicPr>
          <p:nvPr/>
        </p:nvPicPr>
        <p:blipFill>
          <a:blip r:embed="rId2"/>
          <a:stretch>
            <a:fillRect/>
          </a:stretch>
        </p:blipFill>
        <p:spPr>
          <a:xfrm>
            <a:off x="603503" y="3052871"/>
            <a:ext cx="3716020" cy="2787015"/>
          </a:xfrm>
          <a:prstGeom prst="rect">
            <a:avLst/>
          </a:prstGeom>
        </p:spPr>
      </p:pic>
      <p:sp>
        <p:nvSpPr>
          <p:cNvPr id="4" name="TextBox 3"/>
          <p:cNvSpPr txBox="1"/>
          <p:nvPr/>
        </p:nvSpPr>
        <p:spPr>
          <a:xfrm>
            <a:off x="4766153" y="2827419"/>
            <a:ext cx="3771900"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600" dirty="0">
              <a:solidFill>
                <a:schemeClr val="tx2"/>
              </a:solidFill>
            </a:endParaRPr>
          </a:p>
          <a:p>
            <a:pPr indent="-228600" defTabSz="914400">
              <a:lnSpc>
                <a:spcPct val="90000"/>
              </a:lnSpc>
              <a:spcAft>
                <a:spcPts val="600"/>
              </a:spcAft>
              <a:buFont typeface="Arial" panose="020B0604020202020204" pitchFamily="34" charset="0"/>
              <a:buChar char="•"/>
              <a:defRPr sz="1400"/>
            </a:pPr>
            <a:r>
              <a:rPr lang="en-US" sz="1600" dirty="0">
                <a:solidFill>
                  <a:schemeClr val="tx2"/>
                </a:solidFill>
              </a:rPr>
              <a:t>The Pareto front reveals the trade-off between minimizing mass and maximizing tensile strength. Each point represents an optimal compromise; the 'knee' of the curve indicates the best balance for UAV design.</a:t>
            </a:r>
          </a:p>
        </p:txBody>
      </p:sp>
      <p:grpSp>
        <p:nvGrpSpPr>
          <p:cNvPr id="19" name="Group 18">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569" y="5084569"/>
            <a:ext cx="2151670" cy="1395192"/>
            <a:chOff x="-305" y="-4155"/>
            <a:chExt cx="2514948" cy="2174333"/>
          </a:xfrm>
        </p:grpSpPr>
        <p:sp>
          <p:nvSpPr>
            <p:cNvPr id="20" name="Freeform: Shape 1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Multiplication Sign 4">
            <a:extLst>
              <a:ext uri="{FF2B5EF4-FFF2-40B4-BE49-F238E27FC236}">
                <a16:creationId xmlns:a16="http://schemas.microsoft.com/office/drawing/2014/main" id="{E0E0664B-2278-F907-3971-5DE903D7833B}"/>
              </a:ext>
            </a:extLst>
          </p:cNvPr>
          <p:cNvSpPr/>
          <p:nvPr/>
        </p:nvSpPr>
        <p:spPr>
          <a:xfrm>
            <a:off x="2521323" y="3775436"/>
            <a:ext cx="381786" cy="419492"/>
          </a:xfrm>
          <a:prstGeom prst="mathMultiply">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4682" y="1163848"/>
            <a:ext cx="7372350" cy="1325880"/>
          </a:xfrm>
        </p:spPr>
        <p:txBody>
          <a:bodyPr vert="horz" lIns="91440" tIns="45720" rIns="91440" bIns="45720" rtlCol="0" anchor="b">
            <a:normAutofit/>
          </a:bodyPr>
          <a:lstStyle/>
          <a:p>
            <a:pPr defTabSz="914400">
              <a:lnSpc>
                <a:spcPct val="90000"/>
              </a:lnSpc>
            </a:pPr>
            <a:r>
              <a:rPr lang="en-US" sz="3100" kern="1200">
                <a:solidFill>
                  <a:schemeClr val="tx2"/>
                </a:solidFill>
                <a:latin typeface="+mj-lt"/>
                <a:ea typeface="+mj-ea"/>
                <a:cs typeface="+mj-cs"/>
              </a:rPr>
              <a:t>Response optimizer plot.</a:t>
            </a:r>
          </a:p>
        </p:txBody>
      </p:sp>
      <p:grpSp>
        <p:nvGrpSpPr>
          <p:cNvPr id="13" name="Group 12">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8"/>
            <a:chOff x="-305" y="-1"/>
            <a:chExt cx="3832880" cy="2876136"/>
          </a:xfrm>
        </p:grpSpPr>
        <p:sp>
          <p:nvSpPr>
            <p:cNvPr id="14" name="Freeform: Shape 13">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Figure 16 . Response ooptimizer plot._enh.jpg"/>
          <p:cNvPicPr>
            <a:picLocks noChangeAspect="1"/>
          </p:cNvPicPr>
          <p:nvPr/>
        </p:nvPicPr>
        <p:blipFill>
          <a:blip r:embed="rId2"/>
          <a:stretch>
            <a:fillRect/>
          </a:stretch>
        </p:blipFill>
        <p:spPr>
          <a:xfrm>
            <a:off x="603503" y="3401248"/>
            <a:ext cx="3716020" cy="2090261"/>
          </a:xfrm>
          <a:prstGeom prst="rect">
            <a:avLst/>
          </a:prstGeom>
        </p:spPr>
      </p:pic>
      <p:sp>
        <p:nvSpPr>
          <p:cNvPr id="4" name="TextBox 3"/>
          <p:cNvSpPr txBox="1"/>
          <p:nvPr/>
        </p:nvSpPr>
        <p:spPr>
          <a:xfrm>
            <a:off x="4766153" y="2827419"/>
            <a:ext cx="3771900"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600">
              <a:solidFill>
                <a:schemeClr val="tx2"/>
              </a:solidFill>
            </a:endParaRPr>
          </a:p>
          <a:p>
            <a:pPr indent="-228600" defTabSz="914400">
              <a:lnSpc>
                <a:spcPct val="90000"/>
              </a:lnSpc>
              <a:spcAft>
                <a:spcPts val="600"/>
              </a:spcAft>
              <a:buFont typeface="Arial" panose="020B0604020202020204" pitchFamily="34" charset="0"/>
              <a:buChar char="•"/>
              <a:defRPr sz="1400"/>
            </a:pPr>
            <a:r>
              <a:rPr lang="en-US" sz="1600">
                <a:solidFill>
                  <a:schemeClr val="tx2"/>
                </a:solidFill>
              </a:rPr>
              <a:t>The response optimizer combines regression models and optimization to recommend ideal parameter settings: ~58% infill, 0.1635 mm layer height, 4 walls, and 65°C build plate temperature. This achieved 47.08 MPa tensile strength with 1.60 g mass.</a:t>
            </a:r>
          </a:p>
        </p:txBody>
      </p:sp>
      <p:grpSp>
        <p:nvGrpSpPr>
          <p:cNvPr id="19" name="Group 18">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569" y="5084569"/>
            <a:ext cx="2151670" cy="1395192"/>
            <a:chOff x="-305" y="-4155"/>
            <a:chExt cx="2514948" cy="2174333"/>
          </a:xfrm>
        </p:grpSpPr>
        <p:sp>
          <p:nvSpPr>
            <p:cNvPr id="20" name="Freeform: Shape 1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t>Conclusion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ED1732A-4341-1BA9-855D-D82E3CC5A427}"/>
              </a:ext>
            </a:extLst>
          </p:cNvPr>
          <p:cNvGraphicFramePr>
            <a:graphicFrameLocks noGrp="1"/>
          </p:cNvGraphicFramePr>
          <p:nvPr>
            <p:ph idx="1"/>
            <p:extLst>
              <p:ext uri="{D42A27DB-BD31-4B8C-83A1-F6EECF244321}">
                <p14:modId xmlns:p14="http://schemas.microsoft.com/office/powerpoint/2010/main" val="4068622751"/>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TotalTime>
  <Words>486</Words>
  <Application>Microsoft Office PowerPoint</Application>
  <PresentationFormat>On-screen Show (4:3)</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Data Analytics for Optimizing 3D Printing of UAV Parts</vt:lpstr>
      <vt:lpstr>Project Overview</vt:lpstr>
      <vt:lpstr>Pareto chart of standardized effects for mass-ANOVA Results.</vt:lpstr>
      <vt:lpstr>Pareto chart of standardized effects for tensile strength-ANOVA Results</vt:lpstr>
      <vt:lpstr>Regression Equations</vt:lpstr>
      <vt:lpstr>Pareto front (NSG-II) - analysis of mass vs. tensile strength</vt:lpstr>
      <vt:lpstr>Response optimizer plot.</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Saleem Ramadan</dc:creator>
  <cp:keywords/>
  <dc:description>generated using python-pptx</dc:description>
  <cp:lastModifiedBy>Saleem Ramadan</cp:lastModifiedBy>
  <cp:revision>2</cp:revision>
  <dcterms:created xsi:type="dcterms:W3CDTF">2013-01-27T09:14:16Z</dcterms:created>
  <dcterms:modified xsi:type="dcterms:W3CDTF">2025-09-10T11:21:15Z</dcterms:modified>
  <cp:category/>
</cp:coreProperties>
</file>