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B385B-A6B8-409D-85D8-424D361B65BE}" v="318" dt="2024-05-08T07:25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AABD1-41C8-4DDA-8A4C-85961E6EE0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D0E95-9A75-43E4-B30A-4B2E1946D6DD}">
      <dgm:prSet custT="1"/>
      <dgm:spPr/>
      <dgm:t>
        <a:bodyPr/>
        <a:lstStyle/>
        <a:p>
          <a:r>
            <a:rPr lang="en-US" sz="2800" b="0" i="0" dirty="0"/>
            <a:t>The project builds on foundational research on graph-based document classification and the use of maximal common subgraphs (MCS) for graph comparison. It explores a novel approach to document classification by leveraging graph structures to capture relationships between terms, aiming to improve accuracy over traditional vector-based models.</a:t>
          </a:r>
          <a:endParaRPr lang="en-US" sz="2800" dirty="0"/>
        </a:p>
      </dgm:t>
    </dgm:pt>
    <dgm:pt modelId="{37B040C3-F3DE-434D-AD7F-289975A0B3B6}" type="parTrans" cxnId="{40A6D218-F7D5-4DC0-910E-2F0B84964395}">
      <dgm:prSet/>
      <dgm:spPr/>
      <dgm:t>
        <a:bodyPr/>
        <a:lstStyle/>
        <a:p>
          <a:endParaRPr lang="en-US"/>
        </a:p>
      </dgm:t>
    </dgm:pt>
    <dgm:pt modelId="{A1807D66-CC23-4560-B9E3-5B64BEB018DF}" type="sibTrans" cxnId="{40A6D218-F7D5-4DC0-910E-2F0B84964395}">
      <dgm:prSet/>
      <dgm:spPr/>
      <dgm:t>
        <a:bodyPr/>
        <a:lstStyle/>
        <a:p>
          <a:endParaRPr lang="en-US"/>
        </a:p>
      </dgm:t>
    </dgm:pt>
    <dgm:pt modelId="{6319976F-AA45-468A-847E-5E3D0AFF0849}" type="pres">
      <dgm:prSet presAssocID="{99BAABD1-41C8-4DDA-8A4C-85961E6EE0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C6EFF7-9C76-470F-9ADF-2346B8D4E818}" type="pres">
      <dgm:prSet presAssocID="{C9CD0E95-9A75-43E4-B30A-4B2E1946D6DD}" presName="hierRoot1" presStyleCnt="0"/>
      <dgm:spPr/>
    </dgm:pt>
    <dgm:pt modelId="{EF655385-8522-4C73-AD80-DF9EE7021039}" type="pres">
      <dgm:prSet presAssocID="{C9CD0E95-9A75-43E4-B30A-4B2E1946D6DD}" presName="composite" presStyleCnt="0"/>
      <dgm:spPr/>
    </dgm:pt>
    <dgm:pt modelId="{67CA793E-8BFF-46D5-AECE-5DD05266EC8C}" type="pres">
      <dgm:prSet presAssocID="{C9CD0E95-9A75-43E4-B30A-4B2E1946D6DD}" presName="background" presStyleLbl="node0" presStyleIdx="0" presStyleCnt="1"/>
      <dgm:spPr/>
    </dgm:pt>
    <dgm:pt modelId="{95396FBA-AF7C-42B8-AD60-1B67CD13BA2C}" type="pres">
      <dgm:prSet presAssocID="{C9CD0E95-9A75-43E4-B30A-4B2E1946D6DD}" presName="text" presStyleLbl="fgAcc0" presStyleIdx="0" presStyleCnt="1" custScaleX="146693" custLinFactNeighborX="-7683" custLinFactNeighborY="8585">
        <dgm:presLayoutVars>
          <dgm:chPref val="3"/>
        </dgm:presLayoutVars>
      </dgm:prSet>
      <dgm:spPr/>
    </dgm:pt>
    <dgm:pt modelId="{09F48B83-0F5E-4815-8B31-5A9544594122}" type="pres">
      <dgm:prSet presAssocID="{C9CD0E95-9A75-43E4-B30A-4B2E1946D6DD}" presName="hierChild2" presStyleCnt="0"/>
      <dgm:spPr/>
    </dgm:pt>
  </dgm:ptLst>
  <dgm:cxnLst>
    <dgm:cxn modelId="{7C970B07-B324-4593-B110-4A771F9CAF85}" type="presOf" srcId="{C9CD0E95-9A75-43E4-B30A-4B2E1946D6DD}" destId="{95396FBA-AF7C-42B8-AD60-1B67CD13BA2C}" srcOrd="0" destOrd="0" presId="urn:microsoft.com/office/officeart/2005/8/layout/hierarchy1"/>
    <dgm:cxn modelId="{40A6D218-F7D5-4DC0-910E-2F0B84964395}" srcId="{99BAABD1-41C8-4DDA-8A4C-85961E6EE0F8}" destId="{C9CD0E95-9A75-43E4-B30A-4B2E1946D6DD}" srcOrd="0" destOrd="0" parTransId="{37B040C3-F3DE-434D-AD7F-289975A0B3B6}" sibTransId="{A1807D66-CC23-4560-B9E3-5B64BEB018DF}"/>
    <dgm:cxn modelId="{B94DDD40-92D6-440F-9BAB-CEE568DD6ECD}" type="presOf" srcId="{99BAABD1-41C8-4DDA-8A4C-85961E6EE0F8}" destId="{6319976F-AA45-468A-847E-5E3D0AFF0849}" srcOrd="0" destOrd="0" presId="urn:microsoft.com/office/officeart/2005/8/layout/hierarchy1"/>
    <dgm:cxn modelId="{66127DEE-D8C6-4181-96DA-4A1F305C9228}" type="presParOf" srcId="{6319976F-AA45-468A-847E-5E3D0AFF0849}" destId="{BDC6EFF7-9C76-470F-9ADF-2346B8D4E818}" srcOrd="0" destOrd="0" presId="urn:microsoft.com/office/officeart/2005/8/layout/hierarchy1"/>
    <dgm:cxn modelId="{DB49B3DD-8625-464F-8470-8C1E47938CC7}" type="presParOf" srcId="{BDC6EFF7-9C76-470F-9ADF-2346B8D4E818}" destId="{EF655385-8522-4C73-AD80-DF9EE7021039}" srcOrd="0" destOrd="0" presId="urn:microsoft.com/office/officeart/2005/8/layout/hierarchy1"/>
    <dgm:cxn modelId="{9223673B-0D3F-48D2-84A6-4A0610899A3A}" type="presParOf" srcId="{EF655385-8522-4C73-AD80-DF9EE7021039}" destId="{67CA793E-8BFF-46D5-AECE-5DD05266EC8C}" srcOrd="0" destOrd="0" presId="urn:microsoft.com/office/officeart/2005/8/layout/hierarchy1"/>
    <dgm:cxn modelId="{679810EC-06B4-4403-9879-739F5F6D5525}" type="presParOf" srcId="{EF655385-8522-4C73-AD80-DF9EE7021039}" destId="{95396FBA-AF7C-42B8-AD60-1B67CD13BA2C}" srcOrd="1" destOrd="0" presId="urn:microsoft.com/office/officeart/2005/8/layout/hierarchy1"/>
    <dgm:cxn modelId="{565B2D10-B64D-4562-8FF5-E99CA7FABF92}" type="presParOf" srcId="{BDC6EFF7-9C76-470F-9ADF-2346B8D4E818}" destId="{09F48B83-0F5E-4815-8B31-5A95445941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78B76-60A2-4E18-9F6B-E4EA247BCA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CCCA9-4959-43F7-903C-5CC33E376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Collect or create 15 pages of text for each of three topics, with each page containing approximately 300 words.</a:t>
          </a:r>
          <a:endParaRPr lang="en-US" dirty="0"/>
        </a:p>
      </dgm:t>
    </dgm:pt>
    <dgm:pt modelId="{5ECEFF2E-6FCF-480E-A188-099588F53B3C}" type="parTrans" cxnId="{C5530DFD-D73B-4C1B-9D6D-EF20469E61A6}">
      <dgm:prSet/>
      <dgm:spPr/>
      <dgm:t>
        <a:bodyPr/>
        <a:lstStyle/>
        <a:p>
          <a:endParaRPr lang="en-US"/>
        </a:p>
      </dgm:t>
    </dgm:pt>
    <dgm:pt modelId="{343DFFC9-135A-4D4F-9A67-28B28450BBB4}" type="sibTrans" cxnId="{C5530DFD-D73B-4C1B-9D6D-EF20469E61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C5F987-0FD2-4F4A-88DA-9BCEE8BC2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Divide the dataset into a training set (12 pages per topic) and a test set (3 pages per topic)</a:t>
          </a:r>
          <a:endParaRPr lang="en-US" dirty="0"/>
        </a:p>
      </dgm:t>
    </dgm:pt>
    <dgm:pt modelId="{3FEEB98F-B673-4D2E-B179-BBA27215DBC6}" type="parTrans" cxnId="{317ED290-EA8A-48FD-883C-276BCD638A8E}">
      <dgm:prSet/>
      <dgm:spPr/>
      <dgm:t>
        <a:bodyPr/>
        <a:lstStyle/>
        <a:p>
          <a:endParaRPr lang="en-US"/>
        </a:p>
      </dgm:t>
    </dgm:pt>
    <dgm:pt modelId="{CB644452-4AC7-41F6-8DDA-64B4A765C1A7}" type="sibTrans" cxnId="{317ED290-EA8A-48FD-883C-276BCD638A8E}">
      <dgm:prSet/>
      <dgm:spPr/>
      <dgm:t>
        <a:bodyPr/>
        <a:lstStyle/>
        <a:p>
          <a:endParaRPr lang="en-US"/>
        </a:p>
      </dgm:t>
    </dgm:pt>
    <dgm:pt modelId="{C2D5F91D-8220-4746-B77A-DEF4CA0196DC}" type="pres">
      <dgm:prSet presAssocID="{DF478B76-60A2-4E18-9F6B-E4EA247BCA8B}" presName="root" presStyleCnt="0">
        <dgm:presLayoutVars>
          <dgm:dir/>
          <dgm:resizeHandles val="exact"/>
        </dgm:presLayoutVars>
      </dgm:prSet>
      <dgm:spPr/>
    </dgm:pt>
    <dgm:pt modelId="{35B269B4-0D3B-4BB0-817D-F3ADEDA03A4E}" type="pres">
      <dgm:prSet presAssocID="{DF478B76-60A2-4E18-9F6B-E4EA247BCA8B}" presName="container" presStyleCnt="0">
        <dgm:presLayoutVars>
          <dgm:dir/>
          <dgm:resizeHandles val="exact"/>
        </dgm:presLayoutVars>
      </dgm:prSet>
      <dgm:spPr/>
    </dgm:pt>
    <dgm:pt modelId="{D3A23724-0F81-4875-A41E-ADFB900186A4}" type="pres">
      <dgm:prSet presAssocID="{833CCCA9-4959-43F7-903C-5CC33E376D97}" presName="compNode" presStyleCnt="0"/>
      <dgm:spPr/>
    </dgm:pt>
    <dgm:pt modelId="{284B98AC-1B36-4696-9F32-B40FDE2A4094}" type="pres">
      <dgm:prSet presAssocID="{833CCCA9-4959-43F7-903C-5CC33E376D97}" presName="iconBgRect" presStyleLbl="bgShp" presStyleIdx="0" presStyleCnt="2"/>
      <dgm:spPr/>
    </dgm:pt>
    <dgm:pt modelId="{AEE563C7-33C6-4A51-817A-E298379FAAE4}" type="pres">
      <dgm:prSet presAssocID="{833CCCA9-4959-43F7-903C-5CC33E376D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058103E-76A6-4979-B924-542728441E42}" type="pres">
      <dgm:prSet presAssocID="{833CCCA9-4959-43F7-903C-5CC33E376D97}" presName="spaceRect" presStyleCnt="0"/>
      <dgm:spPr/>
    </dgm:pt>
    <dgm:pt modelId="{9D4357BC-3321-4B20-A95D-10792F69E169}" type="pres">
      <dgm:prSet presAssocID="{833CCCA9-4959-43F7-903C-5CC33E376D97}" presName="textRect" presStyleLbl="revTx" presStyleIdx="0" presStyleCnt="2">
        <dgm:presLayoutVars>
          <dgm:chMax val="1"/>
          <dgm:chPref val="1"/>
        </dgm:presLayoutVars>
      </dgm:prSet>
      <dgm:spPr/>
    </dgm:pt>
    <dgm:pt modelId="{F9BDAF1F-7ABD-4E71-9AEF-6CA606406BD1}" type="pres">
      <dgm:prSet presAssocID="{343DFFC9-135A-4D4F-9A67-28B28450BBB4}" presName="sibTrans" presStyleLbl="sibTrans2D1" presStyleIdx="0" presStyleCnt="0"/>
      <dgm:spPr/>
    </dgm:pt>
    <dgm:pt modelId="{DDE2EEC1-75BF-4DB6-98F2-C91A369DFBCA}" type="pres">
      <dgm:prSet presAssocID="{B8C5F987-0FD2-4F4A-88DA-9BCEE8BC20F6}" presName="compNode" presStyleCnt="0"/>
      <dgm:spPr/>
    </dgm:pt>
    <dgm:pt modelId="{F3A734E0-9A50-4405-BCA7-78F283D03E19}" type="pres">
      <dgm:prSet presAssocID="{B8C5F987-0FD2-4F4A-88DA-9BCEE8BC20F6}" presName="iconBgRect" presStyleLbl="bgShp" presStyleIdx="1" presStyleCnt="2"/>
      <dgm:spPr/>
    </dgm:pt>
    <dgm:pt modelId="{679D7386-8BA3-40A0-BB50-1EB7EB2BAE62}" type="pres">
      <dgm:prSet presAssocID="{B8C5F987-0FD2-4F4A-88DA-9BCEE8BC20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19F2C5-BB6E-4EB3-B6F2-CFFCD12F7A24}" type="pres">
      <dgm:prSet presAssocID="{B8C5F987-0FD2-4F4A-88DA-9BCEE8BC20F6}" presName="spaceRect" presStyleCnt="0"/>
      <dgm:spPr/>
    </dgm:pt>
    <dgm:pt modelId="{2290A1D8-ED9C-433B-A481-4569D7EDF595}" type="pres">
      <dgm:prSet presAssocID="{B8C5F987-0FD2-4F4A-88DA-9BCEE8BC20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C94A20-3463-4350-B000-828BD19034C7}" type="presOf" srcId="{DF478B76-60A2-4E18-9F6B-E4EA247BCA8B}" destId="{C2D5F91D-8220-4746-B77A-DEF4CA0196DC}" srcOrd="0" destOrd="0" presId="urn:microsoft.com/office/officeart/2018/2/layout/IconCircleList"/>
    <dgm:cxn modelId="{A4D52464-A569-48F9-AF3F-82124D560402}" type="presOf" srcId="{833CCCA9-4959-43F7-903C-5CC33E376D97}" destId="{9D4357BC-3321-4B20-A95D-10792F69E169}" srcOrd="0" destOrd="0" presId="urn:microsoft.com/office/officeart/2018/2/layout/IconCircleList"/>
    <dgm:cxn modelId="{317ED290-EA8A-48FD-883C-276BCD638A8E}" srcId="{DF478B76-60A2-4E18-9F6B-E4EA247BCA8B}" destId="{B8C5F987-0FD2-4F4A-88DA-9BCEE8BC20F6}" srcOrd="1" destOrd="0" parTransId="{3FEEB98F-B673-4D2E-B179-BBA27215DBC6}" sibTransId="{CB644452-4AC7-41F6-8DDA-64B4A765C1A7}"/>
    <dgm:cxn modelId="{AE8687AF-345D-428E-A6E0-FD51B5DAA7A6}" type="presOf" srcId="{B8C5F987-0FD2-4F4A-88DA-9BCEE8BC20F6}" destId="{2290A1D8-ED9C-433B-A481-4569D7EDF595}" srcOrd="0" destOrd="0" presId="urn:microsoft.com/office/officeart/2018/2/layout/IconCircleList"/>
    <dgm:cxn modelId="{A522F4B5-86D5-4EB1-8B44-E345529554D4}" type="presOf" srcId="{343DFFC9-135A-4D4F-9A67-28B28450BBB4}" destId="{F9BDAF1F-7ABD-4E71-9AEF-6CA606406BD1}" srcOrd="0" destOrd="0" presId="urn:microsoft.com/office/officeart/2018/2/layout/IconCircleList"/>
    <dgm:cxn modelId="{C5530DFD-D73B-4C1B-9D6D-EF20469E61A6}" srcId="{DF478B76-60A2-4E18-9F6B-E4EA247BCA8B}" destId="{833CCCA9-4959-43F7-903C-5CC33E376D97}" srcOrd="0" destOrd="0" parTransId="{5ECEFF2E-6FCF-480E-A188-099588F53B3C}" sibTransId="{343DFFC9-135A-4D4F-9A67-28B28450BBB4}"/>
    <dgm:cxn modelId="{A0AD8EDF-BC24-480F-8B59-06AFE0CEE7E9}" type="presParOf" srcId="{C2D5F91D-8220-4746-B77A-DEF4CA0196DC}" destId="{35B269B4-0D3B-4BB0-817D-F3ADEDA03A4E}" srcOrd="0" destOrd="0" presId="urn:microsoft.com/office/officeart/2018/2/layout/IconCircleList"/>
    <dgm:cxn modelId="{09941962-64C6-4616-B349-41EF532C946B}" type="presParOf" srcId="{35B269B4-0D3B-4BB0-817D-F3ADEDA03A4E}" destId="{D3A23724-0F81-4875-A41E-ADFB900186A4}" srcOrd="0" destOrd="0" presId="urn:microsoft.com/office/officeart/2018/2/layout/IconCircleList"/>
    <dgm:cxn modelId="{B1CC9DB4-4150-4592-B243-6342D94111C0}" type="presParOf" srcId="{D3A23724-0F81-4875-A41E-ADFB900186A4}" destId="{284B98AC-1B36-4696-9F32-B40FDE2A4094}" srcOrd="0" destOrd="0" presId="urn:microsoft.com/office/officeart/2018/2/layout/IconCircleList"/>
    <dgm:cxn modelId="{2E472BBE-E54D-40FB-ACA1-C545036D3230}" type="presParOf" srcId="{D3A23724-0F81-4875-A41E-ADFB900186A4}" destId="{AEE563C7-33C6-4A51-817A-E298379FAAE4}" srcOrd="1" destOrd="0" presId="urn:microsoft.com/office/officeart/2018/2/layout/IconCircleList"/>
    <dgm:cxn modelId="{092FF705-E674-49C6-976C-FEDAD4D361F2}" type="presParOf" srcId="{D3A23724-0F81-4875-A41E-ADFB900186A4}" destId="{C058103E-76A6-4979-B924-542728441E42}" srcOrd="2" destOrd="0" presId="urn:microsoft.com/office/officeart/2018/2/layout/IconCircleList"/>
    <dgm:cxn modelId="{8EC2EB35-551A-49FB-9F65-9E2B808F6F91}" type="presParOf" srcId="{D3A23724-0F81-4875-A41E-ADFB900186A4}" destId="{9D4357BC-3321-4B20-A95D-10792F69E169}" srcOrd="3" destOrd="0" presId="urn:microsoft.com/office/officeart/2018/2/layout/IconCircleList"/>
    <dgm:cxn modelId="{8C35B73A-23E3-4FA7-9DF2-0B643645ECCF}" type="presParOf" srcId="{35B269B4-0D3B-4BB0-817D-F3ADEDA03A4E}" destId="{F9BDAF1F-7ABD-4E71-9AEF-6CA606406BD1}" srcOrd="1" destOrd="0" presId="urn:microsoft.com/office/officeart/2018/2/layout/IconCircleList"/>
    <dgm:cxn modelId="{BD18BE49-0D88-4F18-98B6-21284B76BB68}" type="presParOf" srcId="{35B269B4-0D3B-4BB0-817D-F3ADEDA03A4E}" destId="{DDE2EEC1-75BF-4DB6-98F2-C91A369DFBCA}" srcOrd="2" destOrd="0" presId="urn:microsoft.com/office/officeart/2018/2/layout/IconCircleList"/>
    <dgm:cxn modelId="{59B1E421-A350-440C-A2B3-2B8B3E343E6B}" type="presParOf" srcId="{DDE2EEC1-75BF-4DB6-98F2-C91A369DFBCA}" destId="{F3A734E0-9A50-4405-BCA7-78F283D03E19}" srcOrd="0" destOrd="0" presId="urn:microsoft.com/office/officeart/2018/2/layout/IconCircleList"/>
    <dgm:cxn modelId="{0B48F13F-8393-4DBD-AD78-3C6582979EC0}" type="presParOf" srcId="{DDE2EEC1-75BF-4DB6-98F2-C91A369DFBCA}" destId="{679D7386-8BA3-40A0-BB50-1EB7EB2BAE62}" srcOrd="1" destOrd="0" presId="urn:microsoft.com/office/officeart/2018/2/layout/IconCircleList"/>
    <dgm:cxn modelId="{0998413E-2854-450C-B03F-1E8AE9CB6595}" type="presParOf" srcId="{DDE2EEC1-75BF-4DB6-98F2-C91A369DFBCA}" destId="{A119F2C5-BB6E-4EB3-B6F2-CFFCD12F7A24}" srcOrd="2" destOrd="0" presId="urn:microsoft.com/office/officeart/2018/2/layout/IconCircleList"/>
    <dgm:cxn modelId="{7A0ABA2F-84E5-41AE-BF11-3DF474CCAD70}" type="presParOf" srcId="{DDE2EEC1-75BF-4DB6-98F2-C91A369DFBCA}" destId="{2290A1D8-ED9C-433B-A481-4569D7EDF5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FC3CE-DD3B-452E-8C11-9E99959A56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BEC53-401E-480A-A1D3-D9222F842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Documents are transformed into graph representations using the NetworkX library.</a:t>
          </a:r>
        </a:p>
      </dgm:t>
    </dgm:pt>
    <dgm:pt modelId="{09A3E1CF-2C7C-43D1-BBEE-A5D4120954B8}" type="parTrans" cxnId="{6D9E273C-D048-4C2A-9E61-613DBA077640}">
      <dgm:prSet/>
      <dgm:spPr/>
      <dgm:t>
        <a:bodyPr/>
        <a:lstStyle/>
        <a:p>
          <a:endParaRPr lang="en-US"/>
        </a:p>
      </dgm:t>
    </dgm:pt>
    <dgm:pt modelId="{F8C27AD7-D51C-48AB-803C-CF4753AEB1F8}" type="sibTrans" cxnId="{6D9E273C-D048-4C2A-9E61-613DBA077640}">
      <dgm:prSet/>
      <dgm:spPr/>
      <dgm:t>
        <a:bodyPr/>
        <a:lstStyle/>
        <a:p>
          <a:endParaRPr lang="en-US"/>
        </a:p>
      </dgm:t>
    </dgm:pt>
    <dgm:pt modelId="{B3E84822-9665-4692-8C17-C830B3095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Preprocessed data is split into training and test sets for model development and evaluation.</a:t>
          </a:r>
        </a:p>
      </dgm:t>
    </dgm:pt>
    <dgm:pt modelId="{5E69AE0D-F609-42CC-94B2-2A4908156064}" type="parTrans" cxnId="{85CCB873-ECBC-4D85-AF53-92F4521E2832}">
      <dgm:prSet/>
      <dgm:spPr/>
      <dgm:t>
        <a:bodyPr/>
        <a:lstStyle/>
        <a:p>
          <a:endParaRPr lang="en-US"/>
        </a:p>
      </dgm:t>
    </dgm:pt>
    <dgm:pt modelId="{B4B1AC60-D9CF-4DCF-877B-64151D8FF328}" type="sibTrans" cxnId="{85CCB873-ECBC-4D85-AF53-92F4521E2832}">
      <dgm:prSet/>
      <dgm:spPr/>
      <dgm:t>
        <a:bodyPr/>
        <a:lstStyle/>
        <a:p>
          <a:endParaRPr lang="en-US"/>
        </a:p>
      </dgm:t>
    </dgm:pt>
    <dgm:pt modelId="{6358774B-3564-46E6-A8C9-E3E193F6B631}" type="pres">
      <dgm:prSet presAssocID="{6C4FC3CE-DD3B-452E-8C11-9E99959A569D}" presName="root" presStyleCnt="0">
        <dgm:presLayoutVars>
          <dgm:dir/>
          <dgm:resizeHandles val="exact"/>
        </dgm:presLayoutVars>
      </dgm:prSet>
      <dgm:spPr/>
    </dgm:pt>
    <dgm:pt modelId="{D322A66D-0B5C-4FE7-A4CB-68956AADCA6C}" type="pres">
      <dgm:prSet presAssocID="{AC6BEC53-401E-480A-A1D3-D9222F842270}" presName="compNode" presStyleCnt="0"/>
      <dgm:spPr/>
    </dgm:pt>
    <dgm:pt modelId="{F867C6DF-6E91-4C6F-8957-3BBAE6C5D564}" type="pres">
      <dgm:prSet presAssocID="{AC6BEC53-401E-480A-A1D3-D9222F842270}" presName="bgRect" presStyleLbl="bgShp" presStyleIdx="0" presStyleCnt="2"/>
      <dgm:spPr/>
    </dgm:pt>
    <dgm:pt modelId="{76E4FE5D-DC00-487D-AEED-6AE6F39CA1B1}" type="pres">
      <dgm:prSet presAssocID="{AC6BEC53-401E-480A-A1D3-D9222F8422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D15699-1265-4064-9D15-E367380B7FFE}" type="pres">
      <dgm:prSet presAssocID="{AC6BEC53-401E-480A-A1D3-D9222F842270}" presName="spaceRect" presStyleCnt="0"/>
      <dgm:spPr/>
    </dgm:pt>
    <dgm:pt modelId="{DB0F5852-27BA-4CB7-BFEC-E9FBE0F00C93}" type="pres">
      <dgm:prSet presAssocID="{AC6BEC53-401E-480A-A1D3-D9222F842270}" presName="parTx" presStyleLbl="revTx" presStyleIdx="0" presStyleCnt="2">
        <dgm:presLayoutVars>
          <dgm:chMax val="0"/>
          <dgm:chPref val="0"/>
        </dgm:presLayoutVars>
      </dgm:prSet>
      <dgm:spPr/>
    </dgm:pt>
    <dgm:pt modelId="{642B6166-A8A4-4A3D-8F69-441A10F62457}" type="pres">
      <dgm:prSet presAssocID="{F8C27AD7-D51C-48AB-803C-CF4753AEB1F8}" presName="sibTrans" presStyleCnt="0"/>
      <dgm:spPr/>
    </dgm:pt>
    <dgm:pt modelId="{FD21A142-E17F-4630-8FA0-6D4068366F8F}" type="pres">
      <dgm:prSet presAssocID="{B3E84822-9665-4692-8C17-C830B30958DA}" presName="compNode" presStyleCnt="0"/>
      <dgm:spPr/>
    </dgm:pt>
    <dgm:pt modelId="{FFC2DD39-B52D-4A29-8842-59B131A07038}" type="pres">
      <dgm:prSet presAssocID="{B3E84822-9665-4692-8C17-C830B30958DA}" presName="bgRect" presStyleLbl="bgShp" presStyleIdx="1" presStyleCnt="2"/>
      <dgm:spPr/>
    </dgm:pt>
    <dgm:pt modelId="{F9562726-D62D-4CBB-AB81-0ECC81D20323}" type="pres">
      <dgm:prSet presAssocID="{B3E84822-9665-4692-8C17-C830B30958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696832-FC6F-4143-88CC-03882241C707}" type="pres">
      <dgm:prSet presAssocID="{B3E84822-9665-4692-8C17-C830B30958DA}" presName="spaceRect" presStyleCnt="0"/>
      <dgm:spPr/>
    </dgm:pt>
    <dgm:pt modelId="{E8B3E0D9-8A76-414D-B25B-1B9228E37AFC}" type="pres">
      <dgm:prSet presAssocID="{B3E84822-9665-4692-8C17-C830B30958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A32F00C-D1B0-49CF-992D-94976A02358F}" type="presOf" srcId="{6C4FC3CE-DD3B-452E-8C11-9E99959A569D}" destId="{6358774B-3564-46E6-A8C9-E3E193F6B631}" srcOrd="0" destOrd="0" presId="urn:microsoft.com/office/officeart/2018/2/layout/IconVerticalSolidList"/>
    <dgm:cxn modelId="{6D9E273C-D048-4C2A-9E61-613DBA077640}" srcId="{6C4FC3CE-DD3B-452E-8C11-9E99959A569D}" destId="{AC6BEC53-401E-480A-A1D3-D9222F842270}" srcOrd="0" destOrd="0" parTransId="{09A3E1CF-2C7C-43D1-BBEE-A5D4120954B8}" sibTransId="{F8C27AD7-D51C-48AB-803C-CF4753AEB1F8}"/>
    <dgm:cxn modelId="{85CCB873-ECBC-4D85-AF53-92F4521E2832}" srcId="{6C4FC3CE-DD3B-452E-8C11-9E99959A569D}" destId="{B3E84822-9665-4692-8C17-C830B30958DA}" srcOrd="1" destOrd="0" parTransId="{5E69AE0D-F609-42CC-94B2-2A4908156064}" sibTransId="{B4B1AC60-D9CF-4DCF-877B-64151D8FF328}"/>
    <dgm:cxn modelId="{2D229759-BDFA-48B5-A833-B81A2B2F409F}" type="presOf" srcId="{AC6BEC53-401E-480A-A1D3-D9222F842270}" destId="{DB0F5852-27BA-4CB7-BFEC-E9FBE0F00C93}" srcOrd="0" destOrd="0" presId="urn:microsoft.com/office/officeart/2018/2/layout/IconVerticalSolidList"/>
    <dgm:cxn modelId="{CDE7BCCA-48C9-4C76-9B12-51EBE9C89EB9}" type="presOf" srcId="{B3E84822-9665-4692-8C17-C830B30958DA}" destId="{E8B3E0D9-8A76-414D-B25B-1B9228E37AFC}" srcOrd="0" destOrd="0" presId="urn:microsoft.com/office/officeart/2018/2/layout/IconVerticalSolidList"/>
    <dgm:cxn modelId="{68FCBF45-F2E2-4F19-827C-7783BF649877}" type="presParOf" srcId="{6358774B-3564-46E6-A8C9-E3E193F6B631}" destId="{D322A66D-0B5C-4FE7-A4CB-68956AADCA6C}" srcOrd="0" destOrd="0" presId="urn:microsoft.com/office/officeart/2018/2/layout/IconVerticalSolidList"/>
    <dgm:cxn modelId="{12A922EA-FAD0-49C2-A956-962AFF33650C}" type="presParOf" srcId="{D322A66D-0B5C-4FE7-A4CB-68956AADCA6C}" destId="{F867C6DF-6E91-4C6F-8957-3BBAE6C5D564}" srcOrd="0" destOrd="0" presId="urn:microsoft.com/office/officeart/2018/2/layout/IconVerticalSolidList"/>
    <dgm:cxn modelId="{EB25D629-A1C0-4A90-B44E-54ECC7E849B1}" type="presParOf" srcId="{D322A66D-0B5C-4FE7-A4CB-68956AADCA6C}" destId="{76E4FE5D-DC00-487D-AEED-6AE6F39CA1B1}" srcOrd="1" destOrd="0" presId="urn:microsoft.com/office/officeart/2018/2/layout/IconVerticalSolidList"/>
    <dgm:cxn modelId="{06BCFA49-9F1C-4C7F-9C19-25FBA17B3B12}" type="presParOf" srcId="{D322A66D-0B5C-4FE7-A4CB-68956AADCA6C}" destId="{A0D15699-1265-4064-9D15-E367380B7FFE}" srcOrd="2" destOrd="0" presId="urn:microsoft.com/office/officeart/2018/2/layout/IconVerticalSolidList"/>
    <dgm:cxn modelId="{1475B285-3506-4FBE-98DD-CB2890D030F3}" type="presParOf" srcId="{D322A66D-0B5C-4FE7-A4CB-68956AADCA6C}" destId="{DB0F5852-27BA-4CB7-BFEC-E9FBE0F00C93}" srcOrd="3" destOrd="0" presId="urn:microsoft.com/office/officeart/2018/2/layout/IconVerticalSolidList"/>
    <dgm:cxn modelId="{427259DA-7CED-48A8-8294-C07051EEC5D1}" type="presParOf" srcId="{6358774B-3564-46E6-A8C9-E3E193F6B631}" destId="{642B6166-A8A4-4A3D-8F69-441A10F62457}" srcOrd="1" destOrd="0" presId="urn:microsoft.com/office/officeart/2018/2/layout/IconVerticalSolidList"/>
    <dgm:cxn modelId="{399E4FE5-4923-4015-8BF3-B4BE188545E1}" type="presParOf" srcId="{6358774B-3564-46E6-A8C9-E3E193F6B631}" destId="{FD21A142-E17F-4630-8FA0-6D4068366F8F}" srcOrd="2" destOrd="0" presId="urn:microsoft.com/office/officeart/2018/2/layout/IconVerticalSolidList"/>
    <dgm:cxn modelId="{324588D4-729A-437E-9BDB-E62CEA438F16}" type="presParOf" srcId="{FD21A142-E17F-4630-8FA0-6D4068366F8F}" destId="{FFC2DD39-B52D-4A29-8842-59B131A07038}" srcOrd="0" destOrd="0" presId="urn:microsoft.com/office/officeart/2018/2/layout/IconVerticalSolidList"/>
    <dgm:cxn modelId="{9A22A902-6E6A-4D4D-9847-4B4301EFD888}" type="presParOf" srcId="{FD21A142-E17F-4630-8FA0-6D4068366F8F}" destId="{F9562726-D62D-4CBB-AB81-0ECC81D20323}" srcOrd="1" destOrd="0" presId="urn:microsoft.com/office/officeart/2018/2/layout/IconVerticalSolidList"/>
    <dgm:cxn modelId="{EB1E1B76-5133-4BBB-916F-CC1ABAA3F263}" type="presParOf" srcId="{FD21A142-E17F-4630-8FA0-6D4068366F8F}" destId="{F7696832-FC6F-4143-88CC-03882241C707}" srcOrd="2" destOrd="0" presId="urn:microsoft.com/office/officeart/2018/2/layout/IconVerticalSolidList"/>
    <dgm:cxn modelId="{FC5E189C-CF16-47E7-9D1E-F252216525BF}" type="presParOf" srcId="{FD21A142-E17F-4630-8FA0-6D4068366F8F}" destId="{E8B3E0D9-8A76-414D-B25B-1B9228E37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73092-E7F1-4C31-83EE-A3C78B5AFF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737E8-06D0-4513-9795-CBDDF54E8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Identification of Maximum Common Subgraph.</a:t>
          </a:r>
        </a:p>
      </dgm:t>
    </dgm:pt>
    <dgm:pt modelId="{32147B23-E3FE-4FFB-8CDA-0B0D7063563D}" type="parTrans" cxnId="{813F7AC9-CB6C-4E78-BA7F-F35C36413DEC}">
      <dgm:prSet/>
      <dgm:spPr/>
      <dgm:t>
        <a:bodyPr/>
        <a:lstStyle/>
        <a:p>
          <a:endParaRPr lang="en-US"/>
        </a:p>
      </dgm:t>
    </dgm:pt>
    <dgm:pt modelId="{4B0546BE-2692-44E3-B87E-C244EDD4D3C8}" type="sibTrans" cxnId="{813F7AC9-CB6C-4E78-BA7F-F35C36413DEC}">
      <dgm:prSet/>
      <dgm:spPr/>
      <dgm:t>
        <a:bodyPr/>
        <a:lstStyle/>
        <a:p>
          <a:endParaRPr lang="en-US"/>
        </a:p>
      </dgm:t>
    </dgm:pt>
    <dgm:pt modelId="{99E6DA0A-3F28-49A0-810D-AEAF2CF6E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 of distance matrix.</a:t>
          </a:r>
        </a:p>
      </dgm:t>
    </dgm:pt>
    <dgm:pt modelId="{F1C36336-D7C3-46F2-9462-503F4CCA7A0D}" type="parTrans" cxnId="{9E999117-4F4F-4BD3-99F8-57A4117FCA73}">
      <dgm:prSet/>
      <dgm:spPr/>
      <dgm:t>
        <a:bodyPr/>
        <a:lstStyle/>
        <a:p>
          <a:endParaRPr lang="en-US"/>
        </a:p>
      </dgm:t>
    </dgm:pt>
    <dgm:pt modelId="{5F0C31A3-39F6-4AC9-B2EC-6E3B63BF444E}" type="sibTrans" cxnId="{9E999117-4F4F-4BD3-99F8-57A4117FCA73}">
      <dgm:prSet/>
      <dgm:spPr/>
      <dgm:t>
        <a:bodyPr/>
        <a:lstStyle/>
        <a:p>
          <a:endParaRPr lang="en-US"/>
        </a:p>
      </dgm:t>
    </dgm:pt>
    <dgm:pt modelId="{FE35FEB5-5D2B-472C-80D3-00D437395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KNN algorithm using common subgraphs for classification.</a:t>
          </a:r>
        </a:p>
      </dgm:t>
    </dgm:pt>
    <dgm:pt modelId="{553F817D-205F-410E-BC2B-334C2DE459C5}" type="parTrans" cxnId="{C7FD722C-9E43-448C-9AD1-D21315D205F6}">
      <dgm:prSet/>
      <dgm:spPr/>
      <dgm:t>
        <a:bodyPr/>
        <a:lstStyle/>
        <a:p>
          <a:endParaRPr lang="en-US"/>
        </a:p>
      </dgm:t>
    </dgm:pt>
    <dgm:pt modelId="{41C49210-459C-464E-AE47-6195DEF517CC}" type="sibTrans" cxnId="{C7FD722C-9E43-448C-9AD1-D21315D205F6}">
      <dgm:prSet/>
      <dgm:spPr/>
      <dgm:t>
        <a:bodyPr/>
        <a:lstStyle/>
        <a:p>
          <a:endParaRPr lang="en-US"/>
        </a:p>
      </dgm:t>
    </dgm:pt>
    <dgm:pt modelId="{1A3FC07A-274B-4D6C-9BCE-4C3DA33C75D9}" type="pres">
      <dgm:prSet presAssocID="{BB273092-E7F1-4C31-83EE-A3C78B5AFFB1}" presName="root" presStyleCnt="0">
        <dgm:presLayoutVars>
          <dgm:dir/>
          <dgm:resizeHandles val="exact"/>
        </dgm:presLayoutVars>
      </dgm:prSet>
      <dgm:spPr/>
    </dgm:pt>
    <dgm:pt modelId="{E6503087-D8D1-4E7C-AEBE-3D12CD1B1DD1}" type="pres">
      <dgm:prSet presAssocID="{FA3737E8-06D0-4513-9795-CBDDF54E8251}" presName="compNode" presStyleCnt="0"/>
      <dgm:spPr/>
    </dgm:pt>
    <dgm:pt modelId="{FEB3951B-9FA4-4B3C-AA4B-1D174AC17CD5}" type="pres">
      <dgm:prSet presAssocID="{FA3737E8-06D0-4513-9795-CBDDF54E82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4F90AFC-0FB3-4AA2-9B9C-499617B55793}" type="pres">
      <dgm:prSet presAssocID="{FA3737E8-06D0-4513-9795-CBDDF54E8251}" presName="spaceRect" presStyleCnt="0"/>
      <dgm:spPr/>
    </dgm:pt>
    <dgm:pt modelId="{A7BA1793-1898-477E-A44F-A2D386C6E2D3}" type="pres">
      <dgm:prSet presAssocID="{FA3737E8-06D0-4513-9795-CBDDF54E8251}" presName="textRect" presStyleLbl="revTx" presStyleIdx="0" presStyleCnt="3">
        <dgm:presLayoutVars>
          <dgm:chMax val="1"/>
          <dgm:chPref val="1"/>
        </dgm:presLayoutVars>
      </dgm:prSet>
      <dgm:spPr/>
    </dgm:pt>
    <dgm:pt modelId="{6344EA03-3DAC-41F8-8640-F7CC0FC5D6AD}" type="pres">
      <dgm:prSet presAssocID="{4B0546BE-2692-44E3-B87E-C244EDD4D3C8}" presName="sibTrans" presStyleCnt="0"/>
      <dgm:spPr/>
    </dgm:pt>
    <dgm:pt modelId="{19139195-66B0-4E1E-8F48-0172EF1250E7}" type="pres">
      <dgm:prSet presAssocID="{99E6DA0A-3F28-49A0-810D-AEAF2CF6E769}" presName="compNode" presStyleCnt="0"/>
      <dgm:spPr/>
    </dgm:pt>
    <dgm:pt modelId="{802A308B-BAF2-40AD-9F79-DF0C3B13F0D7}" type="pres">
      <dgm:prSet presAssocID="{99E6DA0A-3F28-49A0-810D-AEAF2CF6E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20D5845-5C5B-48BF-A8E7-34BD36E6FB10}" type="pres">
      <dgm:prSet presAssocID="{99E6DA0A-3F28-49A0-810D-AEAF2CF6E769}" presName="spaceRect" presStyleCnt="0"/>
      <dgm:spPr/>
    </dgm:pt>
    <dgm:pt modelId="{6574410E-8306-4313-8C8C-1CA718F8FE67}" type="pres">
      <dgm:prSet presAssocID="{99E6DA0A-3F28-49A0-810D-AEAF2CF6E769}" presName="textRect" presStyleLbl="revTx" presStyleIdx="1" presStyleCnt="3">
        <dgm:presLayoutVars>
          <dgm:chMax val="1"/>
          <dgm:chPref val="1"/>
        </dgm:presLayoutVars>
      </dgm:prSet>
      <dgm:spPr/>
    </dgm:pt>
    <dgm:pt modelId="{209D378F-F5ED-4FB0-80A5-26D917335CA7}" type="pres">
      <dgm:prSet presAssocID="{5F0C31A3-39F6-4AC9-B2EC-6E3B63BF444E}" presName="sibTrans" presStyleCnt="0"/>
      <dgm:spPr/>
    </dgm:pt>
    <dgm:pt modelId="{8EE247A8-3E17-49F1-821E-C8C5F9CC4542}" type="pres">
      <dgm:prSet presAssocID="{FE35FEB5-5D2B-472C-80D3-00D437395F28}" presName="compNode" presStyleCnt="0"/>
      <dgm:spPr/>
    </dgm:pt>
    <dgm:pt modelId="{061EC6BB-37F3-4FE8-A494-B393F04BCA0E}" type="pres">
      <dgm:prSet presAssocID="{FE35FEB5-5D2B-472C-80D3-00D437395F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3254205-AAD7-4D91-A00D-8970A5E34B72}" type="pres">
      <dgm:prSet presAssocID="{FE35FEB5-5D2B-472C-80D3-00D437395F28}" presName="spaceRect" presStyleCnt="0"/>
      <dgm:spPr/>
    </dgm:pt>
    <dgm:pt modelId="{41D6AD08-FA04-4A43-B513-FB6791D5559D}" type="pres">
      <dgm:prSet presAssocID="{FE35FEB5-5D2B-472C-80D3-00D437395F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5A8D17-B22B-4D1D-84B1-0DC03A24D019}" type="presOf" srcId="{FA3737E8-06D0-4513-9795-CBDDF54E8251}" destId="{A7BA1793-1898-477E-A44F-A2D386C6E2D3}" srcOrd="0" destOrd="0" presId="urn:microsoft.com/office/officeart/2018/2/layout/IconLabelList"/>
    <dgm:cxn modelId="{9E999117-4F4F-4BD3-99F8-57A4117FCA73}" srcId="{BB273092-E7F1-4C31-83EE-A3C78B5AFFB1}" destId="{99E6DA0A-3F28-49A0-810D-AEAF2CF6E769}" srcOrd="1" destOrd="0" parTransId="{F1C36336-D7C3-46F2-9462-503F4CCA7A0D}" sibTransId="{5F0C31A3-39F6-4AC9-B2EC-6E3B63BF444E}"/>
    <dgm:cxn modelId="{C7FD722C-9E43-448C-9AD1-D21315D205F6}" srcId="{BB273092-E7F1-4C31-83EE-A3C78B5AFFB1}" destId="{FE35FEB5-5D2B-472C-80D3-00D437395F28}" srcOrd="2" destOrd="0" parTransId="{553F817D-205F-410E-BC2B-334C2DE459C5}" sibTransId="{41C49210-459C-464E-AE47-6195DEF517CC}"/>
    <dgm:cxn modelId="{A1975B36-AD8B-4F18-A06E-3DB728454119}" type="presOf" srcId="{FE35FEB5-5D2B-472C-80D3-00D437395F28}" destId="{41D6AD08-FA04-4A43-B513-FB6791D5559D}" srcOrd="0" destOrd="0" presId="urn:microsoft.com/office/officeart/2018/2/layout/IconLabelList"/>
    <dgm:cxn modelId="{E2F9968A-171A-47DD-8555-F65626E658E3}" type="presOf" srcId="{BB273092-E7F1-4C31-83EE-A3C78B5AFFB1}" destId="{1A3FC07A-274B-4D6C-9BCE-4C3DA33C75D9}" srcOrd="0" destOrd="0" presId="urn:microsoft.com/office/officeart/2018/2/layout/IconLabelList"/>
    <dgm:cxn modelId="{813F7AC9-CB6C-4E78-BA7F-F35C36413DEC}" srcId="{BB273092-E7F1-4C31-83EE-A3C78B5AFFB1}" destId="{FA3737E8-06D0-4513-9795-CBDDF54E8251}" srcOrd="0" destOrd="0" parTransId="{32147B23-E3FE-4FFB-8CDA-0B0D7063563D}" sibTransId="{4B0546BE-2692-44E3-B87E-C244EDD4D3C8}"/>
    <dgm:cxn modelId="{F2B75BEE-92A2-4383-9F5A-9F3C19C15EE0}" type="presOf" srcId="{99E6DA0A-3F28-49A0-810D-AEAF2CF6E769}" destId="{6574410E-8306-4313-8C8C-1CA718F8FE67}" srcOrd="0" destOrd="0" presId="urn:microsoft.com/office/officeart/2018/2/layout/IconLabelList"/>
    <dgm:cxn modelId="{27137154-2BEA-47A4-8C73-252E7C6E391F}" type="presParOf" srcId="{1A3FC07A-274B-4D6C-9BCE-4C3DA33C75D9}" destId="{E6503087-D8D1-4E7C-AEBE-3D12CD1B1DD1}" srcOrd="0" destOrd="0" presId="urn:microsoft.com/office/officeart/2018/2/layout/IconLabelList"/>
    <dgm:cxn modelId="{C743AB49-59F6-4A19-A986-25DFF413516A}" type="presParOf" srcId="{E6503087-D8D1-4E7C-AEBE-3D12CD1B1DD1}" destId="{FEB3951B-9FA4-4B3C-AA4B-1D174AC17CD5}" srcOrd="0" destOrd="0" presId="urn:microsoft.com/office/officeart/2018/2/layout/IconLabelList"/>
    <dgm:cxn modelId="{1A399D12-EB8F-4C2D-B59D-6F8388289A51}" type="presParOf" srcId="{E6503087-D8D1-4E7C-AEBE-3D12CD1B1DD1}" destId="{04F90AFC-0FB3-4AA2-9B9C-499617B55793}" srcOrd="1" destOrd="0" presId="urn:microsoft.com/office/officeart/2018/2/layout/IconLabelList"/>
    <dgm:cxn modelId="{17CEEB10-AB43-4A0E-9D95-D5415CEE8050}" type="presParOf" srcId="{E6503087-D8D1-4E7C-AEBE-3D12CD1B1DD1}" destId="{A7BA1793-1898-477E-A44F-A2D386C6E2D3}" srcOrd="2" destOrd="0" presId="urn:microsoft.com/office/officeart/2018/2/layout/IconLabelList"/>
    <dgm:cxn modelId="{1D85C164-5419-4DB4-9E6C-B0CDBF4B5AB1}" type="presParOf" srcId="{1A3FC07A-274B-4D6C-9BCE-4C3DA33C75D9}" destId="{6344EA03-3DAC-41F8-8640-F7CC0FC5D6AD}" srcOrd="1" destOrd="0" presId="urn:microsoft.com/office/officeart/2018/2/layout/IconLabelList"/>
    <dgm:cxn modelId="{FB08E172-3E63-4C0E-9189-E55C7263DB70}" type="presParOf" srcId="{1A3FC07A-274B-4D6C-9BCE-4C3DA33C75D9}" destId="{19139195-66B0-4E1E-8F48-0172EF1250E7}" srcOrd="2" destOrd="0" presId="urn:microsoft.com/office/officeart/2018/2/layout/IconLabelList"/>
    <dgm:cxn modelId="{7AD511FC-2FBA-4388-87BF-3D8E944B1471}" type="presParOf" srcId="{19139195-66B0-4E1E-8F48-0172EF1250E7}" destId="{802A308B-BAF2-40AD-9F79-DF0C3B13F0D7}" srcOrd="0" destOrd="0" presId="urn:microsoft.com/office/officeart/2018/2/layout/IconLabelList"/>
    <dgm:cxn modelId="{E10B421C-A337-42B7-99A7-67CBB44B4C28}" type="presParOf" srcId="{19139195-66B0-4E1E-8F48-0172EF1250E7}" destId="{C20D5845-5C5B-48BF-A8E7-34BD36E6FB10}" srcOrd="1" destOrd="0" presId="urn:microsoft.com/office/officeart/2018/2/layout/IconLabelList"/>
    <dgm:cxn modelId="{968593A0-2770-484A-8193-9F53B96F581E}" type="presParOf" srcId="{19139195-66B0-4E1E-8F48-0172EF1250E7}" destId="{6574410E-8306-4313-8C8C-1CA718F8FE67}" srcOrd="2" destOrd="0" presId="urn:microsoft.com/office/officeart/2018/2/layout/IconLabelList"/>
    <dgm:cxn modelId="{2810FF67-C1E4-4D99-9FD0-D41BD6D66399}" type="presParOf" srcId="{1A3FC07A-274B-4D6C-9BCE-4C3DA33C75D9}" destId="{209D378F-F5ED-4FB0-80A5-26D917335CA7}" srcOrd="3" destOrd="0" presId="urn:microsoft.com/office/officeart/2018/2/layout/IconLabelList"/>
    <dgm:cxn modelId="{74AD5C62-AFBE-4423-AE9A-0456A7FE5821}" type="presParOf" srcId="{1A3FC07A-274B-4D6C-9BCE-4C3DA33C75D9}" destId="{8EE247A8-3E17-49F1-821E-C8C5F9CC4542}" srcOrd="4" destOrd="0" presId="urn:microsoft.com/office/officeart/2018/2/layout/IconLabelList"/>
    <dgm:cxn modelId="{C737B5AA-1A9C-400E-BF8D-CBEE7A8A4F70}" type="presParOf" srcId="{8EE247A8-3E17-49F1-821E-C8C5F9CC4542}" destId="{061EC6BB-37F3-4FE8-A494-B393F04BCA0E}" srcOrd="0" destOrd="0" presId="urn:microsoft.com/office/officeart/2018/2/layout/IconLabelList"/>
    <dgm:cxn modelId="{0F5871B3-DC71-462B-97B9-13EAA3640478}" type="presParOf" srcId="{8EE247A8-3E17-49F1-821E-C8C5F9CC4542}" destId="{73254205-AAD7-4D91-A00D-8970A5E34B72}" srcOrd="1" destOrd="0" presId="urn:microsoft.com/office/officeart/2018/2/layout/IconLabelList"/>
    <dgm:cxn modelId="{97DB7E19-AF75-4051-8643-F9BC5E309FA9}" type="presParOf" srcId="{8EE247A8-3E17-49F1-821E-C8C5F9CC4542}" destId="{41D6AD08-FA04-4A43-B513-FB6791D555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57BAB7-C059-4BD5-9518-A4DFE3B394F9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3EB1C6-72A1-4103-8166-1DD2590B00BD}">
      <dgm:prSet/>
      <dgm:spPr/>
      <dgm:t>
        <a:bodyPr/>
        <a:lstStyle/>
        <a:p>
          <a:r>
            <a:rPr lang="en-US"/>
            <a:t>Accuracy</a:t>
          </a:r>
        </a:p>
      </dgm:t>
    </dgm:pt>
    <dgm:pt modelId="{631D69ED-4D97-4CBE-98CE-0D7032945DA2}" type="parTrans" cxnId="{574A8409-4B96-44D7-8A84-AF189C650885}">
      <dgm:prSet/>
      <dgm:spPr/>
      <dgm:t>
        <a:bodyPr/>
        <a:lstStyle/>
        <a:p>
          <a:endParaRPr lang="en-US"/>
        </a:p>
      </dgm:t>
    </dgm:pt>
    <dgm:pt modelId="{E81C333C-B33E-4128-89CF-645BF0DCE990}" type="sibTrans" cxnId="{574A8409-4B96-44D7-8A84-AF189C650885}">
      <dgm:prSet/>
      <dgm:spPr/>
      <dgm:t>
        <a:bodyPr/>
        <a:lstStyle/>
        <a:p>
          <a:endParaRPr lang="en-US"/>
        </a:p>
      </dgm:t>
    </dgm:pt>
    <dgm:pt modelId="{0D9370E0-1834-4433-80BB-D3AA901C0C01}">
      <dgm:prSet/>
      <dgm:spPr/>
      <dgm:t>
        <a:bodyPr/>
        <a:lstStyle/>
        <a:p>
          <a:r>
            <a:rPr lang="en-US"/>
            <a:t>Precision</a:t>
          </a:r>
        </a:p>
      </dgm:t>
    </dgm:pt>
    <dgm:pt modelId="{FBF9D0EA-A45C-4A8C-B1FF-A8B2322CC0E8}" type="parTrans" cxnId="{2B85E525-F2A1-43B0-AF14-AA8F42D66329}">
      <dgm:prSet/>
      <dgm:spPr/>
      <dgm:t>
        <a:bodyPr/>
        <a:lstStyle/>
        <a:p>
          <a:endParaRPr lang="en-US"/>
        </a:p>
      </dgm:t>
    </dgm:pt>
    <dgm:pt modelId="{834A6600-01D0-49C3-8592-773FEBAFD81C}" type="sibTrans" cxnId="{2B85E525-F2A1-43B0-AF14-AA8F42D66329}">
      <dgm:prSet/>
      <dgm:spPr/>
      <dgm:t>
        <a:bodyPr/>
        <a:lstStyle/>
        <a:p>
          <a:endParaRPr lang="en-US"/>
        </a:p>
      </dgm:t>
    </dgm:pt>
    <dgm:pt modelId="{C4802987-E308-49E8-874D-E5D54E3F3E7A}">
      <dgm:prSet/>
      <dgm:spPr/>
      <dgm:t>
        <a:bodyPr/>
        <a:lstStyle/>
        <a:p>
          <a:r>
            <a:rPr lang="en-US"/>
            <a:t>Recall</a:t>
          </a:r>
        </a:p>
      </dgm:t>
    </dgm:pt>
    <dgm:pt modelId="{DE5CE4CE-EB5B-47F0-9AC2-6D58A9750164}" type="parTrans" cxnId="{F351B70E-7D3B-49AC-9CCB-2C235326AB9F}">
      <dgm:prSet/>
      <dgm:spPr/>
      <dgm:t>
        <a:bodyPr/>
        <a:lstStyle/>
        <a:p>
          <a:endParaRPr lang="en-US"/>
        </a:p>
      </dgm:t>
    </dgm:pt>
    <dgm:pt modelId="{B02A7DCB-2787-4FEC-969D-61020023DE61}" type="sibTrans" cxnId="{F351B70E-7D3B-49AC-9CCB-2C235326AB9F}">
      <dgm:prSet/>
      <dgm:spPr/>
      <dgm:t>
        <a:bodyPr/>
        <a:lstStyle/>
        <a:p>
          <a:endParaRPr lang="en-US"/>
        </a:p>
      </dgm:t>
    </dgm:pt>
    <dgm:pt modelId="{C78B2CE3-5771-4225-9865-7685AECEC7A3}">
      <dgm:prSet/>
      <dgm:spPr/>
      <dgm:t>
        <a:bodyPr/>
        <a:lstStyle/>
        <a:p>
          <a:r>
            <a:rPr lang="en-US"/>
            <a:t>F1 score</a:t>
          </a:r>
        </a:p>
      </dgm:t>
    </dgm:pt>
    <dgm:pt modelId="{3824BECE-EF43-40EF-823C-304EB6ED53DE}" type="parTrans" cxnId="{EA354B26-B625-4FDE-BA42-8C81872C40DE}">
      <dgm:prSet/>
      <dgm:spPr/>
      <dgm:t>
        <a:bodyPr/>
        <a:lstStyle/>
        <a:p>
          <a:endParaRPr lang="en-US"/>
        </a:p>
      </dgm:t>
    </dgm:pt>
    <dgm:pt modelId="{D60F3228-B896-4F21-898A-E4BE625767EE}" type="sibTrans" cxnId="{EA354B26-B625-4FDE-BA42-8C81872C40DE}">
      <dgm:prSet/>
      <dgm:spPr/>
      <dgm:t>
        <a:bodyPr/>
        <a:lstStyle/>
        <a:p>
          <a:endParaRPr lang="en-US"/>
        </a:p>
      </dgm:t>
    </dgm:pt>
    <dgm:pt modelId="{827CF164-FC5D-4F9B-B229-DB54831B931B}" type="pres">
      <dgm:prSet presAssocID="{A357BAB7-C059-4BD5-9518-A4DFE3B394F9}" presName="vert0" presStyleCnt="0">
        <dgm:presLayoutVars>
          <dgm:dir/>
          <dgm:animOne val="branch"/>
          <dgm:animLvl val="lvl"/>
        </dgm:presLayoutVars>
      </dgm:prSet>
      <dgm:spPr/>
    </dgm:pt>
    <dgm:pt modelId="{26EC1958-409D-41A4-8A77-B7DD73873A18}" type="pres">
      <dgm:prSet presAssocID="{233EB1C6-72A1-4103-8166-1DD2590B00BD}" presName="thickLine" presStyleLbl="alignNode1" presStyleIdx="0" presStyleCnt="4"/>
      <dgm:spPr/>
    </dgm:pt>
    <dgm:pt modelId="{A564B91C-70F8-4F02-B2BB-0B4F3CFB282B}" type="pres">
      <dgm:prSet presAssocID="{233EB1C6-72A1-4103-8166-1DD2590B00BD}" presName="horz1" presStyleCnt="0"/>
      <dgm:spPr/>
    </dgm:pt>
    <dgm:pt modelId="{D6F149C6-5358-4216-81BD-CA5F9B056AA8}" type="pres">
      <dgm:prSet presAssocID="{233EB1C6-72A1-4103-8166-1DD2590B00BD}" presName="tx1" presStyleLbl="revTx" presStyleIdx="0" presStyleCnt="4"/>
      <dgm:spPr/>
    </dgm:pt>
    <dgm:pt modelId="{4FD9231C-14FC-45ED-AFF9-4A78C6A100AF}" type="pres">
      <dgm:prSet presAssocID="{233EB1C6-72A1-4103-8166-1DD2590B00BD}" presName="vert1" presStyleCnt="0"/>
      <dgm:spPr/>
    </dgm:pt>
    <dgm:pt modelId="{89C7F9EF-DCE1-4017-8BDA-44D9ACE1C7E5}" type="pres">
      <dgm:prSet presAssocID="{0D9370E0-1834-4433-80BB-D3AA901C0C01}" presName="thickLine" presStyleLbl="alignNode1" presStyleIdx="1" presStyleCnt="4"/>
      <dgm:spPr/>
    </dgm:pt>
    <dgm:pt modelId="{A90AEA16-8188-4A3B-80A1-17B1E6170687}" type="pres">
      <dgm:prSet presAssocID="{0D9370E0-1834-4433-80BB-D3AA901C0C01}" presName="horz1" presStyleCnt="0"/>
      <dgm:spPr/>
    </dgm:pt>
    <dgm:pt modelId="{9714F966-D730-46D3-8771-62794114AEB8}" type="pres">
      <dgm:prSet presAssocID="{0D9370E0-1834-4433-80BB-D3AA901C0C01}" presName="tx1" presStyleLbl="revTx" presStyleIdx="1" presStyleCnt="4"/>
      <dgm:spPr/>
    </dgm:pt>
    <dgm:pt modelId="{54DAFC9D-470E-4D0E-94D5-EC7A201B5587}" type="pres">
      <dgm:prSet presAssocID="{0D9370E0-1834-4433-80BB-D3AA901C0C01}" presName="vert1" presStyleCnt="0"/>
      <dgm:spPr/>
    </dgm:pt>
    <dgm:pt modelId="{1AD23F9F-805D-420F-B352-E62FCE25BC5A}" type="pres">
      <dgm:prSet presAssocID="{C4802987-E308-49E8-874D-E5D54E3F3E7A}" presName="thickLine" presStyleLbl="alignNode1" presStyleIdx="2" presStyleCnt="4"/>
      <dgm:spPr/>
    </dgm:pt>
    <dgm:pt modelId="{C42C6498-CFB0-4318-A821-4D84B8D2E009}" type="pres">
      <dgm:prSet presAssocID="{C4802987-E308-49E8-874D-E5D54E3F3E7A}" presName="horz1" presStyleCnt="0"/>
      <dgm:spPr/>
    </dgm:pt>
    <dgm:pt modelId="{8862CDA7-2F4E-4A30-B32A-545286647A36}" type="pres">
      <dgm:prSet presAssocID="{C4802987-E308-49E8-874D-E5D54E3F3E7A}" presName="tx1" presStyleLbl="revTx" presStyleIdx="2" presStyleCnt="4"/>
      <dgm:spPr/>
    </dgm:pt>
    <dgm:pt modelId="{5B92538B-744D-4A2C-8018-7AC2AA9917AB}" type="pres">
      <dgm:prSet presAssocID="{C4802987-E308-49E8-874D-E5D54E3F3E7A}" presName="vert1" presStyleCnt="0"/>
      <dgm:spPr/>
    </dgm:pt>
    <dgm:pt modelId="{C4176351-BAF5-4FE1-B62D-F51D4C969CE3}" type="pres">
      <dgm:prSet presAssocID="{C78B2CE3-5771-4225-9865-7685AECEC7A3}" presName="thickLine" presStyleLbl="alignNode1" presStyleIdx="3" presStyleCnt="4"/>
      <dgm:spPr/>
    </dgm:pt>
    <dgm:pt modelId="{8354B1DB-B24D-4ABE-9736-74E7B7B696D2}" type="pres">
      <dgm:prSet presAssocID="{C78B2CE3-5771-4225-9865-7685AECEC7A3}" presName="horz1" presStyleCnt="0"/>
      <dgm:spPr/>
    </dgm:pt>
    <dgm:pt modelId="{8705330D-D041-4097-905C-CA36721E8CDE}" type="pres">
      <dgm:prSet presAssocID="{C78B2CE3-5771-4225-9865-7685AECEC7A3}" presName="tx1" presStyleLbl="revTx" presStyleIdx="3" presStyleCnt="4"/>
      <dgm:spPr/>
    </dgm:pt>
    <dgm:pt modelId="{CCCA9D6A-4A7F-4FBB-AD3B-B6E998E0D851}" type="pres">
      <dgm:prSet presAssocID="{C78B2CE3-5771-4225-9865-7685AECEC7A3}" presName="vert1" presStyleCnt="0"/>
      <dgm:spPr/>
    </dgm:pt>
  </dgm:ptLst>
  <dgm:cxnLst>
    <dgm:cxn modelId="{574A8409-4B96-44D7-8A84-AF189C650885}" srcId="{A357BAB7-C059-4BD5-9518-A4DFE3B394F9}" destId="{233EB1C6-72A1-4103-8166-1DD2590B00BD}" srcOrd="0" destOrd="0" parTransId="{631D69ED-4D97-4CBE-98CE-0D7032945DA2}" sibTransId="{E81C333C-B33E-4128-89CF-645BF0DCE990}"/>
    <dgm:cxn modelId="{F351B70E-7D3B-49AC-9CCB-2C235326AB9F}" srcId="{A357BAB7-C059-4BD5-9518-A4DFE3B394F9}" destId="{C4802987-E308-49E8-874D-E5D54E3F3E7A}" srcOrd="2" destOrd="0" parTransId="{DE5CE4CE-EB5B-47F0-9AC2-6D58A9750164}" sibTransId="{B02A7DCB-2787-4FEC-969D-61020023DE61}"/>
    <dgm:cxn modelId="{2B85E525-F2A1-43B0-AF14-AA8F42D66329}" srcId="{A357BAB7-C059-4BD5-9518-A4DFE3B394F9}" destId="{0D9370E0-1834-4433-80BB-D3AA901C0C01}" srcOrd="1" destOrd="0" parTransId="{FBF9D0EA-A45C-4A8C-B1FF-A8B2322CC0E8}" sibTransId="{834A6600-01D0-49C3-8592-773FEBAFD81C}"/>
    <dgm:cxn modelId="{EA354B26-B625-4FDE-BA42-8C81872C40DE}" srcId="{A357BAB7-C059-4BD5-9518-A4DFE3B394F9}" destId="{C78B2CE3-5771-4225-9865-7685AECEC7A3}" srcOrd="3" destOrd="0" parTransId="{3824BECE-EF43-40EF-823C-304EB6ED53DE}" sibTransId="{D60F3228-B896-4F21-898A-E4BE625767EE}"/>
    <dgm:cxn modelId="{182D9526-FCE5-4436-87C0-D4054C16F8D1}" type="presOf" srcId="{0D9370E0-1834-4433-80BB-D3AA901C0C01}" destId="{9714F966-D730-46D3-8771-62794114AEB8}" srcOrd="0" destOrd="0" presId="urn:microsoft.com/office/officeart/2008/layout/LinedList"/>
    <dgm:cxn modelId="{C9B57C3C-4721-4CD0-A569-B75784F4607D}" type="presOf" srcId="{C78B2CE3-5771-4225-9865-7685AECEC7A3}" destId="{8705330D-D041-4097-905C-CA36721E8CDE}" srcOrd="0" destOrd="0" presId="urn:microsoft.com/office/officeart/2008/layout/LinedList"/>
    <dgm:cxn modelId="{64D0F143-CEC4-4FD4-8DFF-759A7019B971}" type="presOf" srcId="{A357BAB7-C059-4BD5-9518-A4DFE3B394F9}" destId="{827CF164-FC5D-4F9B-B229-DB54831B931B}" srcOrd="0" destOrd="0" presId="urn:microsoft.com/office/officeart/2008/layout/LinedList"/>
    <dgm:cxn modelId="{E5E0CA52-2CEA-47E7-89A1-91693CFF7009}" type="presOf" srcId="{C4802987-E308-49E8-874D-E5D54E3F3E7A}" destId="{8862CDA7-2F4E-4A30-B32A-545286647A36}" srcOrd="0" destOrd="0" presId="urn:microsoft.com/office/officeart/2008/layout/LinedList"/>
    <dgm:cxn modelId="{D68BFF7F-C88B-411A-A6F4-2B44B71F27CE}" type="presOf" srcId="{233EB1C6-72A1-4103-8166-1DD2590B00BD}" destId="{D6F149C6-5358-4216-81BD-CA5F9B056AA8}" srcOrd="0" destOrd="0" presId="urn:microsoft.com/office/officeart/2008/layout/LinedList"/>
    <dgm:cxn modelId="{4567E469-CCF8-4AC1-B95E-5AAC670BF366}" type="presParOf" srcId="{827CF164-FC5D-4F9B-B229-DB54831B931B}" destId="{26EC1958-409D-41A4-8A77-B7DD73873A18}" srcOrd="0" destOrd="0" presId="urn:microsoft.com/office/officeart/2008/layout/LinedList"/>
    <dgm:cxn modelId="{431A406E-8287-4429-B305-AEAFEE54FC27}" type="presParOf" srcId="{827CF164-FC5D-4F9B-B229-DB54831B931B}" destId="{A564B91C-70F8-4F02-B2BB-0B4F3CFB282B}" srcOrd="1" destOrd="0" presId="urn:microsoft.com/office/officeart/2008/layout/LinedList"/>
    <dgm:cxn modelId="{2AAFF669-A850-4BE8-BE7A-5F08A87F3DD9}" type="presParOf" srcId="{A564B91C-70F8-4F02-B2BB-0B4F3CFB282B}" destId="{D6F149C6-5358-4216-81BD-CA5F9B056AA8}" srcOrd="0" destOrd="0" presId="urn:microsoft.com/office/officeart/2008/layout/LinedList"/>
    <dgm:cxn modelId="{401277D8-373D-4B8C-866A-154C270E8727}" type="presParOf" srcId="{A564B91C-70F8-4F02-B2BB-0B4F3CFB282B}" destId="{4FD9231C-14FC-45ED-AFF9-4A78C6A100AF}" srcOrd="1" destOrd="0" presId="urn:microsoft.com/office/officeart/2008/layout/LinedList"/>
    <dgm:cxn modelId="{7FD9FD5C-6E7F-4B2A-942B-FE929D327B15}" type="presParOf" srcId="{827CF164-FC5D-4F9B-B229-DB54831B931B}" destId="{89C7F9EF-DCE1-4017-8BDA-44D9ACE1C7E5}" srcOrd="2" destOrd="0" presId="urn:microsoft.com/office/officeart/2008/layout/LinedList"/>
    <dgm:cxn modelId="{4C9DCDAD-644A-489A-BC0B-EEF8CF6BC7F2}" type="presParOf" srcId="{827CF164-FC5D-4F9B-B229-DB54831B931B}" destId="{A90AEA16-8188-4A3B-80A1-17B1E6170687}" srcOrd="3" destOrd="0" presId="urn:microsoft.com/office/officeart/2008/layout/LinedList"/>
    <dgm:cxn modelId="{F763862A-AE21-4438-8644-AA204782EAD7}" type="presParOf" srcId="{A90AEA16-8188-4A3B-80A1-17B1E6170687}" destId="{9714F966-D730-46D3-8771-62794114AEB8}" srcOrd="0" destOrd="0" presId="urn:microsoft.com/office/officeart/2008/layout/LinedList"/>
    <dgm:cxn modelId="{8D33FE3A-D234-4825-88D7-0DE1D11B403C}" type="presParOf" srcId="{A90AEA16-8188-4A3B-80A1-17B1E6170687}" destId="{54DAFC9D-470E-4D0E-94D5-EC7A201B5587}" srcOrd="1" destOrd="0" presId="urn:microsoft.com/office/officeart/2008/layout/LinedList"/>
    <dgm:cxn modelId="{FC42FC41-73E3-445E-ABB1-4FB97AE0B9F7}" type="presParOf" srcId="{827CF164-FC5D-4F9B-B229-DB54831B931B}" destId="{1AD23F9F-805D-420F-B352-E62FCE25BC5A}" srcOrd="4" destOrd="0" presId="urn:microsoft.com/office/officeart/2008/layout/LinedList"/>
    <dgm:cxn modelId="{AA2BEDBF-5355-4BD5-A01F-89DE45E634AB}" type="presParOf" srcId="{827CF164-FC5D-4F9B-B229-DB54831B931B}" destId="{C42C6498-CFB0-4318-A821-4D84B8D2E009}" srcOrd="5" destOrd="0" presId="urn:microsoft.com/office/officeart/2008/layout/LinedList"/>
    <dgm:cxn modelId="{46F4CA6A-B19F-45FF-82C3-E58A5288BCA6}" type="presParOf" srcId="{C42C6498-CFB0-4318-A821-4D84B8D2E009}" destId="{8862CDA7-2F4E-4A30-B32A-545286647A36}" srcOrd="0" destOrd="0" presId="urn:microsoft.com/office/officeart/2008/layout/LinedList"/>
    <dgm:cxn modelId="{6E42DD80-7EB2-4839-AB87-7AF0EB7B3BD7}" type="presParOf" srcId="{C42C6498-CFB0-4318-A821-4D84B8D2E009}" destId="{5B92538B-744D-4A2C-8018-7AC2AA9917AB}" srcOrd="1" destOrd="0" presId="urn:microsoft.com/office/officeart/2008/layout/LinedList"/>
    <dgm:cxn modelId="{22069E08-72E9-4C06-9834-A95A433AE9BB}" type="presParOf" srcId="{827CF164-FC5D-4F9B-B229-DB54831B931B}" destId="{C4176351-BAF5-4FE1-B62D-F51D4C969CE3}" srcOrd="6" destOrd="0" presId="urn:microsoft.com/office/officeart/2008/layout/LinedList"/>
    <dgm:cxn modelId="{BC297BBE-D19E-4B8F-AEBF-B1DED3342774}" type="presParOf" srcId="{827CF164-FC5D-4F9B-B229-DB54831B931B}" destId="{8354B1DB-B24D-4ABE-9736-74E7B7B696D2}" srcOrd="7" destOrd="0" presId="urn:microsoft.com/office/officeart/2008/layout/LinedList"/>
    <dgm:cxn modelId="{2A31EA5E-B5DE-4D2F-A62B-431FC0C39236}" type="presParOf" srcId="{8354B1DB-B24D-4ABE-9736-74E7B7B696D2}" destId="{8705330D-D041-4097-905C-CA36721E8CDE}" srcOrd="0" destOrd="0" presId="urn:microsoft.com/office/officeart/2008/layout/LinedList"/>
    <dgm:cxn modelId="{2861CD91-8676-45F4-806E-D619D8E8A6C7}" type="presParOf" srcId="{8354B1DB-B24D-4ABE-9736-74E7B7B696D2}" destId="{CCCA9D6A-4A7F-4FBB-AD3B-B6E998E0D8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A793E-8BFF-46D5-AECE-5DD05266EC8C}">
      <dsp:nvSpPr>
        <dsp:cNvPr id="0" name=""/>
        <dsp:cNvSpPr/>
      </dsp:nvSpPr>
      <dsp:spPr>
        <a:xfrm>
          <a:off x="-47782" y="5992"/>
          <a:ext cx="8988754" cy="3891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96FBA-AF7C-42B8-AD60-1B67CD13BA2C}">
      <dsp:nvSpPr>
        <dsp:cNvPr id="0" name=""/>
        <dsp:cNvSpPr/>
      </dsp:nvSpPr>
      <dsp:spPr>
        <a:xfrm>
          <a:off x="633061" y="652794"/>
          <a:ext cx="8988754" cy="3891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The project builds on foundational research on graph-based document classification and the use of maximal common subgraphs (MCS) for graph comparison. It explores a novel approach to document classification by leveraging graph structures to capture relationships between terms, aiming to improve accuracy over traditional vector-based models.</a:t>
          </a:r>
          <a:endParaRPr lang="en-US" sz="2800" kern="1200" dirty="0"/>
        </a:p>
      </dsp:txBody>
      <dsp:txXfrm>
        <a:off x="747025" y="766758"/>
        <a:ext cx="8760826" cy="3663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98AC-1B36-4696-9F32-B40FDE2A4094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563C7-33C6-4A51-817A-E298379FAAE4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57BC-3321-4B20-A95D-10792F69E169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Collect or create 15 pages of text for each of three topics, with each page containing approximately 300 words.</a:t>
          </a:r>
          <a:endParaRPr lang="en-US" sz="1800" kern="1200" dirty="0"/>
        </a:p>
      </dsp:txBody>
      <dsp:txXfrm>
        <a:off x="1738691" y="1194332"/>
        <a:ext cx="3077276" cy="1305511"/>
      </dsp:txXfrm>
    </dsp:sp>
    <dsp:sp modelId="{F3A734E0-9A50-4405-BCA7-78F283D03E19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D7386-8BA3-40A0-BB50-1EB7EB2BAE62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A1D8-ED9C-433B-A481-4569D7EDF595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Divide the dataset into a training set (12 pages per topic) and a test set (3 pages per topic)</a:t>
          </a:r>
          <a:endParaRPr lang="en-US" sz="1800" kern="1200" dirty="0"/>
        </a:p>
      </dsp:txBody>
      <dsp:txXfrm>
        <a:off x="6937423" y="1194332"/>
        <a:ext cx="3077276" cy="1305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C6DF-6E91-4C6F-8957-3BBAE6C5D564}">
      <dsp:nvSpPr>
        <dsp:cNvPr id="0" name=""/>
        <dsp:cNvSpPr/>
      </dsp:nvSpPr>
      <dsp:spPr>
        <a:xfrm>
          <a:off x="0" y="600303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FE5D-DC00-487D-AEED-6AE6F39CA1B1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F5852-27BA-4CB7-BFEC-E9FBE0F00C93}">
      <dsp:nvSpPr>
        <dsp:cNvPr id="0" name=""/>
        <dsp:cNvSpPr/>
      </dsp:nvSpPr>
      <dsp:spPr>
        <a:xfrm>
          <a:off x="1280031" y="600303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Documents are transformed into graph representations using the NetworkX library.</a:t>
          </a:r>
        </a:p>
      </dsp:txBody>
      <dsp:txXfrm>
        <a:off x="1280031" y="600303"/>
        <a:ext cx="8888096" cy="1108252"/>
      </dsp:txXfrm>
    </dsp:sp>
    <dsp:sp modelId="{FFC2DD39-B52D-4A29-8842-59B131A07038}">
      <dsp:nvSpPr>
        <dsp:cNvPr id="0" name=""/>
        <dsp:cNvSpPr/>
      </dsp:nvSpPr>
      <dsp:spPr>
        <a:xfrm>
          <a:off x="0" y="1985619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62726-D62D-4CBB-AB81-0ECC81D20323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E0D9-8A76-414D-B25B-1B9228E37AFC}">
      <dsp:nvSpPr>
        <dsp:cNvPr id="0" name=""/>
        <dsp:cNvSpPr/>
      </dsp:nvSpPr>
      <dsp:spPr>
        <a:xfrm>
          <a:off x="1280031" y="1985619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Preprocessed data is split into training and test sets for model development and evaluation.</a:t>
          </a:r>
        </a:p>
      </dsp:txBody>
      <dsp:txXfrm>
        <a:off x="1280031" y="1985619"/>
        <a:ext cx="8888096" cy="1108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3951B-9FA4-4B3C-AA4B-1D174AC17CD5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A1793-1898-477E-A44F-A2D386C6E2D3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Identification of Maximum Common Subgraph.</a:t>
          </a:r>
        </a:p>
      </dsp:txBody>
      <dsp:txXfrm>
        <a:off x="316987" y="2304069"/>
        <a:ext cx="2846016" cy="720000"/>
      </dsp:txXfrm>
    </dsp:sp>
    <dsp:sp modelId="{802A308B-BAF2-40AD-9F79-DF0C3B13F0D7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410E-8306-4313-8C8C-1CA718F8FE67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Calculation of distance matrix.</a:t>
          </a:r>
        </a:p>
      </dsp:txBody>
      <dsp:txXfrm>
        <a:off x="3661055" y="2304069"/>
        <a:ext cx="2846016" cy="720000"/>
      </dsp:txXfrm>
    </dsp:sp>
    <dsp:sp modelId="{061EC6BB-37F3-4FE8-A494-B393F04BCA0E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AD08-FA04-4A43-B513-FB6791D5559D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of KNN algorithm using common subgraphs for classification.</a:t>
          </a:r>
        </a:p>
      </dsp:txBody>
      <dsp:txXfrm>
        <a:off x="7005124" y="2304069"/>
        <a:ext cx="284601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C1958-409D-41A4-8A77-B7DD73873A18}">
      <dsp:nvSpPr>
        <dsp:cNvPr id="0" name=""/>
        <dsp:cNvSpPr/>
      </dsp:nvSpPr>
      <dsp:spPr>
        <a:xfrm>
          <a:off x="0" y="0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F149C6-5358-4216-81BD-CA5F9B056AA8}">
      <dsp:nvSpPr>
        <dsp:cNvPr id="0" name=""/>
        <dsp:cNvSpPr/>
      </dsp:nvSpPr>
      <dsp:spPr>
        <a:xfrm>
          <a:off x="0" y="0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Accuracy</a:t>
          </a:r>
        </a:p>
      </dsp:txBody>
      <dsp:txXfrm>
        <a:off x="0" y="0"/>
        <a:ext cx="3455097" cy="989837"/>
      </dsp:txXfrm>
    </dsp:sp>
    <dsp:sp modelId="{89C7F9EF-DCE1-4017-8BDA-44D9ACE1C7E5}">
      <dsp:nvSpPr>
        <dsp:cNvPr id="0" name=""/>
        <dsp:cNvSpPr/>
      </dsp:nvSpPr>
      <dsp:spPr>
        <a:xfrm>
          <a:off x="0" y="989837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14F966-D730-46D3-8771-62794114AEB8}">
      <dsp:nvSpPr>
        <dsp:cNvPr id="0" name=""/>
        <dsp:cNvSpPr/>
      </dsp:nvSpPr>
      <dsp:spPr>
        <a:xfrm>
          <a:off x="0" y="989837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Precision</a:t>
          </a:r>
        </a:p>
      </dsp:txBody>
      <dsp:txXfrm>
        <a:off x="0" y="989837"/>
        <a:ext cx="3455097" cy="989837"/>
      </dsp:txXfrm>
    </dsp:sp>
    <dsp:sp modelId="{1AD23F9F-805D-420F-B352-E62FCE25BC5A}">
      <dsp:nvSpPr>
        <dsp:cNvPr id="0" name=""/>
        <dsp:cNvSpPr/>
      </dsp:nvSpPr>
      <dsp:spPr>
        <a:xfrm>
          <a:off x="0" y="1979675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2CDA7-2F4E-4A30-B32A-545286647A36}">
      <dsp:nvSpPr>
        <dsp:cNvPr id="0" name=""/>
        <dsp:cNvSpPr/>
      </dsp:nvSpPr>
      <dsp:spPr>
        <a:xfrm>
          <a:off x="0" y="1979675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Recall</a:t>
          </a:r>
        </a:p>
      </dsp:txBody>
      <dsp:txXfrm>
        <a:off x="0" y="1979675"/>
        <a:ext cx="3455097" cy="989837"/>
      </dsp:txXfrm>
    </dsp:sp>
    <dsp:sp modelId="{C4176351-BAF5-4FE1-B62D-F51D4C969CE3}">
      <dsp:nvSpPr>
        <dsp:cNvPr id="0" name=""/>
        <dsp:cNvSpPr/>
      </dsp:nvSpPr>
      <dsp:spPr>
        <a:xfrm>
          <a:off x="0" y="2969513"/>
          <a:ext cx="34550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05330D-D041-4097-905C-CA36721E8CDE}">
      <dsp:nvSpPr>
        <dsp:cNvPr id="0" name=""/>
        <dsp:cNvSpPr/>
      </dsp:nvSpPr>
      <dsp:spPr>
        <a:xfrm>
          <a:off x="0" y="2969513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F1 score</a:t>
          </a:r>
        </a:p>
      </dsp:txBody>
      <dsp:txXfrm>
        <a:off x="0" y="2969513"/>
        <a:ext cx="3455097" cy="98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2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marc_smith/6792756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C9B401-FFAC-237C-7982-1F5C7A1AA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 Document Classification using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2021-CS-32 Saleem Malik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2021-CS-39 Mustafa Riaz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BFC-7752-DE63-72C6-DD589BAB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Training Data Using KNN Algorithm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CC8A13-A329-48C6-76DD-13DEE7CAA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33086-C302-BF9C-FC2A-519C5BD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Evaluation Metrics</a:t>
            </a:r>
            <a:endParaRPr lang="en-US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6F2756-390B-BF25-88A4-14CFAD19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54424"/>
            <a:ext cx="6702552" cy="244643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9C395-7616-6D81-4FD4-528F1BEFA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74367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6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33086-C302-BF9C-FC2A-519C5BDD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Evaluation 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BE55-ACDC-7E0A-63E4-B1FC0D41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Confusion matrix for performance evaluation.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90681-57E7-8F0D-7EE9-2D43FD65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2" y="845782"/>
            <a:ext cx="6734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F619-EF36-A511-F99E-2E7ACF40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BF1F-BE9F-5EEC-39FD-26807044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this study, we implemented the K-Nearest Neighbors (KNN) algorithm for document classification using common subgraphs as features. By leveraging the structural similarities between documents, our approach achieved promising results in accurately categorizing web content. </a:t>
            </a:r>
          </a:p>
        </p:txBody>
      </p:sp>
    </p:spTree>
    <p:extLst>
      <p:ext uri="{BB962C8B-B14F-4D97-AF65-F5344CB8AC3E}">
        <p14:creationId xmlns:p14="http://schemas.microsoft.com/office/powerpoint/2010/main" val="28656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482D-4F61-4D78-12CF-88FA9B2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21D-DF88-BA6D-6533-5092520D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Overview</a:t>
            </a:r>
          </a:p>
          <a:p>
            <a:r>
              <a:rPr lang="en-US" sz="2000" dirty="0"/>
              <a:t>Objective</a:t>
            </a:r>
          </a:p>
          <a:p>
            <a:r>
              <a:rPr lang="en-US" sz="2000" dirty="0"/>
              <a:t>Background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Implementation</a:t>
            </a:r>
          </a:p>
          <a:p>
            <a:r>
              <a:rPr lang="en-US" sz="2000" dirty="0"/>
              <a:t>Evaluation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2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C103-6519-5D07-9E9E-B897BBEB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A11D0-19E7-EAF0-4C06-446BCBA4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2781"/>
            <a:ext cx="10168128" cy="40280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8EAA1-65BE-5830-ED14-F061EB453033}"/>
              </a:ext>
            </a:extLst>
          </p:cNvPr>
          <p:cNvSpPr/>
          <p:nvPr/>
        </p:nvSpPr>
        <p:spPr>
          <a:xfrm>
            <a:off x="1134201" y="3173984"/>
            <a:ext cx="823261" cy="90785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40D67-B87B-2053-52C3-B7237DF7E73D}"/>
              </a:ext>
            </a:extLst>
          </p:cNvPr>
          <p:cNvSpPr txBox="1"/>
          <p:nvPr/>
        </p:nvSpPr>
        <p:spPr>
          <a:xfrm>
            <a:off x="2534977" y="2042190"/>
            <a:ext cx="7738028" cy="32135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provides hands-on experience with graph theory and machine learning, focusing on data representation, algorithm implementation, and analytical thinking within the context of document classification.</a:t>
            </a:r>
          </a:p>
        </p:txBody>
      </p:sp>
      <p:sp>
        <p:nvSpPr>
          <p:cNvPr id="24" name="Rectangle 23" descr="Target">
            <a:extLst>
              <a:ext uri="{FF2B5EF4-FFF2-40B4-BE49-F238E27FC236}">
                <a16:creationId xmlns:a16="http://schemas.microsoft.com/office/drawing/2014/main" id="{910958CD-D0E5-3ADD-D154-8BA5642A0E64}"/>
              </a:ext>
            </a:extLst>
          </p:cNvPr>
          <p:cNvSpPr/>
          <p:nvPr/>
        </p:nvSpPr>
        <p:spPr>
          <a:xfrm>
            <a:off x="1200593" y="3278288"/>
            <a:ext cx="632515" cy="63733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C103-6519-5D07-9E9E-B897BBEB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venir Next LT Pro (Headings)"/>
              </a:rPr>
              <a:t>Objective:</a:t>
            </a:r>
            <a:endParaRPr lang="en-US" b="1" dirty="0">
              <a:latin typeface="Avenir Next LT Pro (Headings)"/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A11D0-19E7-EAF0-4C06-446BCBA4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4119"/>
            <a:ext cx="10168128" cy="40280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system to classify documents into predefined topics by: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4FA87-81D5-AFBC-E227-984F80BF14E7}"/>
              </a:ext>
            </a:extLst>
          </p:cNvPr>
          <p:cNvSpPr/>
          <p:nvPr/>
        </p:nvSpPr>
        <p:spPr>
          <a:xfrm>
            <a:off x="1358063" y="3229429"/>
            <a:ext cx="781594" cy="75072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06E76-0089-F512-B9CB-441C1134421B}"/>
              </a:ext>
            </a:extLst>
          </p:cNvPr>
          <p:cNvSpPr/>
          <p:nvPr/>
        </p:nvSpPr>
        <p:spPr>
          <a:xfrm>
            <a:off x="5714025" y="3077729"/>
            <a:ext cx="844090" cy="90785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F737FE-F3B3-5FF1-A9C1-1F5B8BC2E216}"/>
              </a:ext>
            </a:extLst>
          </p:cNvPr>
          <p:cNvGrpSpPr/>
          <p:nvPr/>
        </p:nvGrpSpPr>
        <p:grpSpPr>
          <a:xfrm>
            <a:off x="2634915" y="2834372"/>
            <a:ext cx="3837071" cy="1548868"/>
            <a:chOff x="-133644" y="227571"/>
            <a:chExt cx="4949611" cy="15488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DF2A63-D72C-6FEA-B467-F6BDBE678B40}"/>
                </a:ext>
              </a:extLst>
            </p:cNvPr>
            <p:cNvSpPr/>
            <p:nvPr/>
          </p:nvSpPr>
          <p:spPr>
            <a:xfrm>
              <a:off x="1738691" y="227571"/>
              <a:ext cx="3077276" cy="130551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C50077-CFA2-9C5C-E9E0-4C6E215C2BE8}"/>
                </a:ext>
              </a:extLst>
            </p:cNvPr>
            <p:cNvSpPr txBox="1"/>
            <p:nvPr/>
          </p:nvSpPr>
          <p:spPr>
            <a:xfrm>
              <a:off x="-133644" y="470928"/>
              <a:ext cx="3077276" cy="1305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Söhne"/>
                </a:rPr>
                <a:t>Representing each document as a directed graph</a:t>
              </a:r>
              <a:endParaRPr lang="en-US" sz="15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E4547C-554E-DA36-87A3-857FFA25C92F}"/>
              </a:ext>
            </a:extLst>
          </p:cNvPr>
          <p:cNvSpPr txBox="1"/>
          <p:nvPr/>
        </p:nvSpPr>
        <p:spPr>
          <a:xfrm>
            <a:off x="7923470" y="2834371"/>
            <a:ext cx="3360226" cy="13055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Identifying common subgraphs.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8EAA1-65BE-5830-ED14-F061EB453033}"/>
              </a:ext>
            </a:extLst>
          </p:cNvPr>
          <p:cNvSpPr/>
          <p:nvPr/>
        </p:nvSpPr>
        <p:spPr>
          <a:xfrm>
            <a:off x="3191069" y="5123787"/>
            <a:ext cx="823261" cy="90785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40D67-B87B-2053-52C3-B7237DF7E73D}"/>
              </a:ext>
            </a:extLst>
          </p:cNvPr>
          <p:cNvSpPr txBox="1"/>
          <p:nvPr/>
        </p:nvSpPr>
        <p:spPr>
          <a:xfrm>
            <a:off x="4696982" y="4800479"/>
            <a:ext cx="4456350" cy="13055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Applying the K-Nearest Neighbors (KNN) algorithm based on graph similarity measures.</a:t>
            </a:r>
          </a:p>
        </p:txBody>
      </p:sp>
      <p:sp>
        <p:nvSpPr>
          <p:cNvPr id="21" name="Rectangle 20" descr="Statistics">
            <a:extLst>
              <a:ext uri="{FF2B5EF4-FFF2-40B4-BE49-F238E27FC236}">
                <a16:creationId xmlns:a16="http://schemas.microsoft.com/office/drawing/2014/main" id="{41BF74B3-10DD-827B-95AF-7E5BE33B420C}"/>
              </a:ext>
            </a:extLst>
          </p:cNvPr>
          <p:cNvSpPr/>
          <p:nvPr/>
        </p:nvSpPr>
        <p:spPr>
          <a:xfrm>
            <a:off x="5717402" y="3171705"/>
            <a:ext cx="757196" cy="75719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Rectangle 23" descr="Target">
            <a:extLst>
              <a:ext uri="{FF2B5EF4-FFF2-40B4-BE49-F238E27FC236}">
                <a16:creationId xmlns:a16="http://schemas.microsoft.com/office/drawing/2014/main" id="{910958CD-D0E5-3ADD-D154-8BA5642A0E64}"/>
              </a:ext>
            </a:extLst>
          </p:cNvPr>
          <p:cNvSpPr/>
          <p:nvPr/>
        </p:nvSpPr>
        <p:spPr>
          <a:xfrm>
            <a:off x="3271995" y="5259049"/>
            <a:ext cx="632515" cy="63733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ctangle 26" descr="Podcast">
            <a:extLst>
              <a:ext uri="{FF2B5EF4-FFF2-40B4-BE49-F238E27FC236}">
                <a16:creationId xmlns:a16="http://schemas.microsoft.com/office/drawing/2014/main" id="{D0B939E2-239C-E388-6962-ACBCCD63AA93}"/>
              </a:ext>
            </a:extLst>
          </p:cNvPr>
          <p:cNvSpPr/>
          <p:nvPr/>
        </p:nvSpPr>
        <p:spPr>
          <a:xfrm>
            <a:off x="1383767" y="3247446"/>
            <a:ext cx="757196" cy="75719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A6AFA-D4AF-2911-A7BF-7816FDEC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Background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171D9-1CE8-B4AE-9D60-1A23C0EAB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437989"/>
              </p:ext>
            </p:extLst>
          </p:nvPr>
        </p:nvGraphicFramePr>
        <p:xfrm>
          <a:off x="838200" y="1739972"/>
          <a:ext cx="10515600" cy="454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21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0E36-4D5D-EF86-0366-E732D45E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0B1A-5336-E77A-904D-B9786803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methodology involves several key stages: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 collection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Preprocessing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Graph construction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KNN implementation.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BC73-FDA4-2A6B-13D9-950CDCB2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Data Collection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360F2-00B8-0753-98A1-C73143531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120471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53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C91F8-FDC5-19DD-30B2-33ECB981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Preprocessing</a:t>
            </a:r>
            <a:endParaRPr lang="en-US" sz="3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C44B-76DF-0C75-8862-1EE8AF5B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Text undergoes standard preprocessing steps, including stopword removal, stemming, tokenization, and removal of non-alphabetic characters, numbers, special characters, commas, full stops, and emojis.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1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A3A-8F9E-6BEB-29FB-1C6F0E12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Graph Construction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4E2FF-612F-A7B8-6AB4-ADA81B936E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2275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347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(Headings)</vt:lpstr>
      <vt:lpstr>Calibri</vt:lpstr>
      <vt:lpstr>Courier New</vt:lpstr>
      <vt:lpstr>Söhne</vt:lpstr>
      <vt:lpstr>AccentBoxVTI</vt:lpstr>
      <vt:lpstr>Web Document Classification using KNN</vt:lpstr>
      <vt:lpstr>Agenda</vt:lpstr>
      <vt:lpstr>Overview</vt:lpstr>
      <vt:lpstr>Objective:</vt:lpstr>
      <vt:lpstr>Background</vt:lpstr>
      <vt:lpstr>Methodology</vt:lpstr>
      <vt:lpstr>Data Collection</vt:lpstr>
      <vt:lpstr>Preprocessing</vt:lpstr>
      <vt:lpstr>Graph Construction</vt:lpstr>
      <vt:lpstr>Training Data Using KNN Algorithm</vt:lpstr>
      <vt:lpstr>Evaluation Metrics</vt:lpstr>
      <vt:lpstr>Evaluation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saleem Malik</cp:lastModifiedBy>
  <cp:revision>151</cp:revision>
  <dcterms:created xsi:type="dcterms:W3CDTF">2024-05-08T06:26:48Z</dcterms:created>
  <dcterms:modified xsi:type="dcterms:W3CDTF">2024-05-15T08:33:07Z</dcterms:modified>
</cp:coreProperties>
</file>