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4665"/>
  </p:normalViewPr>
  <p:slideViewPr>
    <p:cSldViewPr snapToGrid="0" snapToObjects="1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5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23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9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0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BE5841-615C-D645-B3B7-362354E2BC3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614929-7B97-1A42-A236-AD1AB01E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ca_esv=a37b92b02547b255&amp;sca_upv=1&amp;cs=1&amp;sxsrf=ACQVn08N1dEfhjWW3VPoM4NP_h1THEQm_A:1713332246650&amp;q=sportsense&amp;stick=H4sIAAAAAAAAACWPzUoDMRSFHY2ldtpaAiL-QSiCLnXdVRdOEKEKLYJFGOL0YoPT3CHJWMelD-BDdC_4BD6IG9fmEboQM9PduT-c8536eTc4Gx-bDLU1LNM4yRMvUKVSAZvDg5EWmBIzMMvgINI4YwZznYBhItFoDLPT6m-5Xo8vBqPL0V38SQJHmrQxLE2HoAw40qJhP7HyGRgHoR0J6VYpeK5z4wilnVuZWNSFsNMUrEz8cpu2-tUELxl4Okc6tB1Jq8CnRhrUa1GtuIdj14qtOjhSo2Qgn3xmmzZvcA46S0XhmzmyS3cqJqkeGUecGMZFihoqnOqCmRSLzcbKqiT_ru2tRfsf92Hvh_-9XR2ON77w6DR-X3RPfv8BFSSZSTwBAAA&amp;sa=X&amp;ved=2ahUKEwjn1MP_w8iFAxWC_7sIHQB7AbwQ7fAIegQIABA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18426"/>
            <a:ext cx="8825658" cy="2677648"/>
          </a:xfrm>
        </p:spPr>
        <p:txBody>
          <a:bodyPr/>
          <a:lstStyle/>
          <a:p>
            <a:r>
              <a:rPr lang="en-US" dirty="0"/>
              <a:t>Data Extraction using Web Scraping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Mustafa Riaz</a:t>
            </a:r>
          </a:p>
          <a:p>
            <a:r>
              <a:rPr lang="en-US" dirty="0" err="1"/>
              <a:t>Saleem</a:t>
            </a:r>
            <a:r>
              <a:rPr lang="en-US" dirty="0"/>
              <a:t> Malik</a:t>
            </a:r>
          </a:p>
        </p:txBody>
      </p:sp>
    </p:spTree>
    <p:extLst>
      <p:ext uri="{BB962C8B-B14F-4D97-AF65-F5344CB8AC3E}">
        <p14:creationId xmlns:p14="http://schemas.microsoft.com/office/powerpoint/2010/main" val="46211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Scraping</a:t>
            </a:r>
          </a:p>
          <a:p>
            <a:r>
              <a:rPr lang="en-US" dirty="0"/>
              <a:t>About the task</a:t>
            </a:r>
          </a:p>
          <a:p>
            <a:r>
              <a:rPr lang="en-US" dirty="0"/>
              <a:t>Screenshot of </a:t>
            </a:r>
            <a:r>
              <a:rPr lang="en-US" dirty="0" err="1"/>
              <a:t>scrapdata</a:t>
            </a:r>
            <a:endParaRPr lang="en-US" dirty="0"/>
          </a:p>
          <a:p>
            <a:r>
              <a:rPr lang="en-US" dirty="0"/>
              <a:t>Feature works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(also called Web Data Extraction, Web Harvesting etc.) is a data extraction technique employed to extract large amounts of data from webpages (websites) and saved to your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186206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Problem statement:</a:t>
            </a:r>
            <a:br>
              <a:rPr lang="en-US" dirty="0"/>
            </a:br>
            <a:r>
              <a:rPr lang="en-US" dirty="0"/>
              <a:t>To extract Sports, food ,disease and symptom   product data  from different website   </a:t>
            </a:r>
          </a:p>
          <a:p>
            <a:pPr lvl="1"/>
            <a:r>
              <a:rPr lang="en-US" sz="2000" b="1" dirty="0"/>
              <a:t>For sports</a:t>
            </a:r>
          </a:p>
          <a:p>
            <a:pPr lvl="2"/>
            <a:r>
              <a:rPr lang="en-US" sz="1600" dirty="0" err="1"/>
              <a:t>pak</a:t>
            </a:r>
            <a:r>
              <a:rPr lang="en-US" sz="1600" dirty="0"/>
              <a:t>-cricket,</a:t>
            </a:r>
            <a:r>
              <a:rPr lang="en-US" sz="1600" i="0" u="none" strike="noStrike" dirty="0">
                <a:solidFill>
                  <a:srgbClr val="8F8F8F"/>
                </a:solidFill>
                <a:effectLst/>
                <a:latin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i="0" u="none" strike="noStrike" dirty="0">
                <a:solidFill>
                  <a:schemeClr val="tx1"/>
                </a:solidFill>
                <a:effectLst/>
                <a:latin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 Sense</a:t>
            </a:r>
            <a:r>
              <a:rPr lang="en-US" sz="1600" i="0" u="none" strike="noStrike" dirty="0">
                <a:effectLst/>
                <a:latin typeface="Google Sans"/>
              </a:rPr>
              <a:t> ,</a:t>
            </a:r>
            <a:r>
              <a:rPr lang="en-US" sz="1600" i="0" dirty="0">
                <a:solidFill>
                  <a:srgbClr val="BDC1C6"/>
                </a:solidFill>
                <a:effectLst/>
                <a:latin typeface="Google Sans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Google Sans"/>
              </a:rPr>
              <a:t>Active Gear</a:t>
            </a:r>
            <a:endParaRPr lang="en-US" sz="1600" dirty="0"/>
          </a:p>
          <a:p>
            <a:pPr lvl="1"/>
            <a:r>
              <a:rPr lang="en-US" sz="1800" b="1" dirty="0"/>
              <a:t> For food </a:t>
            </a:r>
            <a:br>
              <a:rPr lang="en-US" dirty="0"/>
            </a:br>
            <a:r>
              <a:rPr lang="en-US" dirty="0"/>
              <a:t>  </a:t>
            </a:r>
            <a:r>
              <a:rPr lang="en-US" b="1" dirty="0"/>
              <a:t>  </a:t>
            </a:r>
            <a:r>
              <a:rPr lang="en-US" dirty="0"/>
              <a:t>Zomato , </a:t>
            </a:r>
            <a:r>
              <a:rPr lang="en-US" dirty="0" err="1"/>
              <a:t>foodpanda</a:t>
            </a:r>
            <a:r>
              <a:rPr lang="en-US" dirty="0"/>
              <a:t>, </a:t>
            </a:r>
            <a:r>
              <a:rPr lang="en-US" dirty="0" err="1"/>
              <a:t>foodforyou</a:t>
            </a:r>
            <a:endParaRPr lang="en-US" dirty="0"/>
          </a:p>
          <a:p>
            <a:pPr lvl="1" algn="just"/>
            <a:r>
              <a:rPr lang="en-US" b="1" dirty="0"/>
              <a:t>Disease and Symptom</a:t>
            </a:r>
            <a:r>
              <a:rPr lang="en-US" dirty="0"/>
              <a:t> </a:t>
            </a:r>
          </a:p>
          <a:p>
            <a:pPr marL="914400" lvl="2" indent="0" algn="just">
              <a:buNone/>
            </a:pPr>
            <a:r>
              <a:rPr lang="en-US" sz="1600" dirty="0"/>
              <a:t>WebMD ,mayo clinic ,</a:t>
            </a:r>
            <a:r>
              <a:rPr lang="en-US" sz="1600" dirty="0" err="1"/>
              <a:t>Medlinepluse</a:t>
            </a:r>
            <a:endParaRPr lang="en-US" sz="1600" dirty="0"/>
          </a:p>
          <a:p>
            <a:pPr marL="457200" lvl="1" indent="0" algn="just">
              <a:buNone/>
            </a:pPr>
            <a:r>
              <a:rPr lang="en-US" b="1" dirty="0">
                <a:solidFill>
                  <a:srgbClr val="ECECEC"/>
                </a:solidFill>
                <a:highlight>
                  <a:srgbClr val="212121"/>
                </a:highlight>
                <a:latin typeface="Söhne"/>
              </a:rPr>
              <a:t>       </a:t>
            </a:r>
            <a:endParaRPr lang="en-US" dirty="0"/>
          </a:p>
          <a:p>
            <a:pPr lvl="1" algn="just"/>
            <a:endParaRPr lang="en-US" dirty="0"/>
          </a:p>
          <a:p>
            <a:pPr lvl="2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0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Scrapped data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F2BC4-AB97-42C3-991A-A4BC2095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2" y="2686348"/>
            <a:ext cx="7546109" cy="32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Scrapped data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F2BC4-AB97-42C3-991A-A4BC2095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2" y="2686348"/>
            <a:ext cx="7546109" cy="32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0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2884</TotalTime>
  <Words>119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Google Sans</vt:lpstr>
      <vt:lpstr>Söhne</vt:lpstr>
      <vt:lpstr>Wingdings 3</vt:lpstr>
      <vt:lpstr>Ion Boardroom</vt:lpstr>
      <vt:lpstr>Data Extraction using Web Scraping</vt:lpstr>
      <vt:lpstr>Points to cover</vt:lpstr>
      <vt:lpstr>What is Web Scraping</vt:lpstr>
      <vt:lpstr>About the task</vt:lpstr>
      <vt:lpstr>Scrapped data </vt:lpstr>
      <vt:lpstr>Scrapped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saleem Malik</cp:lastModifiedBy>
  <cp:revision>22</cp:revision>
  <dcterms:created xsi:type="dcterms:W3CDTF">2018-05-02T15:25:09Z</dcterms:created>
  <dcterms:modified xsi:type="dcterms:W3CDTF">2024-04-17T12:10:42Z</dcterms:modified>
</cp:coreProperties>
</file>