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256" r:id="rId2"/>
    <p:sldId id="257" r:id="rId3"/>
    <p:sldId id="258"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Lst>
  <p:sldSz cx="9144000" cy="5143500" type="screen16x9"/>
  <p:notesSz cx="6858000" cy="9144000"/>
  <p:embeddedFontLst>
    <p:embeddedFont>
      <p:font typeface="Exo" panose="020B0604020202020204" charset="0"/>
      <p:regular r:id="rId20"/>
      <p:bold r:id="rId21"/>
      <p:italic r:id="rId22"/>
      <p:boldItalic r:id="rId23"/>
    </p:embeddedFont>
    <p:embeddedFont>
      <p:font typeface="Neue Haas Grotesk Text Pro" panose="020B0504020202020204" pitchFamily="34" charset="0"/>
      <p:regular r:id="rId24"/>
      <p:bold r:id="rId25"/>
      <p:italic r:id="rId26"/>
      <p:boldItalic r:id="rId27"/>
    </p:embeddedFont>
    <p:embeddedFont>
      <p:font typeface="PT Sans" panose="020B05030202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5B1CCE-2129-4C61-8A6C-F0E379986D87}">
  <a:tblStyle styleId="{995B1CCE-2129-4C61-8A6C-F0E379986D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8" d="100"/>
          <a:sy n="98" d="100"/>
        </p:scale>
        <p:origin x="10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4D22BB-323F-4206-96F6-1D5131C88BDE}"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629028F9-8C69-4B73-90FA-F261D9056D2C}">
      <dgm:prSet/>
      <dgm:spPr/>
      <dgm:t>
        <a:bodyPr/>
        <a:lstStyle/>
        <a:p>
          <a:pPr>
            <a:lnSpc>
              <a:spcPct val="100000"/>
            </a:lnSpc>
            <a:defRPr b="1"/>
          </a:pPr>
          <a:r>
            <a:rPr lang="en-US" b="1" dirty="0"/>
            <a:t>React:</a:t>
          </a:r>
          <a:endParaRPr lang="en-US" dirty="0"/>
        </a:p>
      </dgm:t>
    </dgm:pt>
    <dgm:pt modelId="{46E42FC7-4B0F-48EE-BF33-4F146CB45F79}" type="parTrans" cxnId="{44C0085C-C202-49A9-874B-EF083C9CAE8B}">
      <dgm:prSet/>
      <dgm:spPr/>
      <dgm:t>
        <a:bodyPr/>
        <a:lstStyle/>
        <a:p>
          <a:endParaRPr lang="en-US"/>
        </a:p>
      </dgm:t>
    </dgm:pt>
    <dgm:pt modelId="{62B1B92B-3A91-48E0-8745-701572E1F806}" type="sibTrans" cxnId="{44C0085C-C202-49A9-874B-EF083C9CAE8B}">
      <dgm:prSet/>
      <dgm:spPr/>
      <dgm:t>
        <a:bodyPr/>
        <a:lstStyle/>
        <a:p>
          <a:endParaRPr lang="en-US"/>
        </a:p>
      </dgm:t>
    </dgm:pt>
    <dgm:pt modelId="{D5DCD9F3-2FCD-4716-A3B5-B19DBAD5FC40}">
      <dgm:prSet/>
      <dgm:spPr/>
      <dgm:t>
        <a:bodyPr/>
        <a:lstStyle/>
        <a:p>
          <a:pPr>
            <a:lnSpc>
              <a:spcPct val="100000"/>
            </a:lnSpc>
            <a:defRPr b="1"/>
          </a:pPr>
          <a:r>
            <a:rPr lang="en-US" b="1" dirty="0"/>
            <a:t>Node.js:</a:t>
          </a:r>
          <a:endParaRPr lang="en-US" dirty="0"/>
        </a:p>
      </dgm:t>
    </dgm:pt>
    <dgm:pt modelId="{2E4FC120-BEBF-4E04-BA42-F4A1F82366EF}" type="parTrans" cxnId="{A1A404F2-C8C8-451F-A4F9-6B569F02CE29}">
      <dgm:prSet/>
      <dgm:spPr/>
      <dgm:t>
        <a:bodyPr/>
        <a:lstStyle/>
        <a:p>
          <a:endParaRPr lang="en-US"/>
        </a:p>
      </dgm:t>
    </dgm:pt>
    <dgm:pt modelId="{A1F7F64B-7186-4F8A-A31C-579B99695BF7}" type="sibTrans" cxnId="{A1A404F2-C8C8-451F-A4F9-6B569F02CE29}">
      <dgm:prSet/>
      <dgm:spPr/>
      <dgm:t>
        <a:bodyPr/>
        <a:lstStyle/>
        <a:p>
          <a:endParaRPr lang="en-US"/>
        </a:p>
      </dgm:t>
    </dgm:pt>
    <dgm:pt modelId="{AD520382-0831-4E3C-94F7-F34B99C06A5B}">
      <dgm:prSet/>
      <dgm:spPr/>
      <dgm:t>
        <a:bodyPr/>
        <a:lstStyle/>
        <a:p>
          <a:pPr>
            <a:lnSpc>
              <a:spcPct val="100000"/>
            </a:lnSpc>
          </a:pPr>
          <a:r>
            <a:rPr lang="en-US" dirty="0">
              <a:latin typeface="Neue Haas Grotesk Text Pro"/>
            </a:rPr>
            <a:t>Event-driven</a:t>
          </a:r>
          <a:r>
            <a:rPr lang="en-US" dirty="0"/>
            <a:t> and asynchronous nature, provides scalability and responsiveness</a:t>
          </a:r>
          <a:r>
            <a:rPr lang="en-US" dirty="0">
              <a:latin typeface="Neue Haas Grotesk Text Pro"/>
            </a:rPr>
            <a:t>.</a:t>
          </a:r>
          <a:endParaRPr lang="en-US" dirty="0"/>
        </a:p>
      </dgm:t>
    </dgm:pt>
    <dgm:pt modelId="{1BAFE6CC-8550-4D86-816F-FF61A346CDFC}" type="parTrans" cxnId="{97A10DD3-A73C-41A2-9816-B28517E69FCC}">
      <dgm:prSet/>
      <dgm:spPr/>
      <dgm:t>
        <a:bodyPr/>
        <a:lstStyle/>
        <a:p>
          <a:endParaRPr lang="en-US"/>
        </a:p>
      </dgm:t>
    </dgm:pt>
    <dgm:pt modelId="{A0B27F96-1407-456B-A17C-8F91E2F4FFAA}" type="sibTrans" cxnId="{97A10DD3-A73C-41A2-9816-B28517E69FCC}">
      <dgm:prSet/>
      <dgm:spPr/>
      <dgm:t>
        <a:bodyPr/>
        <a:lstStyle/>
        <a:p>
          <a:endParaRPr lang="en-US"/>
        </a:p>
      </dgm:t>
    </dgm:pt>
    <dgm:pt modelId="{7FDC8622-CD3F-4B50-A524-F7D892E33B4F}">
      <dgm:prSet/>
      <dgm:spPr/>
      <dgm:t>
        <a:bodyPr/>
        <a:lstStyle/>
        <a:p>
          <a:pPr>
            <a:lnSpc>
              <a:spcPct val="100000"/>
            </a:lnSpc>
            <a:defRPr b="1"/>
          </a:pPr>
          <a:r>
            <a:rPr lang="en-US" b="1" dirty="0"/>
            <a:t>Express.js:</a:t>
          </a:r>
          <a:endParaRPr lang="en-US" dirty="0"/>
        </a:p>
      </dgm:t>
    </dgm:pt>
    <dgm:pt modelId="{5CD90B56-B65E-4845-A261-A2F879456E65}" type="parTrans" cxnId="{47C249DC-D6E8-45AB-8635-E36B8079ACF6}">
      <dgm:prSet/>
      <dgm:spPr/>
      <dgm:t>
        <a:bodyPr/>
        <a:lstStyle/>
        <a:p>
          <a:endParaRPr lang="en-US"/>
        </a:p>
      </dgm:t>
    </dgm:pt>
    <dgm:pt modelId="{17880F1B-D450-4340-AB5D-869F15D3FBB5}" type="sibTrans" cxnId="{47C249DC-D6E8-45AB-8635-E36B8079ACF6}">
      <dgm:prSet/>
      <dgm:spPr/>
      <dgm:t>
        <a:bodyPr/>
        <a:lstStyle/>
        <a:p>
          <a:endParaRPr lang="en-US"/>
        </a:p>
      </dgm:t>
    </dgm:pt>
    <dgm:pt modelId="{724DCEBB-7067-4AAD-878B-19C344048B89}">
      <dgm:prSet/>
      <dgm:spPr/>
      <dgm:t>
        <a:bodyPr/>
        <a:lstStyle/>
        <a:p>
          <a:pPr>
            <a:lnSpc>
              <a:spcPct val="100000"/>
            </a:lnSpc>
          </a:pPr>
          <a:r>
            <a:rPr lang="en-US" dirty="0">
              <a:latin typeface="Neue Haas Grotesk Text Pro"/>
            </a:rPr>
            <a:t>Streamlines</a:t>
          </a:r>
          <a:r>
            <a:rPr lang="en-US" dirty="0"/>
            <a:t> server-side development with its lightweight structure, middleware support, and simplified routing</a:t>
          </a:r>
          <a:r>
            <a:rPr lang="en-US" dirty="0">
              <a:latin typeface="Neue Haas Grotesk Text Pro"/>
            </a:rPr>
            <a:t>.</a:t>
          </a:r>
          <a:endParaRPr lang="en-US" dirty="0"/>
        </a:p>
      </dgm:t>
    </dgm:pt>
    <dgm:pt modelId="{2B3F1358-DFC9-4A89-9F04-8D471039E548}" type="parTrans" cxnId="{ECD8B2D8-C6D2-4D21-94BE-921EA55B8868}">
      <dgm:prSet/>
      <dgm:spPr/>
      <dgm:t>
        <a:bodyPr/>
        <a:lstStyle/>
        <a:p>
          <a:endParaRPr lang="en-US"/>
        </a:p>
      </dgm:t>
    </dgm:pt>
    <dgm:pt modelId="{24B5182F-420F-4539-AD55-A30F7DF0C711}" type="sibTrans" cxnId="{ECD8B2D8-C6D2-4D21-94BE-921EA55B8868}">
      <dgm:prSet/>
      <dgm:spPr/>
      <dgm:t>
        <a:bodyPr/>
        <a:lstStyle/>
        <a:p>
          <a:endParaRPr lang="en-US"/>
        </a:p>
      </dgm:t>
    </dgm:pt>
    <dgm:pt modelId="{4734D15E-5F87-4177-94CC-21E06935396E}">
      <dgm:prSet/>
      <dgm:spPr/>
      <dgm:t>
        <a:bodyPr/>
        <a:lstStyle/>
        <a:p>
          <a:pPr>
            <a:lnSpc>
              <a:spcPct val="100000"/>
            </a:lnSpc>
          </a:pPr>
          <a:r>
            <a:rPr lang="en-US" dirty="0">
              <a:latin typeface="Neue Haas Grotesk Text Pro"/>
            </a:rPr>
            <a:t>Modular</a:t>
          </a:r>
          <a:r>
            <a:rPr lang="en-US" dirty="0"/>
            <a:t> architecture and virtual DOM ensure efficient and readable code, fostering a dynamic and responsive user interface</a:t>
          </a:r>
          <a:r>
            <a:rPr lang="en-US" dirty="0">
              <a:latin typeface="Neue Haas Grotesk Text Pro"/>
            </a:rPr>
            <a:t>.</a:t>
          </a:r>
          <a:endParaRPr lang="en-US" dirty="0"/>
        </a:p>
      </dgm:t>
    </dgm:pt>
    <dgm:pt modelId="{238E3584-3408-401A-B77D-A55C8D812450}" type="parTrans" cxnId="{A512330C-1695-4053-800E-30BC92867862}">
      <dgm:prSet/>
      <dgm:spPr/>
      <dgm:t>
        <a:bodyPr/>
        <a:lstStyle/>
        <a:p>
          <a:endParaRPr lang="en-US"/>
        </a:p>
      </dgm:t>
    </dgm:pt>
    <dgm:pt modelId="{F16A450C-914A-4F78-8885-F8EBE5B7341C}" type="sibTrans" cxnId="{A512330C-1695-4053-800E-30BC92867862}">
      <dgm:prSet/>
      <dgm:spPr/>
      <dgm:t>
        <a:bodyPr/>
        <a:lstStyle/>
        <a:p>
          <a:endParaRPr lang="en-US"/>
        </a:p>
      </dgm:t>
    </dgm:pt>
    <dgm:pt modelId="{1F0DC4ED-E6A2-49B5-97ED-6F1086A23ED5}">
      <dgm:prSet phldr="0"/>
      <dgm:spPr/>
      <dgm:t>
        <a:bodyPr/>
        <a:lstStyle/>
        <a:p>
          <a:pPr>
            <a:lnSpc>
              <a:spcPct val="100000"/>
            </a:lnSpc>
          </a:pPr>
          <a:r>
            <a:rPr lang="en-US" b="0" dirty="0"/>
            <a:t>Flexible schema, JSON-like documents.</a:t>
          </a:r>
          <a:endParaRPr lang="en-US" dirty="0"/>
        </a:p>
      </dgm:t>
    </dgm:pt>
    <dgm:pt modelId="{EA0E3F88-4A3A-411E-8944-A268D0F80947}" type="parTrans" cxnId="{6D590DB4-31DC-4578-986F-F8A8BC10AA51}">
      <dgm:prSet/>
      <dgm:spPr/>
      <dgm:t>
        <a:bodyPr/>
        <a:lstStyle/>
        <a:p>
          <a:endParaRPr lang="en-US"/>
        </a:p>
      </dgm:t>
    </dgm:pt>
    <dgm:pt modelId="{CBD37B38-0B60-41EA-947B-327E90FBE358}" type="sibTrans" cxnId="{6D590DB4-31DC-4578-986F-F8A8BC10AA51}">
      <dgm:prSet/>
      <dgm:spPr/>
      <dgm:t>
        <a:bodyPr/>
        <a:lstStyle/>
        <a:p>
          <a:endParaRPr lang="en-US"/>
        </a:p>
      </dgm:t>
    </dgm:pt>
    <dgm:pt modelId="{ECE808D2-050E-4492-B415-8E60E196C6E6}">
      <dgm:prSet phldr="0"/>
      <dgm:spPr/>
      <dgm:t>
        <a:bodyPr/>
        <a:lstStyle/>
        <a:p>
          <a:pPr>
            <a:lnSpc>
              <a:spcPct val="100000"/>
            </a:lnSpc>
            <a:defRPr b="1"/>
          </a:pPr>
          <a:r>
            <a:rPr lang="en-US" b="1" dirty="0"/>
            <a:t>MongoDB</a:t>
          </a:r>
          <a:r>
            <a:rPr lang="en-US" b="0" dirty="0"/>
            <a:t>:</a:t>
          </a:r>
        </a:p>
      </dgm:t>
    </dgm:pt>
    <dgm:pt modelId="{D272C2AD-3025-419E-8F00-394D892979B2}" type="parTrans" cxnId="{6FDF32FA-A78E-44E2-8D47-E0790239A45C}">
      <dgm:prSet/>
      <dgm:spPr/>
      <dgm:t>
        <a:bodyPr/>
        <a:lstStyle/>
        <a:p>
          <a:endParaRPr lang="en-US"/>
        </a:p>
      </dgm:t>
    </dgm:pt>
    <dgm:pt modelId="{86510444-7B7F-4C00-AB94-6F1D1BB09597}" type="sibTrans" cxnId="{6FDF32FA-A78E-44E2-8D47-E0790239A45C}">
      <dgm:prSet/>
      <dgm:spPr/>
      <dgm:t>
        <a:bodyPr/>
        <a:lstStyle/>
        <a:p>
          <a:endParaRPr lang="en-US"/>
        </a:p>
      </dgm:t>
    </dgm:pt>
    <dgm:pt modelId="{CFE3BABE-4884-4412-BC34-E4676E7E737B}" type="pres">
      <dgm:prSet presAssocID="{204D22BB-323F-4206-96F6-1D5131C88BDE}" presName="root" presStyleCnt="0">
        <dgm:presLayoutVars>
          <dgm:dir/>
          <dgm:resizeHandles val="exact"/>
        </dgm:presLayoutVars>
      </dgm:prSet>
      <dgm:spPr/>
    </dgm:pt>
    <dgm:pt modelId="{0B8087AF-4464-436C-A81C-3C1C7B2AB2D2}" type="pres">
      <dgm:prSet presAssocID="{629028F9-8C69-4B73-90FA-F261D9056D2C}" presName="compNode" presStyleCnt="0"/>
      <dgm:spPr/>
    </dgm:pt>
    <dgm:pt modelId="{A3AB6CC8-6806-4E3D-A201-3EFCA80BF409}" type="pres">
      <dgm:prSet presAssocID="{629028F9-8C69-4B73-90FA-F261D9056D2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81E41974-DEB4-475B-B21D-F686A3224752}" type="pres">
      <dgm:prSet presAssocID="{629028F9-8C69-4B73-90FA-F261D9056D2C}" presName="iconSpace" presStyleCnt="0"/>
      <dgm:spPr/>
    </dgm:pt>
    <dgm:pt modelId="{56E46B35-1663-4F2D-BE06-5BBA21131C78}" type="pres">
      <dgm:prSet presAssocID="{629028F9-8C69-4B73-90FA-F261D9056D2C}" presName="parTx" presStyleLbl="revTx" presStyleIdx="0" presStyleCnt="8">
        <dgm:presLayoutVars>
          <dgm:chMax val="0"/>
          <dgm:chPref val="0"/>
        </dgm:presLayoutVars>
      </dgm:prSet>
      <dgm:spPr/>
    </dgm:pt>
    <dgm:pt modelId="{B364B1D3-ACC9-4944-9538-5FA46BC1A4FB}" type="pres">
      <dgm:prSet presAssocID="{629028F9-8C69-4B73-90FA-F261D9056D2C}" presName="txSpace" presStyleCnt="0"/>
      <dgm:spPr/>
    </dgm:pt>
    <dgm:pt modelId="{DAF538C9-8861-4026-A92E-B7FF780AB71D}" type="pres">
      <dgm:prSet presAssocID="{629028F9-8C69-4B73-90FA-F261D9056D2C}" presName="desTx" presStyleLbl="revTx" presStyleIdx="1" presStyleCnt="8">
        <dgm:presLayoutVars/>
      </dgm:prSet>
      <dgm:spPr/>
    </dgm:pt>
    <dgm:pt modelId="{FE17DF8C-0475-4F7E-8CEE-FDF157FD0471}" type="pres">
      <dgm:prSet presAssocID="{62B1B92B-3A91-48E0-8745-701572E1F806}" presName="sibTrans" presStyleCnt="0"/>
      <dgm:spPr/>
    </dgm:pt>
    <dgm:pt modelId="{C52DCD30-E3A3-4FF5-BFF6-148899183619}" type="pres">
      <dgm:prSet presAssocID="{D5DCD9F3-2FCD-4716-A3B5-B19DBAD5FC40}" presName="compNode" presStyleCnt="0"/>
      <dgm:spPr/>
    </dgm:pt>
    <dgm:pt modelId="{B7635B2E-42A4-4C40-B366-535710E8C1F4}" type="pres">
      <dgm:prSet presAssocID="{D5DCD9F3-2FCD-4716-A3B5-B19DBAD5FC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B0DC6E14-0B56-4984-8E51-0B07D25A37BD}" type="pres">
      <dgm:prSet presAssocID="{D5DCD9F3-2FCD-4716-A3B5-B19DBAD5FC40}" presName="iconSpace" presStyleCnt="0"/>
      <dgm:spPr/>
    </dgm:pt>
    <dgm:pt modelId="{1B91A299-6FE1-4459-AEAE-32ABA337608B}" type="pres">
      <dgm:prSet presAssocID="{D5DCD9F3-2FCD-4716-A3B5-B19DBAD5FC40}" presName="parTx" presStyleLbl="revTx" presStyleIdx="2" presStyleCnt="8">
        <dgm:presLayoutVars>
          <dgm:chMax val="0"/>
          <dgm:chPref val="0"/>
        </dgm:presLayoutVars>
      </dgm:prSet>
      <dgm:spPr/>
    </dgm:pt>
    <dgm:pt modelId="{A0BF66C7-7FD1-4F8C-9E7A-9E302DFF5AD5}" type="pres">
      <dgm:prSet presAssocID="{D5DCD9F3-2FCD-4716-A3B5-B19DBAD5FC40}" presName="txSpace" presStyleCnt="0"/>
      <dgm:spPr/>
    </dgm:pt>
    <dgm:pt modelId="{73259F76-EFAE-42C3-939D-D9C58DD403CE}" type="pres">
      <dgm:prSet presAssocID="{D5DCD9F3-2FCD-4716-A3B5-B19DBAD5FC40}" presName="desTx" presStyleLbl="revTx" presStyleIdx="3" presStyleCnt="8">
        <dgm:presLayoutVars/>
      </dgm:prSet>
      <dgm:spPr/>
    </dgm:pt>
    <dgm:pt modelId="{36A6483D-D02B-4246-B7BE-8A37E6402FCF}" type="pres">
      <dgm:prSet presAssocID="{A1F7F64B-7186-4F8A-A31C-579B99695BF7}" presName="sibTrans" presStyleCnt="0"/>
      <dgm:spPr/>
    </dgm:pt>
    <dgm:pt modelId="{C5230EC2-F385-4582-866D-AAC404E40AD4}" type="pres">
      <dgm:prSet presAssocID="{7FDC8622-CD3F-4B50-A524-F7D892E33B4F}" presName="compNode" presStyleCnt="0"/>
      <dgm:spPr/>
    </dgm:pt>
    <dgm:pt modelId="{B4C66B32-8E4A-4DE0-8131-97820F165598}" type="pres">
      <dgm:prSet presAssocID="{7FDC8622-CD3F-4B50-A524-F7D892E33B4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C5D72BF9-2FE4-4202-8D71-90B883CABC7D}" type="pres">
      <dgm:prSet presAssocID="{7FDC8622-CD3F-4B50-A524-F7D892E33B4F}" presName="iconSpace" presStyleCnt="0"/>
      <dgm:spPr/>
    </dgm:pt>
    <dgm:pt modelId="{C54B2B0A-3C6C-43F2-9624-48DBC1F4DF0B}" type="pres">
      <dgm:prSet presAssocID="{7FDC8622-CD3F-4B50-A524-F7D892E33B4F}" presName="parTx" presStyleLbl="revTx" presStyleIdx="4" presStyleCnt="8">
        <dgm:presLayoutVars>
          <dgm:chMax val="0"/>
          <dgm:chPref val="0"/>
        </dgm:presLayoutVars>
      </dgm:prSet>
      <dgm:spPr/>
    </dgm:pt>
    <dgm:pt modelId="{294EF55C-DAAE-40EB-B473-01C4407E9CF4}" type="pres">
      <dgm:prSet presAssocID="{7FDC8622-CD3F-4B50-A524-F7D892E33B4F}" presName="txSpace" presStyleCnt="0"/>
      <dgm:spPr/>
    </dgm:pt>
    <dgm:pt modelId="{287346F2-FC36-4A7F-AAEF-6BB119540352}" type="pres">
      <dgm:prSet presAssocID="{7FDC8622-CD3F-4B50-A524-F7D892E33B4F}" presName="desTx" presStyleLbl="revTx" presStyleIdx="5" presStyleCnt="8">
        <dgm:presLayoutVars/>
      </dgm:prSet>
      <dgm:spPr/>
    </dgm:pt>
    <dgm:pt modelId="{5B477760-0B15-472F-988A-37A286B4A039}" type="pres">
      <dgm:prSet presAssocID="{17880F1B-D450-4340-AB5D-869F15D3FBB5}" presName="sibTrans" presStyleCnt="0"/>
      <dgm:spPr/>
    </dgm:pt>
    <dgm:pt modelId="{3B62E84B-F5E2-4AEF-A391-90813D3EE3B3}" type="pres">
      <dgm:prSet presAssocID="{ECE808D2-050E-4492-B415-8E60E196C6E6}" presName="compNode" presStyleCnt="0"/>
      <dgm:spPr/>
    </dgm:pt>
    <dgm:pt modelId="{CB27399D-3E7C-4EF7-A3D4-7592EAD2D606}" type="pres">
      <dgm:prSet presAssocID="{ECE808D2-050E-4492-B415-8E60E196C6E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8D1D0120-B9B9-45C0-BCA3-CC2ADF0998B6}" type="pres">
      <dgm:prSet presAssocID="{ECE808D2-050E-4492-B415-8E60E196C6E6}" presName="iconSpace" presStyleCnt="0"/>
      <dgm:spPr/>
    </dgm:pt>
    <dgm:pt modelId="{A3D12CAC-F934-4D7A-8C97-736529120C31}" type="pres">
      <dgm:prSet presAssocID="{ECE808D2-050E-4492-B415-8E60E196C6E6}" presName="parTx" presStyleLbl="revTx" presStyleIdx="6" presStyleCnt="8">
        <dgm:presLayoutVars>
          <dgm:chMax val="0"/>
          <dgm:chPref val="0"/>
        </dgm:presLayoutVars>
      </dgm:prSet>
      <dgm:spPr/>
    </dgm:pt>
    <dgm:pt modelId="{C28F7F1D-7A72-4B0E-8FCE-26E690C88AD7}" type="pres">
      <dgm:prSet presAssocID="{ECE808D2-050E-4492-B415-8E60E196C6E6}" presName="txSpace" presStyleCnt="0"/>
      <dgm:spPr/>
    </dgm:pt>
    <dgm:pt modelId="{06C02FCC-7CA6-4643-9F51-01938ABD7077}" type="pres">
      <dgm:prSet presAssocID="{ECE808D2-050E-4492-B415-8E60E196C6E6}" presName="desTx" presStyleLbl="revTx" presStyleIdx="7" presStyleCnt="8">
        <dgm:presLayoutVars/>
      </dgm:prSet>
      <dgm:spPr/>
    </dgm:pt>
  </dgm:ptLst>
  <dgm:cxnLst>
    <dgm:cxn modelId="{A512330C-1695-4053-800E-30BC92867862}" srcId="{629028F9-8C69-4B73-90FA-F261D9056D2C}" destId="{4734D15E-5F87-4177-94CC-21E06935396E}" srcOrd="0" destOrd="0" parTransId="{238E3584-3408-401A-B77D-A55C8D812450}" sibTransId="{F16A450C-914A-4F78-8885-F8EBE5B7341C}"/>
    <dgm:cxn modelId="{C3F4CD36-7831-491A-9D09-E18BF3C516AD}" type="presOf" srcId="{7FDC8622-CD3F-4B50-A524-F7D892E33B4F}" destId="{C54B2B0A-3C6C-43F2-9624-48DBC1F4DF0B}" srcOrd="0" destOrd="0" presId="urn:microsoft.com/office/officeart/2018/2/layout/IconLabelDescriptionList"/>
    <dgm:cxn modelId="{07E7713B-232D-4FF6-8C10-081FC8C2FE75}" type="presOf" srcId="{D5DCD9F3-2FCD-4716-A3B5-B19DBAD5FC40}" destId="{1B91A299-6FE1-4459-AEAE-32ABA337608B}" srcOrd="0" destOrd="0" presId="urn:microsoft.com/office/officeart/2018/2/layout/IconLabelDescriptionList"/>
    <dgm:cxn modelId="{44C0085C-C202-49A9-874B-EF083C9CAE8B}" srcId="{204D22BB-323F-4206-96F6-1D5131C88BDE}" destId="{629028F9-8C69-4B73-90FA-F261D9056D2C}" srcOrd="0" destOrd="0" parTransId="{46E42FC7-4B0F-48EE-BF33-4F146CB45F79}" sibTransId="{62B1B92B-3A91-48E0-8745-701572E1F806}"/>
    <dgm:cxn modelId="{C722A84C-8901-455B-BB23-403213637659}" type="presOf" srcId="{4734D15E-5F87-4177-94CC-21E06935396E}" destId="{DAF538C9-8861-4026-A92E-B7FF780AB71D}" srcOrd="0" destOrd="0" presId="urn:microsoft.com/office/officeart/2018/2/layout/IconLabelDescriptionList"/>
    <dgm:cxn modelId="{3759AB93-D3FA-4D6B-811E-97F098CA3CFB}" type="presOf" srcId="{204D22BB-323F-4206-96F6-1D5131C88BDE}" destId="{CFE3BABE-4884-4412-BC34-E4676E7E737B}" srcOrd="0" destOrd="0" presId="urn:microsoft.com/office/officeart/2018/2/layout/IconLabelDescriptionList"/>
    <dgm:cxn modelId="{3B51919B-2754-405A-9FA3-288721FDF577}" type="presOf" srcId="{629028F9-8C69-4B73-90FA-F261D9056D2C}" destId="{56E46B35-1663-4F2D-BE06-5BBA21131C78}" srcOrd="0" destOrd="0" presId="urn:microsoft.com/office/officeart/2018/2/layout/IconLabelDescriptionList"/>
    <dgm:cxn modelId="{2C50AAA3-31E7-470D-A4EA-85923D34181B}" type="presOf" srcId="{ECE808D2-050E-4492-B415-8E60E196C6E6}" destId="{A3D12CAC-F934-4D7A-8C97-736529120C31}" srcOrd="0" destOrd="0" presId="urn:microsoft.com/office/officeart/2018/2/layout/IconLabelDescriptionList"/>
    <dgm:cxn modelId="{6D590DB4-31DC-4578-986F-F8A8BC10AA51}" srcId="{ECE808D2-050E-4492-B415-8E60E196C6E6}" destId="{1F0DC4ED-E6A2-49B5-97ED-6F1086A23ED5}" srcOrd="0" destOrd="0" parTransId="{EA0E3F88-4A3A-411E-8944-A268D0F80947}" sibTransId="{CBD37B38-0B60-41EA-947B-327E90FBE358}"/>
    <dgm:cxn modelId="{7B2727B9-F8AC-4B35-AC93-9B5D7FC9C1F5}" type="presOf" srcId="{AD520382-0831-4E3C-94F7-F34B99C06A5B}" destId="{73259F76-EFAE-42C3-939D-D9C58DD403CE}" srcOrd="0" destOrd="0" presId="urn:microsoft.com/office/officeart/2018/2/layout/IconLabelDescriptionList"/>
    <dgm:cxn modelId="{97A10DD3-A73C-41A2-9816-B28517E69FCC}" srcId="{D5DCD9F3-2FCD-4716-A3B5-B19DBAD5FC40}" destId="{AD520382-0831-4E3C-94F7-F34B99C06A5B}" srcOrd="0" destOrd="0" parTransId="{1BAFE6CC-8550-4D86-816F-FF61A346CDFC}" sibTransId="{A0B27F96-1407-456B-A17C-8F91E2F4FFAA}"/>
    <dgm:cxn modelId="{ECD8B2D8-C6D2-4D21-94BE-921EA55B8868}" srcId="{7FDC8622-CD3F-4B50-A524-F7D892E33B4F}" destId="{724DCEBB-7067-4AAD-878B-19C344048B89}" srcOrd="0" destOrd="0" parTransId="{2B3F1358-DFC9-4A89-9F04-8D471039E548}" sibTransId="{24B5182F-420F-4539-AD55-A30F7DF0C711}"/>
    <dgm:cxn modelId="{6AEDFBD9-7D82-4173-9C95-6F6167C22445}" type="presOf" srcId="{1F0DC4ED-E6A2-49B5-97ED-6F1086A23ED5}" destId="{06C02FCC-7CA6-4643-9F51-01938ABD7077}" srcOrd="0" destOrd="0" presId="urn:microsoft.com/office/officeart/2018/2/layout/IconLabelDescriptionList"/>
    <dgm:cxn modelId="{47C249DC-D6E8-45AB-8635-E36B8079ACF6}" srcId="{204D22BB-323F-4206-96F6-1D5131C88BDE}" destId="{7FDC8622-CD3F-4B50-A524-F7D892E33B4F}" srcOrd="2" destOrd="0" parTransId="{5CD90B56-B65E-4845-A261-A2F879456E65}" sibTransId="{17880F1B-D450-4340-AB5D-869F15D3FBB5}"/>
    <dgm:cxn modelId="{A1A404F2-C8C8-451F-A4F9-6B569F02CE29}" srcId="{204D22BB-323F-4206-96F6-1D5131C88BDE}" destId="{D5DCD9F3-2FCD-4716-A3B5-B19DBAD5FC40}" srcOrd="1" destOrd="0" parTransId="{2E4FC120-BEBF-4E04-BA42-F4A1F82366EF}" sibTransId="{A1F7F64B-7186-4F8A-A31C-579B99695BF7}"/>
    <dgm:cxn modelId="{6B3A72F6-9CCA-4913-8853-AB8656ADCE71}" type="presOf" srcId="{724DCEBB-7067-4AAD-878B-19C344048B89}" destId="{287346F2-FC36-4A7F-AAEF-6BB119540352}" srcOrd="0" destOrd="0" presId="urn:microsoft.com/office/officeart/2018/2/layout/IconLabelDescriptionList"/>
    <dgm:cxn modelId="{6FDF32FA-A78E-44E2-8D47-E0790239A45C}" srcId="{204D22BB-323F-4206-96F6-1D5131C88BDE}" destId="{ECE808D2-050E-4492-B415-8E60E196C6E6}" srcOrd="3" destOrd="0" parTransId="{D272C2AD-3025-419E-8F00-394D892979B2}" sibTransId="{86510444-7B7F-4C00-AB94-6F1D1BB09597}"/>
    <dgm:cxn modelId="{A681B976-8A2F-4930-9DA5-0EF701B396C4}" type="presParOf" srcId="{CFE3BABE-4884-4412-BC34-E4676E7E737B}" destId="{0B8087AF-4464-436C-A81C-3C1C7B2AB2D2}" srcOrd="0" destOrd="0" presId="urn:microsoft.com/office/officeart/2018/2/layout/IconLabelDescriptionList"/>
    <dgm:cxn modelId="{53DE6EB8-38DB-49C9-A09B-186522FC9848}" type="presParOf" srcId="{0B8087AF-4464-436C-A81C-3C1C7B2AB2D2}" destId="{A3AB6CC8-6806-4E3D-A201-3EFCA80BF409}" srcOrd="0" destOrd="0" presId="urn:microsoft.com/office/officeart/2018/2/layout/IconLabelDescriptionList"/>
    <dgm:cxn modelId="{10E6311A-DDED-449E-A236-A76F5DF1961F}" type="presParOf" srcId="{0B8087AF-4464-436C-A81C-3C1C7B2AB2D2}" destId="{81E41974-DEB4-475B-B21D-F686A3224752}" srcOrd="1" destOrd="0" presId="urn:microsoft.com/office/officeart/2018/2/layout/IconLabelDescriptionList"/>
    <dgm:cxn modelId="{830476E6-6BB7-4C76-95E9-0D777B1F0513}" type="presParOf" srcId="{0B8087AF-4464-436C-A81C-3C1C7B2AB2D2}" destId="{56E46B35-1663-4F2D-BE06-5BBA21131C78}" srcOrd="2" destOrd="0" presId="urn:microsoft.com/office/officeart/2018/2/layout/IconLabelDescriptionList"/>
    <dgm:cxn modelId="{FEA5D46E-891D-48A9-9B0A-F649080D11B0}" type="presParOf" srcId="{0B8087AF-4464-436C-A81C-3C1C7B2AB2D2}" destId="{B364B1D3-ACC9-4944-9538-5FA46BC1A4FB}" srcOrd="3" destOrd="0" presId="urn:microsoft.com/office/officeart/2018/2/layout/IconLabelDescriptionList"/>
    <dgm:cxn modelId="{92B2DD6A-EBC5-4D0D-9C53-1958ED6CCE16}" type="presParOf" srcId="{0B8087AF-4464-436C-A81C-3C1C7B2AB2D2}" destId="{DAF538C9-8861-4026-A92E-B7FF780AB71D}" srcOrd="4" destOrd="0" presId="urn:microsoft.com/office/officeart/2018/2/layout/IconLabelDescriptionList"/>
    <dgm:cxn modelId="{F100816D-AA7C-4DD5-873E-D89490B2537D}" type="presParOf" srcId="{CFE3BABE-4884-4412-BC34-E4676E7E737B}" destId="{FE17DF8C-0475-4F7E-8CEE-FDF157FD0471}" srcOrd="1" destOrd="0" presId="urn:microsoft.com/office/officeart/2018/2/layout/IconLabelDescriptionList"/>
    <dgm:cxn modelId="{152C72E3-F0D9-4530-B4AE-11098DC023B6}" type="presParOf" srcId="{CFE3BABE-4884-4412-BC34-E4676E7E737B}" destId="{C52DCD30-E3A3-4FF5-BFF6-148899183619}" srcOrd="2" destOrd="0" presId="urn:microsoft.com/office/officeart/2018/2/layout/IconLabelDescriptionList"/>
    <dgm:cxn modelId="{49B1C826-E950-429C-9B27-C9EB0D9C06FC}" type="presParOf" srcId="{C52DCD30-E3A3-4FF5-BFF6-148899183619}" destId="{B7635B2E-42A4-4C40-B366-535710E8C1F4}" srcOrd="0" destOrd="0" presId="urn:microsoft.com/office/officeart/2018/2/layout/IconLabelDescriptionList"/>
    <dgm:cxn modelId="{09FADF13-804F-448D-9364-959E7BF21F82}" type="presParOf" srcId="{C52DCD30-E3A3-4FF5-BFF6-148899183619}" destId="{B0DC6E14-0B56-4984-8E51-0B07D25A37BD}" srcOrd="1" destOrd="0" presId="urn:microsoft.com/office/officeart/2018/2/layout/IconLabelDescriptionList"/>
    <dgm:cxn modelId="{C12B057C-133B-4E00-92FF-01E7770F18B7}" type="presParOf" srcId="{C52DCD30-E3A3-4FF5-BFF6-148899183619}" destId="{1B91A299-6FE1-4459-AEAE-32ABA337608B}" srcOrd="2" destOrd="0" presId="urn:microsoft.com/office/officeart/2018/2/layout/IconLabelDescriptionList"/>
    <dgm:cxn modelId="{4DEB69F3-F54A-4263-AEAB-583F7F6099F9}" type="presParOf" srcId="{C52DCD30-E3A3-4FF5-BFF6-148899183619}" destId="{A0BF66C7-7FD1-4F8C-9E7A-9E302DFF5AD5}" srcOrd="3" destOrd="0" presId="urn:microsoft.com/office/officeart/2018/2/layout/IconLabelDescriptionList"/>
    <dgm:cxn modelId="{55D34029-A87D-4D87-81C9-1720C0CF98CC}" type="presParOf" srcId="{C52DCD30-E3A3-4FF5-BFF6-148899183619}" destId="{73259F76-EFAE-42C3-939D-D9C58DD403CE}" srcOrd="4" destOrd="0" presId="urn:microsoft.com/office/officeart/2018/2/layout/IconLabelDescriptionList"/>
    <dgm:cxn modelId="{44DE1E25-591F-4DA4-BCE7-A6C71B61470E}" type="presParOf" srcId="{CFE3BABE-4884-4412-BC34-E4676E7E737B}" destId="{36A6483D-D02B-4246-B7BE-8A37E6402FCF}" srcOrd="3" destOrd="0" presId="urn:microsoft.com/office/officeart/2018/2/layout/IconLabelDescriptionList"/>
    <dgm:cxn modelId="{68D18D0B-2C78-41E5-BB14-8F0DC0FC846D}" type="presParOf" srcId="{CFE3BABE-4884-4412-BC34-E4676E7E737B}" destId="{C5230EC2-F385-4582-866D-AAC404E40AD4}" srcOrd="4" destOrd="0" presId="urn:microsoft.com/office/officeart/2018/2/layout/IconLabelDescriptionList"/>
    <dgm:cxn modelId="{111D7F6D-9B4A-412E-95DD-8E4E0FC5014C}" type="presParOf" srcId="{C5230EC2-F385-4582-866D-AAC404E40AD4}" destId="{B4C66B32-8E4A-4DE0-8131-97820F165598}" srcOrd="0" destOrd="0" presId="urn:microsoft.com/office/officeart/2018/2/layout/IconLabelDescriptionList"/>
    <dgm:cxn modelId="{DD4F67B2-33B4-4D10-8491-119A3C799165}" type="presParOf" srcId="{C5230EC2-F385-4582-866D-AAC404E40AD4}" destId="{C5D72BF9-2FE4-4202-8D71-90B883CABC7D}" srcOrd="1" destOrd="0" presId="urn:microsoft.com/office/officeart/2018/2/layout/IconLabelDescriptionList"/>
    <dgm:cxn modelId="{1F9B6625-B878-4210-9A27-9B24439D2B18}" type="presParOf" srcId="{C5230EC2-F385-4582-866D-AAC404E40AD4}" destId="{C54B2B0A-3C6C-43F2-9624-48DBC1F4DF0B}" srcOrd="2" destOrd="0" presId="urn:microsoft.com/office/officeart/2018/2/layout/IconLabelDescriptionList"/>
    <dgm:cxn modelId="{F2244759-E0FF-4683-9338-4B3299673B19}" type="presParOf" srcId="{C5230EC2-F385-4582-866D-AAC404E40AD4}" destId="{294EF55C-DAAE-40EB-B473-01C4407E9CF4}" srcOrd="3" destOrd="0" presId="urn:microsoft.com/office/officeart/2018/2/layout/IconLabelDescriptionList"/>
    <dgm:cxn modelId="{E6F67AC0-2FFA-444B-836E-A5CDBAEA5E62}" type="presParOf" srcId="{C5230EC2-F385-4582-866D-AAC404E40AD4}" destId="{287346F2-FC36-4A7F-AAEF-6BB119540352}" srcOrd="4" destOrd="0" presId="urn:microsoft.com/office/officeart/2018/2/layout/IconLabelDescriptionList"/>
    <dgm:cxn modelId="{357E44FB-5172-41D9-9D50-9E1922639613}" type="presParOf" srcId="{CFE3BABE-4884-4412-BC34-E4676E7E737B}" destId="{5B477760-0B15-472F-988A-37A286B4A039}" srcOrd="5" destOrd="0" presId="urn:microsoft.com/office/officeart/2018/2/layout/IconLabelDescriptionList"/>
    <dgm:cxn modelId="{3318C35A-E5E3-4913-A187-067B242FD8C0}" type="presParOf" srcId="{CFE3BABE-4884-4412-BC34-E4676E7E737B}" destId="{3B62E84B-F5E2-4AEF-A391-90813D3EE3B3}" srcOrd="6" destOrd="0" presId="urn:microsoft.com/office/officeart/2018/2/layout/IconLabelDescriptionList"/>
    <dgm:cxn modelId="{D75B48E2-0474-43F1-A4A9-685045335728}" type="presParOf" srcId="{3B62E84B-F5E2-4AEF-A391-90813D3EE3B3}" destId="{CB27399D-3E7C-4EF7-A3D4-7592EAD2D606}" srcOrd="0" destOrd="0" presId="urn:microsoft.com/office/officeart/2018/2/layout/IconLabelDescriptionList"/>
    <dgm:cxn modelId="{6A18947A-33A9-4142-8DEC-1523EBD5A453}" type="presParOf" srcId="{3B62E84B-F5E2-4AEF-A391-90813D3EE3B3}" destId="{8D1D0120-B9B9-45C0-BCA3-CC2ADF0998B6}" srcOrd="1" destOrd="0" presId="urn:microsoft.com/office/officeart/2018/2/layout/IconLabelDescriptionList"/>
    <dgm:cxn modelId="{DA1C7921-ADF5-45A9-9E9E-A9131A707B28}" type="presParOf" srcId="{3B62E84B-F5E2-4AEF-A391-90813D3EE3B3}" destId="{A3D12CAC-F934-4D7A-8C97-736529120C31}" srcOrd="2" destOrd="0" presId="urn:microsoft.com/office/officeart/2018/2/layout/IconLabelDescriptionList"/>
    <dgm:cxn modelId="{717EA18A-2C2F-4F28-B8FC-C4D0AAE1A4AA}" type="presParOf" srcId="{3B62E84B-F5E2-4AEF-A391-90813D3EE3B3}" destId="{C28F7F1D-7A72-4B0E-8FCE-26E690C88AD7}" srcOrd="3" destOrd="0" presId="urn:microsoft.com/office/officeart/2018/2/layout/IconLabelDescriptionList"/>
    <dgm:cxn modelId="{B2B5298D-7879-4FD2-9890-FB6FF394E2ED}" type="presParOf" srcId="{3B62E84B-F5E2-4AEF-A391-90813D3EE3B3}" destId="{06C02FCC-7CA6-4643-9F51-01938ABD7077}"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B6CC8-6806-4E3D-A201-3EFCA80BF409}">
      <dsp:nvSpPr>
        <dsp:cNvPr id="0" name=""/>
        <dsp:cNvSpPr/>
      </dsp:nvSpPr>
      <dsp:spPr>
        <a:xfrm>
          <a:off x="3067" y="411125"/>
          <a:ext cx="646734" cy="6467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E46B35-1663-4F2D-BE06-5BBA21131C78}">
      <dsp:nvSpPr>
        <dsp:cNvPr id="0" name=""/>
        <dsp:cNvSpPr/>
      </dsp:nvSpPr>
      <dsp:spPr>
        <a:xfrm>
          <a:off x="3067" y="1167847"/>
          <a:ext cx="1847812" cy="277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kern="1200" dirty="0"/>
            <a:t>React:</a:t>
          </a:r>
          <a:endParaRPr lang="en-US" sz="1800" kern="1200" dirty="0"/>
        </a:p>
      </dsp:txBody>
      <dsp:txXfrm>
        <a:off x="3067" y="1167847"/>
        <a:ext cx="1847812" cy="277171"/>
      </dsp:txXfrm>
    </dsp:sp>
    <dsp:sp modelId="{DAF538C9-8861-4026-A92E-B7FF780AB71D}">
      <dsp:nvSpPr>
        <dsp:cNvPr id="0" name=""/>
        <dsp:cNvSpPr/>
      </dsp:nvSpPr>
      <dsp:spPr>
        <a:xfrm>
          <a:off x="3067" y="1496177"/>
          <a:ext cx="1847812" cy="1472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latin typeface="Neue Haas Grotesk Text Pro"/>
            </a:rPr>
            <a:t>Modular</a:t>
          </a:r>
          <a:r>
            <a:rPr lang="en-US" sz="1400" kern="1200" dirty="0"/>
            <a:t> architecture and virtual DOM ensure efficient and readable code, fostering a dynamic and responsive user interface</a:t>
          </a:r>
          <a:r>
            <a:rPr lang="en-US" sz="1400" kern="1200" dirty="0">
              <a:latin typeface="Neue Haas Grotesk Text Pro"/>
            </a:rPr>
            <a:t>.</a:t>
          </a:r>
          <a:endParaRPr lang="en-US" sz="1400" kern="1200" dirty="0"/>
        </a:p>
      </dsp:txBody>
      <dsp:txXfrm>
        <a:off x="3067" y="1496177"/>
        <a:ext cx="1847812" cy="1472807"/>
      </dsp:txXfrm>
    </dsp:sp>
    <dsp:sp modelId="{B7635B2E-42A4-4C40-B366-535710E8C1F4}">
      <dsp:nvSpPr>
        <dsp:cNvPr id="0" name=""/>
        <dsp:cNvSpPr/>
      </dsp:nvSpPr>
      <dsp:spPr>
        <a:xfrm>
          <a:off x="2174246" y="411125"/>
          <a:ext cx="646734" cy="6467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91A299-6FE1-4459-AEAE-32ABA337608B}">
      <dsp:nvSpPr>
        <dsp:cNvPr id="0" name=""/>
        <dsp:cNvSpPr/>
      </dsp:nvSpPr>
      <dsp:spPr>
        <a:xfrm>
          <a:off x="2174246" y="1167847"/>
          <a:ext cx="1847812" cy="277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kern="1200" dirty="0"/>
            <a:t>Node.js:</a:t>
          </a:r>
          <a:endParaRPr lang="en-US" sz="1800" kern="1200" dirty="0"/>
        </a:p>
      </dsp:txBody>
      <dsp:txXfrm>
        <a:off x="2174246" y="1167847"/>
        <a:ext cx="1847812" cy="277171"/>
      </dsp:txXfrm>
    </dsp:sp>
    <dsp:sp modelId="{73259F76-EFAE-42C3-939D-D9C58DD403CE}">
      <dsp:nvSpPr>
        <dsp:cNvPr id="0" name=""/>
        <dsp:cNvSpPr/>
      </dsp:nvSpPr>
      <dsp:spPr>
        <a:xfrm>
          <a:off x="2174246" y="1496177"/>
          <a:ext cx="1847812" cy="1472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latin typeface="Neue Haas Grotesk Text Pro"/>
            </a:rPr>
            <a:t>Event-driven</a:t>
          </a:r>
          <a:r>
            <a:rPr lang="en-US" sz="1400" kern="1200" dirty="0"/>
            <a:t> and asynchronous nature, provides scalability and responsiveness</a:t>
          </a:r>
          <a:r>
            <a:rPr lang="en-US" sz="1400" kern="1200" dirty="0">
              <a:latin typeface="Neue Haas Grotesk Text Pro"/>
            </a:rPr>
            <a:t>.</a:t>
          </a:r>
          <a:endParaRPr lang="en-US" sz="1400" kern="1200" dirty="0"/>
        </a:p>
      </dsp:txBody>
      <dsp:txXfrm>
        <a:off x="2174246" y="1496177"/>
        <a:ext cx="1847812" cy="1472807"/>
      </dsp:txXfrm>
    </dsp:sp>
    <dsp:sp modelId="{B4C66B32-8E4A-4DE0-8131-97820F165598}">
      <dsp:nvSpPr>
        <dsp:cNvPr id="0" name=""/>
        <dsp:cNvSpPr/>
      </dsp:nvSpPr>
      <dsp:spPr>
        <a:xfrm>
          <a:off x="4345426" y="411125"/>
          <a:ext cx="646734" cy="6467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4B2B0A-3C6C-43F2-9624-48DBC1F4DF0B}">
      <dsp:nvSpPr>
        <dsp:cNvPr id="0" name=""/>
        <dsp:cNvSpPr/>
      </dsp:nvSpPr>
      <dsp:spPr>
        <a:xfrm>
          <a:off x="4345426" y="1167847"/>
          <a:ext cx="1847812" cy="277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kern="1200" dirty="0"/>
            <a:t>Express.js:</a:t>
          </a:r>
          <a:endParaRPr lang="en-US" sz="1800" kern="1200" dirty="0"/>
        </a:p>
      </dsp:txBody>
      <dsp:txXfrm>
        <a:off x="4345426" y="1167847"/>
        <a:ext cx="1847812" cy="277171"/>
      </dsp:txXfrm>
    </dsp:sp>
    <dsp:sp modelId="{287346F2-FC36-4A7F-AAEF-6BB119540352}">
      <dsp:nvSpPr>
        <dsp:cNvPr id="0" name=""/>
        <dsp:cNvSpPr/>
      </dsp:nvSpPr>
      <dsp:spPr>
        <a:xfrm>
          <a:off x="4345426" y="1496177"/>
          <a:ext cx="1847812" cy="1472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latin typeface="Neue Haas Grotesk Text Pro"/>
            </a:rPr>
            <a:t>Streamlines</a:t>
          </a:r>
          <a:r>
            <a:rPr lang="en-US" sz="1400" kern="1200" dirty="0"/>
            <a:t> server-side development with its lightweight structure, middleware support, and simplified routing</a:t>
          </a:r>
          <a:r>
            <a:rPr lang="en-US" sz="1400" kern="1200" dirty="0">
              <a:latin typeface="Neue Haas Grotesk Text Pro"/>
            </a:rPr>
            <a:t>.</a:t>
          </a:r>
          <a:endParaRPr lang="en-US" sz="1400" kern="1200" dirty="0"/>
        </a:p>
      </dsp:txBody>
      <dsp:txXfrm>
        <a:off x="4345426" y="1496177"/>
        <a:ext cx="1847812" cy="1472807"/>
      </dsp:txXfrm>
    </dsp:sp>
    <dsp:sp modelId="{CB27399D-3E7C-4EF7-A3D4-7592EAD2D606}">
      <dsp:nvSpPr>
        <dsp:cNvPr id="0" name=""/>
        <dsp:cNvSpPr/>
      </dsp:nvSpPr>
      <dsp:spPr>
        <a:xfrm>
          <a:off x="6516606" y="411125"/>
          <a:ext cx="646734" cy="6467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D12CAC-F934-4D7A-8C97-736529120C31}">
      <dsp:nvSpPr>
        <dsp:cNvPr id="0" name=""/>
        <dsp:cNvSpPr/>
      </dsp:nvSpPr>
      <dsp:spPr>
        <a:xfrm>
          <a:off x="6516606" y="1167847"/>
          <a:ext cx="1847812" cy="277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kern="1200" dirty="0"/>
            <a:t>MongoDB</a:t>
          </a:r>
          <a:r>
            <a:rPr lang="en-US" sz="1800" b="0" kern="1200" dirty="0"/>
            <a:t>:</a:t>
          </a:r>
        </a:p>
      </dsp:txBody>
      <dsp:txXfrm>
        <a:off x="6516606" y="1167847"/>
        <a:ext cx="1847812" cy="277171"/>
      </dsp:txXfrm>
    </dsp:sp>
    <dsp:sp modelId="{06C02FCC-7CA6-4643-9F51-01938ABD7077}">
      <dsp:nvSpPr>
        <dsp:cNvPr id="0" name=""/>
        <dsp:cNvSpPr/>
      </dsp:nvSpPr>
      <dsp:spPr>
        <a:xfrm>
          <a:off x="6516606" y="1496177"/>
          <a:ext cx="1847812" cy="1472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0" kern="1200" dirty="0"/>
            <a:t>Flexible schema, JSON-like documents.</a:t>
          </a:r>
          <a:endParaRPr lang="en-US" sz="1400" kern="1200" dirty="0"/>
        </a:p>
      </dsp:txBody>
      <dsp:txXfrm>
        <a:off x="6516606" y="1496177"/>
        <a:ext cx="1847812" cy="147280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Google Shape;1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8" name="Google Shape;1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733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518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731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595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380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71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947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Google Shape;1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8" name="Google Shape;1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053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166b055bf9e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166b055bf9e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41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677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509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328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674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013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2850" y="1428633"/>
            <a:ext cx="6258300" cy="16932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000" b="1">
                <a:latin typeface="Exo"/>
                <a:ea typeface="Exo"/>
                <a:cs typeface="Exo"/>
                <a:sym typeface="Ex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128200" y="3583688"/>
            <a:ext cx="4887600" cy="4401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solidFill>
                  <a:schemeClr val="lt1"/>
                </a:solidFill>
                <a:latin typeface="PT Sans"/>
                <a:ea typeface="PT Sans"/>
                <a:cs typeface="PT Sans"/>
                <a:sym typeface="P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2910081" y="328606"/>
            <a:ext cx="1180669" cy="249201"/>
            <a:chOff x="3186414" y="611522"/>
            <a:chExt cx="803285" cy="169548"/>
          </a:xfrm>
        </p:grpSpPr>
        <p:sp>
          <p:nvSpPr>
            <p:cNvPr id="12" name="Google Shape;12;p2"/>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913265" y="-366944"/>
            <a:ext cx="819137" cy="1183093"/>
            <a:chOff x="4312241" y="155173"/>
            <a:chExt cx="711736" cy="1027883"/>
          </a:xfrm>
        </p:grpSpPr>
        <p:sp>
          <p:nvSpPr>
            <p:cNvPr id="20" name="Google Shape;20;p2"/>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6113337" y="393160"/>
            <a:ext cx="399883" cy="381256"/>
            <a:chOff x="6113337" y="393160"/>
            <a:chExt cx="399883" cy="381256"/>
          </a:xfrm>
        </p:grpSpPr>
        <p:sp>
          <p:nvSpPr>
            <p:cNvPr id="30" name="Google Shape;30;p2"/>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8363724" y="112839"/>
            <a:ext cx="878375" cy="275404"/>
            <a:chOff x="8363724" y="112839"/>
            <a:chExt cx="878375" cy="275404"/>
          </a:xfrm>
        </p:grpSpPr>
        <p:grpSp>
          <p:nvGrpSpPr>
            <p:cNvPr id="33" name="Google Shape;33;p2"/>
            <p:cNvGrpSpPr/>
            <p:nvPr/>
          </p:nvGrpSpPr>
          <p:grpSpPr>
            <a:xfrm>
              <a:off x="8363724" y="112839"/>
              <a:ext cx="878375" cy="275404"/>
              <a:chOff x="6611124" y="570039"/>
              <a:chExt cx="878375" cy="275404"/>
            </a:xfrm>
          </p:grpSpPr>
          <p:sp>
            <p:nvSpPr>
              <p:cNvPr id="34" name="Google Shape;34;p2"/>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615712" y="173347"/>
            <a:ext cx="1626382" cy="472696"/>
            <a:chOff x="7615712" y="156599"/>
            <a:chExt cx="1626382" cy="472696"/>
          </a:xfrm>
        </p:grpSpPr>
        <p:sp>
          <p:nvSpPr>
            <p:cNvPr id="38" name="Google Shape;38;p2"/>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415196" y="4501971"/>
            <a:ext cx="878357" cy="184270"/>
            <a:chOff x="919039" y="1581426"/>
            <a:chExt cx="600134" cy="125902"/>
          </a:xfrm>
        </p:grpSpPr>
        <p:sp>
          <p:nvSpPr>
            <p:cNvPr id="41" name="Google Shape;41;p2"/>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638864" y="1919040"/>
            <a:ext cx="1591472" cy="841159"/>
            <a:chOff x="661553" y="1919040"/>
            <a:chExt cx="1591472" cy="841159"/>
          </a:xfrm>
        </p:grpSpPr>
        <p:sp>
          <p:nvSpPr>
            <p:cNvPr id="46" name="Google Shape;46;p2"/>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4256903" y="4591772"/>
            <a:ext cx="182798" cy="598473"/>
            <a:chOff x="3638102" y="4583399"/>
            <a:chExt cx="182798" cy="598473"/>
          </a:xfrm>
        </p:grpSpPr>
        <p:sp>
          <p:nvSpPr>
            <p:cNvPr id="57" name="Google Shape;57;p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a:off x="6769828" y="4744172"/>
            <a:ext cx="182798" cy="598473"/>
            <a:chOff x="3638102" y="4583399"/>
            <a:chExt cx="182798" cy="598473"/>
          </a:xfrm>
        </p:grpSpPr>
        <p:sp>
          <p:nvSpPr>
            <p:cNvPr id="60" name="Google Shape;60;p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8423807" y="2302425"/>
            <a:ext cx="444699" cy="714806"/>
            <a:chOff x="8348444" y="2302425"/>
            <a:chExt cx="444699" cy="714806"/>
          </a:xfrm>
        </p:grpSpPr>
        <p:sp>
          <p:nvSpPr>
            <p:cNvPr id="63" name="Google Shape;63;p2"/>
            <p:cNvSpPr/>
            <p:nvPr/>
          </p:nvSpPr>
          <p:spPr>
            <a:xfrm>
              <a:off x="8348444" y="2302425"/>
              <a:ext cx="368261" cy="714806"/>
            </a:xfrm>
            <a:custGeom>
              <a:avLst/>
              <a:gdLst/>
              <a:ahLst/>
              <a:cxnLst/>
              <a:rect l="l" t="t" r="r" b="b"/>
              <a:pathLst>
                <a:path w="9395" h="18236" extrusionOk="0">
                  <a:moveTo>
                    <a:pt x="4476" y="1"/>
                  </a:moveTo>
                  <a:lnTo>
                    <a:pt x="0" y="4587"/>
                  </a:lnTo>
                  <a:lnTo>
                    <a:pt x="0" y="18235"/>
                  </a:lnTo>
                  <a:lnTo>
                    <a:pt x="9395" y="18235"/>
                  </a:lnTo>
                  <a:lnTo>
                    <a:pt x="9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652425" y="2518678"/>
              <a:ext cx="140719" cy="38257"/>
            </a:xfrm>
            <a:custGeom>
              <a:avLst/>
              <a:gdLst/>
              <a:ahLst/>
              <a:cxnLst/>
              <a:rect l="l" t="t" r="r" b="b"/>
              <a:pathLst>
                <a:path w="3590" h="976" extrusionOk="0">
                  <a:moveTo>
                    <a:pt x="0" y="1"/>
                  </a:moveTo>
                  <a:lnTo>
                    <a:pt x="0" y="976"/>
                  </a:lnTo>
                  <a:lnTo>
                    <a:pt x="3589" y="976"/>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652425" y="2645482"/>
              <a:ext cx="140719" cy="38257"/>
            </a:xfrm>
            <a:custGeom>
              <a:avLst/>
              <a:gdLst/>
              <a:ahLst/>
              <a:cxnLst/>
              <a:rect l="l" t="t" r="r" b="b"/>
              <a:pathLst>
                <a:path w="3590" h="976" extrusionOk="0">
                  <a:moveTo>
                    <a:pt x="0" y="1"/>
                  </a:moveTo>
                  <a:lnTo>
                    <a:pt x="0" y="975"/>
                  </a:lnTo>
                  <a:lnTo>
                    <a:pt x="3589" y="975"/>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652425" y="2772286"/>
              <a:ext cx="140719" cy="37394"/>
            </a:xfrm>
            <a:custGeom>
              <a:avLst/>
              <a:gdLst/>
              <a:ahLst/>
              <a:cxnLst/>
              <a:rect l="l" t="t" r="r" b="b"/>
              <a:pathLst>
                <a:path w="3590" h="954"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652425" y="2899090"/>
              <a:ext cx="140719" cy="37355"/>
            </a:xfrm>
            <a:custGeom>
              <a:avLst/>
              <a:gdLst/>
              <a:ahLst/>
              <a:cxnLst/>
              <a:rect l="l" t="t" r="r" b="b"/>
              <a:pathLst>
                <a:path w="3590" h="953"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a:off x="8772496" y="3682006"/>
            <a:ext cx="399902" cy="651901"/>
            <a:chOff x="8772496" y="3715501"/>
            <a:chExt cx="399902" cy="651901"/>
          </a:xfrm>
        </p:grpSpPr>
        <p:sp>
          <p:nvSpPr>
            <p:cNvPr id="69" name="Google Shape;69;p2"/>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rot="5400000">
            <a:off x="67035" y="943364"/>
            <a:ext cx="184279" cy="603321"/>
            <a:chOff x="3638102" y="4583399"/>
            <a:chExt cx="182798" cy="598473"/>
          </a:xfrm>
        </p:grpSpPr>
        <p:sp>
          <p:nvSpPr>
            <p:cNvPr id="72" name="Google Shape;72;p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606990" y="-177539"/>
            <a:ext cx="3434729" cy="1094377"/>
            <a:chOff x="1035175" y="739350"/>
            <a:chExt cx="2659900" cy="847500"/>
          </a:xfrm>
        </p:grpSpPr>
        <p:sp>
          <p:nvSpPr>
            <p:cNvPr id="75" name="Google Shape;75;p2"/>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2"/>
          <p:cNvGrpSpPr/>
          <p:nvPr/>
        </p:nvGrpSpPr>
        <p:grpSpPr>
          <a:xfrm>
            <a:off x="7460504" y="4636145"/>
            <a:ext cx="882614" cy="184274"/>
            <a:chOff x="7460504" y="4636145"/>
            <a:chExt cx="882614" cy="184274"/>
          </a:xfrm>
        </p:grpSpPr>
        <p:sp>
          <p:nvSpPr>
            <p:cNvPr id="81" name="Google Shape;81;p2"/>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5"/>
        <p:cNvGrpSpPr/>
        <p:nvPr/>
      </p:nvGrpSpPr>
      <p:grpSpPr>
        <a:xfrm>
          <a:off x="0" y="0"/>
          <a:ext cx="0" cy="0"/>
          <a:chOff x="0" y="0"/>
          <a:chExt cx="0" cy="0"/>
        </a:xfrm>
      </p:grpSpPr>
      <p:sp>
        <p:nvSpPr>
          <p:cNvPr id="176" name="Google Shape;176;p4"/>
          <p:cNvSpPr txBox="1">
            <a:spLocks noGrp="1"/>
          </p:cNvSpPr>
          <p:nvPr>
            <p:ph type="title"/>
          </p:nvPr>
        </p:nvSpPr>
        <p:spPr>
          <a:xfrm>
            <a:off x="720000" y="540000"/>
            <a:ext cx="7704000" cy="572700"/>
          </a:xfrm>
          <a:prstGeom prst="rect">
            <a:avLst/>
          </a:prstGeom>
          <a:solidFill>
            <a:schemeClr val="lt2"/>
          </a:solidFill>
          <a:ln>
            <a:noFill/>
          </a:ln>
        </p:spPr>
        <p:txBody>
          <a:bodyPr spcFirstLastPara="1" wrap="square" lIns="91425" tIns="91425" rIns="91425" bIns="91425" anchor="t" anchorCtr="0">
            <a:noAutofit/>
          </a:bodyPr>
          <a:lstStyle>
            <a:lvl1pPr lvl="0">
              <a:spcBef>
                <a:spcPts val="0"/>
              </a:spcBef>
              <a:spcAft>
                <a:spcPts val="0"/>
              </a:spcAft>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7" name="Google Shape;177;p4"/>
          <p:cNvSpPr txBox="1">
            <a:spLocks noGrp="1"/>
          </p:cNvSpPr>
          <p:nvPr>
            <p:ph type="body" idx="1"/>
          </p:nvPr>
        </p:nvSpPr>
        <p:spPr>
          <a:xfrm>
            <a:off x="720000" y="1364328"/>
            <a:ext cx="7704000" cy="363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178" name="Google Shape;178;p4"/>
          <p:cNvGrpSpPr/>
          <p:nvPr/>
        </p:nvGrpSpPr>
        <p:grpSpPr>
          <a:xfrm flipH="1">
            <a:off x="7918430" y="4502157"/>
            <a:ext cx="1468333" cy="494947"/>
            <a:chOff x="-21957" y="3648039"/>
            <a:chExt cx="1468333" cy="494947"/>
          </a:xfrm>
        </p:grpSpPr>
        <p:sp>
          <p:nvSpPr>
            <p:cNvPr id="179" name="Google Shape;179;p4"/>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4"/>
          <p:cNvGrpSpPr/>
          <p:nvPr/>
        </p:nvGrpSpPr>
        <p:grpSpPr>
          <a:xfrm flipH="1">
            <a:off x="-84575" y="137960"/>
            <a:ext cx="878375" cy="275404"/>
            <a:chOff x="8363724" y="112839"/>
            <a:chExt cx="878375" cy="275404"/>
          </a:xfrm>
        </p:grpSpPr>
        <p:grpSp>
          <p:nvGrpSpPr>
            <p:cNvPr id="183" name="Google Shape;183;p4"/>
            <p:cNvGrpSpPr/>
            <p:nvPr/>
          </p:nvGrpSpPr>
          <p:grpSpPr>
            <a:xfrm>
              <a:off x="8363724" y="112839"/>
              <a:ext cx="878375" cy="275404"/>
              <a:chOff x="6611124" y="570039"/>
              <a:chExt cx="878375" cy="275404"/>
            </a:xfrm>
          </p:grpSpPr>
          <p:sp>
            <p:nvSpPr>
              <p:cNvPr id="184" name="Google Shape;184;p4"/>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4"/>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4"/>
          <p:cNvGrpSpPr/>
          <p:nvPr/>
        </p:nvGrpSpPr>
        <p:grpSpPr>
          <a:xfrm flipH="1">
            <a:off x="-31622" y="4265648"/>
            <a:ext cx="399902" cy="651901"/>
            <a:chOff x="8772496" y="3715501"/>
            <a:chExt cx="399902" cy="651901"/>
          </a:xfrm>
        </p:grpSpPr>
        <p:sp>
          <p:nvSpPr>
            <p:cNvPr id="188" name="Google Shape;188;p4"/>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4"/>
          <p:cNvGrpSpPr/>
          <p:nvPr/>
        </p:nvGrpSpPr>
        <p:grpSpPr>
          <a:xfrm rot="5400000">
            <a:off x="-48317" y="1804721"/>
            <a:ext cx="819124" cy="171856"/>
            <a:chOff x="919039" y="1581426"/>
            <a:chExt cx="600134" cy="125902"/>
          </a:xfrm>
        </p:grpSpPr>
        <p:sp>
          <p:nvSpPr>
            <p:cNvPr id="191" name="Google Shape;191;p4"/>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4"/>
          <p:cNvGrpSpPr/>
          <p:nvPr/>
        </p:nvGrpSpPr>
        <p:grpSpPr>
          <a:xfrm rot="5400000">
            <a:off x="-34286" y="2806795"/>
            <a:ext cx="184279" cy="603321"/>
            <a:chOff x="3638102" y="4583399"/>
            <a:chExt cx="182798" cy="598473"/>
          </a:xfrm>
        </p:grpSpPr>
        <p:sp>
          <p:nvSpPr>
            <p:cNvPr id="196" name="Google Shape;196;p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4"/>
          <p:cNvGrpSpPr/>
          <p:nvPr/>
        </p:nvGrpSpPr>
        <p:grpSpPr>
          <a:xfrm rot="5400000">
            <a:off x="67035" y="3091502"/>
            <a:ext cx="184279" cy="603321"/>
            <a:chOff x="3638102" y="4583399"/>
            <a:chExt cx="182798" cy="598473"/>
          </a:xfrm>
        </p:grpSpPr>
        <p:sp>
          <p:nvSpPr>
            <p:cNvPr id="199" name="Google Shape;199;p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4"/>
          <p:cNvGrpSpPr/>
          <p:nvPr/>
        </p:nvGrpSpPr>
        <p:grpSpPr>
          <a:xfrm>
            <a:off x="3395253" y="4744172"/>
            <a:ext cx="567998" cy="750873"/>
            <a:chOff x="3395253" y="4744172"/>
            <a:chExt cx="567998" cy="750873"/>
          </a:xfrm>
        </p:grpSpPr>
        <p:grpSp>
          <p:nvGrpSpPr>
            <p:cNvPr id="202" name="Google Shape;202;p4"/>
            <p:cNvGrpSpPr/>
            <p:nvPr/>
          </p:nvGrpSpPr>
          <p:grpSpPr>
            <a:xfrm>
              <a:off x="3395253" y="4744172"/>
              <a:ext cx="182798" cy="598473"/>
              <a:chOff x="3638102" y="4583399"/>
              <a:chExt cx="182798" cy="598473"/>
            </a:xfrm>
          </p:grpSpPr>
          <p:sp>
            <p:nvSpPr>
              <p:cNvPr id="203" name="Google Shape;203;p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4"/>
            <p:cNvGrpSpPr/>
            <p:nvPr/>
          </p:nvGrpSpPr>
          <p:grpSpPr>
            <a:xfrm>
              <a:off x="3780453" y="4896572"/>
              <a:ext cx="182798" cy="598473"/>
              <a:chOff x="3638102" y="4583399"/>
              <a:chExt cx="182798" cy="598473"/>
            </a:xfrm>
          </p:grpSpPr>
          <p:sp>
            <p:nvSpPr>
              <p:cNvPr id="206" name="Google Shape;206;p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 name="Google Shape;208;p4"/>
          <p:cNvGrpSpPr/>
          <p:nvPr/>
        </p:nvGrpSpPr>
        <p:grpSpPr>
          <a:xfrm>
            <a:off x="5021550" y="4738171"/>
            <a:ext cx="793250" cy="225666"/>
            <a:chOff x="5021550" y="4713050"/>
            <a:chExt cx="793250" cy="225666"/>
          </a:xfrm>
        </p:grpSpPr>
        <p:sp>
          <p:nvSpPr>
            <p:cNvPr id="209" name="Google Shape;209;p4"/>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4"/>
          <p:cNvGrpSpPr/>
          <p:nvPr/>
        </p:nvGrpSpPr>
        <p:grpSpPr>
          <a:xfrm rot="5400000">
            <a:off x="8605990" y="-29569"/>
            <a:ext cx="819137" cy="1183093"/>
            <a:chOff x="4312241" y="155173"/>
            <a:chExt cx="711736" cy="1027883"/>
          </a:xfrm>
        </p:grpSpPr>
        <p:sp>
          <p:nvSpPr>
            <p:cNvPr id="217" name="Google Shape;217;p4"/>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48"/>
        <p:cNvGrpSpPr/>
        <p:nvPr/>
      </p:nvGrpSpPr>
      <p:grpSpPr>
        <a:xfrm>
          <a:off x="0" y="0"/>
          <a:ext cx="0" cy="0"/>
          <a:chOff x="0" y="0"/>
          <a:chExt cx="0" cy="0"/>
        </a:xfrm>
      </p:grpSpPr>
      <p:sp>
        <p:nvSpPr>
          <p:cNvPr id="749" name="Google Shape;749;p13"/>
          <p:cNvSpPr txBox="1">
            <a:spLocks noGrp="1"/>
          </p:cNvSpPr>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0" name="Google Shape;750;p13"/>
          <p:cNvSpPr txBox="1">
            <a:spLocks noGrp="1"/>
          </p:cNvSpPr>
          <p:nvPr>
            <p:ph type="title" idx="2"/>
          </p:nvPr>
        </p:nvSpPr>
        <p:spPr>
          <a:xfrm>
            <a:off x="1771796" y="1405263"/>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1" name="Google Shape;751;p13"/>
          <p:cNvSpPr txBox="1">
            <a:spLocks noGrp="1"/>
          </p:cNvSpPr>
          <p:nvPr>
            <p:ph type="subTitle" idx="1"/>
          </p:nvPr>
        </p:nvSpPr>
        <p:spPr>
          <a:xfrm>
            <a:off x="1771789" y="1691349"/>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52" name="Google Shape;752;p13"/>
          <p:cNvSpPr txBox="1">
            <a:spLocks noGrp="1"/>
          </p:cNvSpPr>
          <p:nvPr>
            <p:ph type="title" idx="3" hasCustomPrompt="1"/>
          </p:nvPr>
        </p:nvSpPr>
        <p:spPr>
          <a:xfrm>
            <a:off x="984283" y="1411072"/>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53" name="Google Shape;753;p13"/>
          <p:cNvSpPr txBox="1">
            <a:spLocks noGrp="1"/>
          </p:cNvSpPr>
          <p:nvPr>
            <p:ph type="title" idx="4"/>
          </p:nvPr>
        </p:nvSpPr>
        <p:spPr>
          <a:xfrm>
            <a:off x="5604317" y="1405263"/>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4" name="Google Shape;754;p13"/>
          <p:cNvSpPr txBox="1">
            <a:spLocks noGrp="1"/>
          </p:cNvSpPr>
          <p:nvPr>
            <p:ph type="subTitle" idx="5"/>
          </p:nvPr>
        </p:nvSpPr>
        <p:spPr>
          <a:xfrm>
            <a:off x="5604315" y="1691349"/>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55" name="Google Shape;755;p13"/>
          <p:cNvSpPr txBox="1">
            <a:spLocks noGrp="1"/>
          </p:cNvSpPr>
          <p:nvPr>
            <p:ph type="title" idx="6" hasCustomPrompt="1"/>
          </p:nvPr>
        </p:nvSpPr>
        <p:spPr>
          <a:xfrm>
            <a:off x="4816808" y="1411072"/>
            <a:ext cx="617400" cy="4980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56" name="Google Shape;756;p13"/>
          <p:cNvSpPr txBox="1">
            <a:spLocks noGrp="1"/>
          </p:cNvSpPr>
          <p:nvPr>
            <p:ph type="title" idx="7"/>
          </p:nvPr>
        </p:nvSpPr>
        <p:spPr>
          <a:xfrm>
            <a:off x="1771796" y="2529090"/>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7" name="Google Shape;757;p13"/>
          <p:cNvSpPr txBox="1">
            <a:spLocks noGrp="1"/>
          </p:cNvSpPr>
          <p:nvPr>
            <p:ph type="subTitle" idx="8"/>
          </p:nvPr>
        </p:nvSpPr>
        <p:spPr>
          <a:xfrm>
            <a:off x="1771789" y="2809240"/>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58" name="Google Shape;758;p13"/>
          <p:cNvSpPr txBox="1">
            <a:spLocks noGrp="1"/>
          </p:cNvSpPr>
          <p:nvPr>
            <p:ph type="title" idx="9" hasCustomPrompt="1"/>
          </p:nvPr>
        </p:nvSpPr>
        <p:spPr>
          <a:xfrm>
            <a:off x="984283" y="2529251"/>
            <a:ext cx="617400" cy="4980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59" name="Google Shape;759;p13"/>
          <p:cNvSpPr txBox="1">
            <a:spLocks noGrp="1"/>
          </p:cNvSpPr>
          <p:nvPr>
            <p:ph type="title" idx="13"/>
          </p:nvPr>
        </p:nvSpPr>
        <p:spPr>
          <a:xfrm>
            <a:off x="5604317" y="2529090"/>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60" name="Google Shape;760;p13"/>
          <p:cNvSpPr txBox="1">
            <a:spLocks noGrp="1"/>
          </p:cNvSpPr>
          <p:nvPr>
            <p:ph type="subTitle" idx="14"/>
          </p:nvPr>
        </p:nvSpPr>
        <p:spPr>
          <a:xfrm>
            <a:off x="5604315" y="2809239"/>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1" name="Google Shape;761;p13"/>
          <p:cNvSpPr txBox="1">
            <a:spLocks noGrp="1"/>
          </p:cNvSpPr>
          <p:nvPr>
            <p:ph type="title" idx="15" hasCustomPrompt="1"/>
          </p:nvPr>
        </p:nvSpPr>
        <p:spPr>
          <a:xfrm>
            <a:off x="4816808" y="2529251"/>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62" name="Google Shape;762;p13"/>
          <p:cNvSpPr txBox="1">
            <a:spLocks noGrp="1"/>
          </p:cNvSpPr>
          <p:nvPr>
            <p:ph type="title" idx="16"/>
          </p:nvPr>
        </p:nvSpPr>
        <p:spPr>
          <a:xfrm>
            <a:off x="1771796" y="3646968"/>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63" name="Google Shape;763;p13"/>
          <p:cNvSpPr txBox="1">
            <a:spLocks noGrp="1"/>
          </p:cNvSpPr>
          <p:nvPr>
            <p:ph type="subTitle" idx="17"/>
          </p:nvPr>
        </p:nvSpPr>
        <p:spPr>
          <a:xfrm>
            <a:off x="1771789" y="3927117"/>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4" name="Google Shape;764;p13"/>
          <p:cNvSpPr txBox="1">
            <a:spLocks noGrp="1"/>
          </p:cNvSpPr>
          <p:nvPr>
            <p:ph type="title" idx="18" hasCustomPrompt="1"/>
          </p:nvPr>
        </p:nvSpPr>
        <p:spPr>
          <a:xfrm>
            <a:off x="984283" y="3647125"/>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65" name="Google Shape;765;p13"/>
          <p:cNvSpPr txBox="1">
            <a:spLocks noGrp="1"/>
          </p:cNvSpPr>
          <p:nvPr>
            <p:ph type="title" idx="19"/>
          </p:nvPr>
        </p:nvSpPr>
        <p:spPr>
          <a:xfrm>
            <a:off x="5604317" y="3646968"/>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66" name="Google Shape;766;p13"/>
          <p:cNvSpPr txBox="1">
            <a:spLocks noGrp="1"/>
          </p:cNvSpPr>
          <p:nvPr>
            <p:ph type="subTitle" idx="20"/>
          </p:nvPr>
        </p:nvSpPr>
        <p:spPr>
          <a:xfrm>
            <a:off x="5604315" y="3927117"/>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7" name="Google Shape;767;p13"/>
          <p:cNvSpPr txBox="1">
            <a:spLocks noGrp="1"/>
          </p:cNvSpPr>
          <p:nvPr>
            <p:ph type="title" idx="21" hasCustomPrompt="1"/>
          </p:nvPr>
        </p:nvSpPr>
        <p:spPr>
          <a:xfrm>
            <a:off x="4816808" y="3647122"/>
            <a:ext cx="617400" cy="4980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768" name="Google Shape;768;p13"/>
          <p:cNvGrpSpPr/>
          <p:nvPr/>
        </p:nvGrpSpPr>
        <p:grpSpPr>
          <a:xfrm rot="10800000" flipH="1">
            <a:off x="-663985" y="4121838"/>
            <a:ext cx="1591472" cy="841159"/>
            <a:chOff x="661553" y="1919040"/>
            <a:chExt cx="1591472" cy="841159"/>
          </a:xfrm>
        </p:grpSpPr>
        <p:sp>
          <p:nvSpPr>
            <p:cNvPr id="769" name="Google Shape;769;p13"/>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13"/>
          <p:cNvGrpSpPr/>
          <p:nvPr/>
        </p:nvGrpSpPr>
        <p:grpSpPr>
          <a:xfrm>
            <a:off x="235899" y="3037274"/>
            <a:ext cx="399883" cy="381256"/>
            <a:chOff x="7268887" y="1278648"/>
            <a:chExt cx="399883" cy="381256"/>
          </a:xfrm>
        </p:grpSpPr>
        <p:sp>
          <p:nvSpPr>
            <p:cNvPr id="780" name="Google Shape;780;p13"/>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3"/>
          <p:cNvGrpSpPr/>
          <p:nvPr/>
        </p:nvGrpSpPr>
        <p:grpSpPr>
          <a:xfrm rot="-5400000" flipH="1">
            <a:off x="7988397" y="401520"/>
            <a:ext cx="1468333" cy="494947"/>
            <a:chOff x="-21957" y="3648039"/>
            <a:chExt cx="1468333" cy="494947"/>
          </a:xfrm>
        </p:grpSpPr>
        <p:sp>
          <p:nvSpPr>
            <p:cNvPr id="783" name="Google Shape;783;p13"/>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13"/>
          <p:cNvGrpSpPr/>
          <p:nvPr/>
        </p:nvGrpSpPr>
        <p:grpSpPr>
          <a:xfrm>
            <a:off x="7629026" y="4335800"/>
            <a:ext cx="1239039" cy="568423"/>
            <a:chOff x="208301" y="226025"/>
            <a:chExt cx="1239039" cy="568423"/>
          </a:xfrm>
        </p:grpSpPr>
        <p:sp>
          <p:nvSpPr>
            <p:cNvPr id="787" name="Google Shape;787;p1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3"/>
          <p:cNvGrpSpPr/>
          <p:nvPr/>
        </p:nvGrpSpPr>
        <p:grpSpPr>
          <a:xfrm>
            <a:off x="4132928" y="4736693"/>
            <a:ext cx="878357" cy="184270"/>
            <a:chOff x="919039" y="1581426"/>
            <a:chExt cx="600134" cy="125902"/>
          </a:xfrm>
        </p:grpSpPr>
        <p:sp>
          <p:nvSpPr>
            <p:cNvPr id="791" name="Google Shape;791;p13"/>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3"/>
          <p:cNvGrpSpPr/>
          <p:nvPr/>
        </p:nvGrpSpPr>
        <p:grpSpPr>
          <a:xfrm>
            <a:off x="6040478" y="4608520"/>
            <a:ext cx="182798" cy="598473"/>
            <a:chOff x="3638102" y="4583399"/>
            <a:chExt cx="182798" cy="598473"/>
          </a:xfrm>
        </p:grpSpPr>
        <p:sp>
          <p:nvSpPr>
            <p:cNvPr id="796" name="Google Shape;796;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13"/>
          <p:cNvGrpSpPr/>
          <p:nvPr/>
        </p:nvGrpSpPr>
        <p:grpSpPr>
          <a:xfrm>
            <a:off x="2409497" y="4753383"/>
            <a:ext cx="507036" cy="690583"/>
            <a:chOff x="2409497" y="4753383"/>
            <a:chExt cx="507036" cy="690583"/>
          </a:xfrm>
        </p:grpSpPr>
        <p:grpSp>
          <p:nvGrpSpPr>
            <p:cNvPr id="799" name="Google Shape;799;p13"/>
            <p:cNvGrpSpPr/>
            <p:nvPr/>
          </p:nvGrpSpPr>
          <p:grpSpPr>
            <a:xfrm>
              <a:off x="2733735" y="4845493"/>
              <a:ext cx="182798" cy="598473"/>
              <a:chOff x="3638102" y="4583399"/>
              <a:chExt cx="182798" cy="598473"/>
            </a:xfrm>
          </p:grpSpPr>
          <p:sp>
            <p:nvSpPr>
              <p:cNvPr id="800" name="Google Shape;800;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3"/>
            <p:cNvGrpSpPr/>
            <p:nvPr/>
          </p:nvGrpSpPr>
          <p:grpSpPr>
            <a:xfrm>
              <a:off x="2409497" y="4753383"/>
              <a:ext cx="182798" cy="598473"/>
              <a:chOff x="3638102" y="4583399"/>
              <a:chExt cx="182798" cy="598473"/>
            </a:xfrm>
          </p:grpSpPr>
          <p:sp>
            <p:nvSpPr>
              <p:cNvPr id="803" name="Google Shape;803;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13"/>
          <p:cNvGrpSpPr/>
          <p:nvPr/>
        </p:nvGrpSpPr>
        <p:grpSpPr>
          <a:xfrm flipH="1">
            <a:off x="8474491" y="2262082"/>
            <a:ext cx="889837" cy="986391"/>
            <a:chOff x="-138609" y="2210165"/>
            <a:chExt cx="889837" cy="986391"/>
          </a:xfrm>
        </p:grpSpPr>
        <p:grpSp>
          <p:nvGrpSpPr>
            <p:cNvPr id="806" name="Google Shape;806;p13"/>
            <p:cNvGrpSpPr/>
            <p:nvPr/>
          </p:nvGrpSpPr>
          <p:grpSpPr>
            <a:xfrm flipH="1">
              <a:off x="-138609" y="2517039"/>
              <a:ext cx="889837" cy="679518"/>
              <a:chOff x="-350462" y="2364639"/>
              <a:chExt cx="889837" cy="679518"/>
            </a:xfrm>
          </p:grpSpPr>
          <p:sp>
            <p:nvSpPr>
              <p:cNvPr id="807" name="Google Shape;807;p13"/>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 name="Google Shape;811;p13"/>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13"/>
          <p:cNvGrpSpPr/>
          <p:nvPr/>
        </p:nvGrpSpPr>
        <p:grpSpPr>
          <a:xfrm flipH="1">
            <a:off x="-43091" y="212803"/>
            <a:ext cx="399902" cy="651901"/>
            <a:chOff x="8772496" y="3715501"/>
            <a:chExt cx="399902" cy="651901"/>
          </a:xfrm>
        </p:grpSpPr>
        <p:sp>
          <p:nvSpPr>
            <p:cNvPr id="814" name="Google Shape;814;p13"/>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3"/>
          <p:cNvGrpSpPr/>
          <p:nvPr/>
        </p:nvGrpSpPr>
        <p:grpSpPr>
          <a:xfrm>
            <a:off x="7397901" y="-237881"/>
            <a:ext cx="1239039" cy="568423"/>
            <a:chOff x="208301" y="226025"/>
            <a:chExt cx="1239039" cy="568423"/>
          </a:xfrm>
        </p:grpSpPr>
        <p:sp>
          <p:nvSpPr>
            <p:cNvPr id="817" name="Google Shape;817;p1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13"/>
          <p:cNvGrpSpPr/>
          <p:nvPr/>
        </p:nvGrpSpPr>
        <p:grpSpPr>
          <a:xfrm rot="10800000">
            <a:off x="238332" y="-746828"/>
            <a:ext cx="1178127" cy="1094369"/>
            <a:chOff x="7825118" y="4065849"/>
            <a:chExt cx="1178127" cy="1094369"/>
          </a:xfrm>
        </p:grpSpPr>
        <p:sp>
          <p:nvSpPr>
            <p:cNvPr id="821" name="Google Shape;821;p13"/>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13"/>
          <p:cNvGrpSpPr/>
          <p:nvPr/>
        </p:nvGrpSpPr>
        <p:grpSpPr>
          <a:xfrm rot="10800000">
            <a:off x="3874872" y="-316329"/>
            <a:ext cx="507036" cy="690583"/>
            <a:chOff x="2409497" y="4753383"/>
            <a:chExt cx="507036" cy="690583"/>
          </a:xfrm>
        </p:grpSpPr>
        <p:grpSp>
          <p:nvGrpSpPr>
            <p:cNvPr id="824" name="Google Shape;824;p13"/>
            <p:cNvGrpSpPr/>
            <p:nvPr/>
          </p:nvGrpSpPr>
          <p:grpSpPr>
            <a:xfrm>
              <a:off x="2733735" y="4845493"/>
              <a:ext cx="182798" cy="598473"/>
              <a:chOff x="3638102" y="4583399"/>
              <a:chExt cx="182798" cy="598473"/>
            </a:xfrm>
          </p:grpSpPr>
          <p:sp>
            <p:nvSpPr>
              <p:cNvPr id="825" name="Google Shape;825;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13"/>
            <p:cNvGrpSpPr/>
            <p:nvPr/>
          </p:nvGrpSpPr>
          <p:grpSpPr>
            <a:xfrm>
              <a:off x="2409497" y="4753383"/>
              <a:ext cx="182798" cy="598473"/>
              <a:chOff x="3638102" y="4583399"/>
              <a:chExt cx="182798" cy="598473"/>
            </a:xfrm>
          </p:grpSpPr>
          <p:sp>
            <p:nvSpPr>
              <p:cNvPr id="828" name="Google Shape;828;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0" name="Google Shape;830;p13"/>
          <p:cNvGrpSpPr/>
          <p:nvPr/>
        </p:nvGrpSpPr>
        <p:grpSpPr>
          <a:xfrm>
            <a:off x="-294886" y="1687485"/>
            <a:ext cx="831921" cy="487879"/>
            <a:chOff x="-294886" y="1687485"/>
            <a:chExt cx="831921" cy="487879"/>
          </a:xfrm>
        </p:grpSpPr>
        <p:grpSp>
          <p:nvGrpSpPr>
            <p:cNvPr id="831" name="Google Shape;831;p13"/>
            <p:cNvGrpSpPr/>
            <p:nvPr/>
          </p:nvGrpSpPr>
          <p:grpSpPr>
            <a:xfrm rot="5400000">
              <a:off x="-85365" y="1781564"/>
              <a:ext cx="184279" cy="603321"/>
              <a:chOff x="3638102" y="4583399"/>
              <a:chExt cx="182798" cy="598473"/>
            </a:xfrm>
          </p:grpSpPr>
          <p:sp>
            <p:nvSpPr>
              <p:cNvPr id="832" name="Google Shape;832;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13"/>
            <p:cNvGrpSpPr/>
            <p:nvPr/>
          </p:nvGrpSpPr>
          <p:grpSpPr>
            <a:xfrm rot="5400000">
              <a:off x="143235" y="1477964"/>
              <a:ext cx="184279" cy="603321"/>
              <a:chOff x="3638102" y="4583399"/>
              <a:chExt cx="182798" cy="598473"/>
            </a:xfrm>
          </p:grpSpPr>
          <p:sp>
            <p:nvSpPr>
              <p:cNvPr id="835" name="Google Shape;835;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lt2"/>
        </a:solidFill>
        <a:effectLst/>
      </p:bgPr>
    </p:bg>
    <p:spTree>
      <p:nvGrpSpPr>
        <p:cNvPr id="1" name="Shape 1714"/>
        <p:cNvGrpSpPr/>
        <p:nvPr/>
      </p:nvGrpSpPr>
      <p:grpSpPr>
        <a:xfrm>
          <a:off x="0" y="0"/>
          <a:ext cx="0" cy="0"/>
          <a:chOff x="0" y="0"/>
          <a:chExt cx="0" cy="0"/>
        </a:xfrm>
      </p:grpSpPr>
      <p:grpSp>
        <p:nvGrpSpPr>
          <p:cNvPr id="1715" name="Google Shape;1715;p26"/>
          <p:cNvGrpSpPr/>
          <p:nvPr/>
        </p:nvGrpSpPr>
        <p:grpSpPr>
          <a:xfrm flipH="1">
            <a:off x="-103660" y="4326501"/>
            <a:ext cx="878375" cy="275404"/>
            <a:chOff x="8363724" y="112839"/>
            <a:chExt cx="878375" cy="275404"/>
          </a:xfrm>
        </p:grpSpPr>
        <p:grpSp>
          <p:nvGrpSpPr>
            <p:cNvPr id="1716" name="Google Shape;1716;p26"/>
            <p:cNvGrpSpPr/>
            <p:nvPr/>
          </p:nvGrpSpPr>
          <p:grpSpPr>
            <a:xfrm>
              <a:off x="8363724" y="112839"/>
              <a:ext cx="878375" cy="275404"/>
              <a:chOff x="6611124" y="570039"/>
              <a:chExt cx="878375" cy="275404"/>
            </a:xfrm>
          </p:grpSpPr>
          <p:sp>
            <p:nvSpPr>
              <p:cNvPr id="1717" name="Google Shape;1717;p26"/>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6"/>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6"/>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0" name="Google Shape;1720;p26"/>
          <p:cNvGrpSpPr/>
          <p:nvPr/>
        </p:nvGrpSpPr>
        <p:grpSpPr>
          <a:xfrm flipH="1">
            <a:off x="-103655" y="4463209"/>
            <a:ext cx="1626382" cy="472696"/>
            <a:chOff x="7615712" y="156599"/>
            <a:chExt cx="1626382" cy="472696"/>
          </a:xfrm>
        </p:grpSpPr>
        <p:sp>
          <p:nvSpPr>
            <p:cNvPr id="1721" name="Google Shape;1721;p26"/>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6"/>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26"/>
          <p:cNvGrpSpPr/>
          <p:nvPr/>
        </p:nvGrpSpPr>
        <p:grpSpPr>
          <a:xfrm>
            <a:off x="6208451" y="4530001"/>
            <a:ext cx="1180669" cy="249201"/>
            <a:chOff x="3186414" y="611522"/>
            <a:chExt cx="803285" cy="169548"/>
          </a:xfrm>
        </p:grpSpPr>
        <p:sp>
          <p:nvSpPr>
            <p:cNvPr id="1724" name="Google Shape;1724;p26"/>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6"/>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6"/>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6"/>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6"/>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6"/>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6"/>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1" name="Google Shape;1731;p26"/>
          <p:cNvGrpSpPr/>
          <p:nvPr/>
        </p:nvGrpSpPr>
        <p:grpSpPr>
          <a:xfrm>
            <a:off x="5349075" y="314328"/>
            <a:ext cx="793250" cy="225666"/>
            <a:chOff x="5021550" y="4713050"/>
            <a:chExt cx="793250" cy="225666"/>
          </a:xfrm>
        </p:grpSpPr>
        <p:sp>
          <p:nvSpPr>
            <p:cNvPr id="1732" name="Google Shape;1732;p26"/>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6"/>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6"/>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6"/>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6"/>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6"/>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6"/>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9" name="Google Shape;1739;p26"/>
          <p:cNvGrpSpPr/>
          <p:nvPr/>
        </p:nvGrpSpPr>
        <p:grpSpPr>
          <a:xfrm>
            <a:off x="327214" y="-542094"/>
            <a:ext cx="819137" cy="1183093"/>
            <a:chOff x="4312241" y="155173"/>
            <a:chExt cx="711736" cy="1027883"/>
          </a:xfrm>
        </p:grpSpPr>
        <p:sp>
          <p:nvSpPr>
            <p:cNvPr id="1740" name="Google Shape;1740;p26"/>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6"/>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6"/>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6"/>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6"/>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6"/>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6"/>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6"/>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6"/>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9" name="Google Shape;1749;p26"/>
          <p:cNvGrpSpPr/>
          <p:nvPr/>
        </p:nvGrpSpPr>
        <p:grpSpPr>
          <a:xfrm flipH="1">
            <a:off x="8198661" y="4052640"/>
            <a:ext cx="1591472" cy="841159"/>
            <a:chOff x="661553" y="1919040"/>
            <a:chExt cx="1591472" cy="841159"/>
          </a:xfrm>
        </p:grpSpPr>
        <p:sp>
          <p:nvSpPr>
            <p:cNvPr id="1750" name="Google Shape;1750;p26"/>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6"/>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6"/>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6"/>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6"/>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6"/>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6"/>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6"/>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6"/>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6"/>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26"/>
          <p:cNvGrpSpPr/>
          <p:nvPr/>
        </p:nvGrpSpPr>
        <p:grpSpPr>
          <a:xfrm rot="5400000">
            <a:off x="62511" y="2945039"/>
            <a:ext cx="182798" cy="598473"/>
            <a:chOff x="3638102" y="4583399"/>
            <a:chExt cx="182798" cy="598473"/>
          </a:xfrm>
        </p:grpSpPr>
        <p:sp>
          <p:nvSpPr>
            <p:cNvPr id="1761" name="Google Shape;1761;p2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26"/>
          <p:cNvGrpSpPr/>
          <p:nvPr/>
        </p:nvGrpSpPr>
        <p:grpSpPr>
          <a:xfrm flipH="1">
            <a:off x="7724076" y="224975"/>
            <a:ext cx="1239039" cy="568423"/>
            <a:chOff x="208301" y="226025"/>
            <a:chExt cx="1239039" cy="568423"/>
          </a:xfrm>
        </p:grpSpPr>
        <p:sp>
          <p:nvSpPr>
            <p:cNvPr id="1764" name="Google Shape;1764;p26"/>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6"/>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6"/>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26"/>
          <p:cNvGrpSpPr/>
          <p:nvPr/>
        </p:nvGrpSpPr>
        <p:grpSpPr>
          <a:xfrm>
            <a:off x="-291009" y="1423882"/>
            <a:ext cx="889837" cy="986391"/>
            <a:chOff x="-138609" y="2210165"/>
            <a:chExt cx="889837" cy="986391"/>
          </a:xfrm>
        </p:grpSpPr>
        <p:grpSp>
          <p:nvGrpSpPr>
            <p:cNvPr id="1768" name="Google Shape;1768;p26"/>
            <p:cNvGrpSpPr/>
            <p:nvPr/>
          </p:nvGrpSpPr>
          <p:grpSpPr>
            <a:xfrm flipH="1">
              <a:off x="-138609" y="2517039"/>
              <a:ext cx="889837" cy="679518"/>
              <a:chOff x="-350462" y="2364639"/>
              <a:chExt cx="889837" cy="679518"/>
            </a:xfrm>
          </p:grpSpPr>
          <p:sp>
            <p:nvSpPr>
              <p:cNvPr id="1769" name="Google Shape;1769;p26"/>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6"/>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6"/>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6"/>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3" name="Google Shape;1773;p26"/>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6"/>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5" name="Google Shape;1775;p26"/>
          <p:cNvGrpSpPr/>
          <p:nvPr/>
        </p:nvGrpSpPr>
        <p:grpSpPr>
          <a:xfrm>
            <a:off x="8362327" y="2257631"/>
            <a:ext cx="399883" cy="381256"/>
            <a:chOff x="6113337" y="393160"/>
            <a:chExt cx="399883" cy="381256"/>
          </a:xfrm>
        </p:grpSpPr>
        <p:sp>
          <p:nvSpPr>
            <p:cNvPr id="1776" name="Google Shape;1776;p26"/>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6"/>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8" name="Google Shape;1778;p26"/>
          <p:cNvGrpSpPr/>
          <p:nvPr/>
        </p:nvGrpSpPr>
        <p:grpSpPr>
          <a:xfrm>
            <a:off x="2775263" y="4536925"/>
            <a:ext cx="881930" cy="325254"/>
            <a:chOff x="4761438" y="4276425"/>
            <a:chExt cx="881930" cy="325254"/>
          </a:xfrm>
        </p:grpSpPr>
        <p:sp>
          <p:nvSpPr>
            <p:cNvPr id="1779" name="Google Shape;1779;p26"/>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6"/>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6"/>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6"/>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6"/>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6"/>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6"/>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6"/>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6"/>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6"/>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6"/>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6"/>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6"/>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6"/>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6"/>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6"/>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6"/>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6"/>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 name="Shape 1797"/>
        <p:cNvGrpSpPr/>
        <p:nvPr/>
      </p:nvGrpSpPr>
      <p:grpSpPr>
        <a:xfrm>
          <a:off x="0" y="0"/>
          <a:ext cx="0" cy="0"/>
          <a:chOff x="0" y="0"/>
          <a:chExt cx="0" cy="0"/>
        </a:xfrm>
      </p:grpSpPr>
      <p:grpSp>
        <p:nvGrpSpPr>
          <p:cNvPr id="1798" name="Google Shape;1798;p27"/>
          <p:cNvGrpSpPr/>
          <p:nvPr/>
        </p:nvGrpSpPr>
        <p:grpSpPr>
          <a:xfrm flipH="1">
            <a:off x="419673" y="4440169"/>
            <a:ext cx="399883" cy="381256"/>
            <a:chOff x="6113337" y="393160"/>
            <a:chExt cx="399883" cy="381256"/>
          </a:xfrm>
        </p:grpSpPr>
        <p:sp>
          <p:nvSpPr>
            <p:cNvPr id="1799" name="Google Shape;1799;p27"/>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7"/>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7"/>
          <p:cNvGrpSpPr/>
          <p:nvPr/>
        </p:nvGrpSpPr>
        <p:grpSpPr>
          <a:xfrm rot="5400000" flipH="1">
            <a:off x="8330533" y="2649290"/>
            <a:ext cx="878357" cy="184270"/>
            <a:chOff x="919039" y="1581426"/>
            <a:chExt cx="600134" cy="125902"/>
          </a:xfrm>
        </p:grpSpPr>
        <p:sp>
          <p:nvSpPr>
            <p:cNvPr id="1802" name="Google Shape;1802;p27"/>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7"/>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7"/>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7"/>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Google Shape;1806;p27"/>
          <p:cNvGrpSpPr/>
          <p:nvPr/>
        </p:nvGrpSpPr>
        <p:grpSpPr>
          <a:xfrm>
            <a:off x="-778804" y="2932583"/>
            <a:ext cx="1591472" cy="841159"/>
            <a:chOff x="661553" y="1919040"/>
            <a:chExt cx="1591472" cy="841159"/>
          </a:xfrm>
        </p:grpSpPr>
        <p:sp>
          <p:nvSpPr>
            <p:cNvPr id="1807" name="Google Shape;1807;p27"/>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7"/>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7"/>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7"/>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7"/>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7"/>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7"/>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7"/>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7"/>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7"/>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7" name="Google Shape;1817;p27"/>
          <p:cNvGrpSpPr/>
          <p:nvPr/>
        </p:nvGrpSpPr>
        <p:grpSpPr>
          <a:xfrm rot="-5400000" flipH="1">
            <a:off x="8713607" y="727258"/>
            <a:ext cx="399902" cy="651901"/>
            <a:chOff x="8772496" y="3715501"/>
            <a:chExt cx="399902" cy="651901"/>
          </a:xfrm>
        </p:grpSpPr>
        <p:sp>
          <p:nvSpPr>
            <p:cNvPr id="1818" name="Google Shape;1818;p27"/>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7"/>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0" name="Google Shape;1820;p27"/>
          <p:cNvGrpSpPr/>
          <p:nvPr/>
        </p:nvGrpSpPr>
        <p:grpSpPr>
          <a:xfrm rot="-5400000" flipH="1">
            <a:off x="8845729" y="105164"/>
            <a:ext cx="184279" cy="603321"/>
            <a:chOff x="3638102" y="4583399"/>
            <a:chExt cx="182798" cy="598473"/>
          </a:xfrm>
        </p:grpSpPr>
        <p:sp>
          <p:nvSpPr>
            <p:cNvPr id="1821" name="Google Shape;1821;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3" name="Google Shape;1823;p27"/>
          <p:cNvGrpSpPr/>
          <p:nvPr/>
        </p:nvGrpSpPr>
        <p:grpSpPr>
          <a:xfrm>
            <a:off x="8177361" y="4446849"/>
            <a:ext cx="1178127" cy="1094369"/>
            <a:chOff x="7825118" y="4065849"/>
            <a:chExt cx="1178127" cy="1094369"/>
          </a:xfrm>
        </p:grpSpPr>
        <p:sp>
          <p:nvSpPr>
            <p:cNvPr id="1824" name="Google Shape;1824;p27"/>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7"/>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27"/>
          <p:cNvGrpSpPr/>
          <p:nvPr/>
        </p:nvGrpSpPr>
        <p:grpSpPr>
          <a:xfrm flipH="1">
            <a:off x="6709100" y="314678"/>
            <a:ext cx="882614" cy="184274"/>
            <a:chOff x="7460504" y="4636145"/>
            <a:chExt cx="882614" cy="184274"/>
          </a:xfrm>
        </p:grpSpPr>
        <p:sp>
          <p:nvSpPr>
            <p:cNvPr id="1827" name="Google Shape;1827;p27"/>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7"/>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7"/>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0" name="Google Shape;1830;p27"/>
          <p:cNvGrpSpPr/>
          <p:nvPr/>
        </p:nvGrpSpPr>
        <p:grpSpPr>
          <a:xfrm flipH="1">
            <a:off x="-145052" y="155377"/>
            <a:ext cx="1794619" cy="937714"/>
            <a:chOff x="7447476" y="612577"/>
            <a:chExt cx="1794619" cy="937714"/>
          </a:xfrm>
        </p:grpSpPr>
        <p:sp>
          <p:nvSpPr>
            <p:cNvPr id="1831" name="Google Shape;1831;p27"/>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7"/>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7"/>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7"/>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27"/>
          <p:cNvGrpSpPr/>
          <p:nvPr/>
        </p:nvGrpSpPr>
        <p:grpSpPr>
          <a:xfrm rot="10800000">
            <a:off x="-326656" y="1994300"/>
            <a:ext cx="878375" cy="275404"/>
            <a:chOff x="8363724" y="112839"/>
            <a:chExt cx="878375" cy="275404"/>
          </a:xfrm>
        </p:grpSpPr>
        <p:grpSp>
          <p:nvGrpSpPr>
            <p:cNvPr id="1836" name="Google Shape;1836;p27"/>
            <p:cNvGrpSpPr/>
            <p:nvPr/>
          </p:nvGrpSpPr>
          <p:grpSpPr>
            <a:xfrm>
              <a:off x="8363724" y="112839"/>
              <a:ext cx="878375" cy="275404"/>
              <a:chOff x="6611124" y="570039"/>
              <a:chExt cx="878375" cy="275404"/>
            </a:xfrm>
          </p:grpSpPr>
          <p:sp>
            <p:nvSpPr>
              <p:cNvPr id="1837" name="Google Shape;1837;p27"/>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7"/>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9" name="Google Shape;1839;p27"/>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0" name="Google Shape;1840;p27"/>
          <p:cNvGrpSpPr/>
          <p:nvPr/>
        </p:nvGrpSpPr>
        <p:grpSpPr>
          <a:xfrm>
            <a:off x="4085114" y="4667972"/>
            <a:ext cx="978773" cy="777698"/>
            <a:chOff x="4123942" y="4667972"/>
            <a:chExt cx="978773" cy="777698"/>
          </a:xfrm>
        </p:grpSpPr>
        <p:grpSp>
          <p:nvGrpSpPr>
            <p:cNvPr id="1841" name="Google Shape;1841;p27"/>
            <p:cNvGrpSpPr/>
            <p:nvPr/>
          </p:nvGrpSpPr>
          <p:grpSpPr>
            <a:xfrm flipH="1">
              <a:off x="4123942" y="4667972"/>
              <a:ext cx="182798" cy="598473"/>
              <a:chOff x="3638102" y="4583399"/>
              <a:chExt cx="182798" cy="598473"/>
            </a:xfrm>
          </p:grpSpPr>
          <p:sp>
            <p:nvSpPr>
              <p:cNvPr id="1842" name="Google Shape;1842;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4" name="Google Shape;1844;p27"/>
            <p:cNvGrpSpPr/>
            <p:nvPr/>
          </p:nvGrpSpPr>
          <p:grpSpPr>
            <a:xfrm flipH="1">
              <a:off x="4480592" y="4847197"/>
              <a:ext cx="182798" cy="598473"/>
              <a:chOff x="3638102" y="4583399"/>
              <a:chExt cx="182798" cy="598473"/>
            </a:xfrm>
          </p:grpSpPr>
          <p:sp>
            <p:nvSpPr>
              <p:cNvPr id="1845" name="Google Shape;1845;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27"/>
            <p:cNvGrpSpPr/>
            <p:nvPr/>
          </p:nvGrpSpPr>
          <p:grpSpPr>
            <a:xfrm flipH="1">
              <a:off x="4919917" y="4667972"/>
              <a:ext cx="182798" cy="598473"/>
              <a:chOff x="3638102" y="4583399"/>
              <a:chExt cx="182798" cy="598473"/>
            </a:xfrm>
          </p:grpSpPr>
          <p:sp>
            <p:nvSpPr>
              <p:cNvPr id="1848" name="Google Shape;1848;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Exo"/>
              <a:buNone/>
              <a:defRPr sz="3000" b="1">
                <a:solidFill>
                  <a:schemeClr val="dk1"/>
                </a:solidFill>
                <a:latin typeface="Exo"/>
                <a:ea typeface="Exo"/>
                <a:cs typeface="Exo"/>
                <a:sym typeface="Exo"/>
              </a:defRPr>
            </a:lvl1pPr>
            <a:lvl2pPr lvl="1">
              <a:spcBef>
                <a:spcPts val="0"/>
              </a:spcBef>
              <a:spcAft>
                <a:spcPts val="0"/>
              </a:spcAft>
              <a:buClr>
                <a:schemeClr val="dk1"/>
              </a:buClr>
              <a:buSzPts val="3000"/>
              <a:buFont typeface="Exo"/>
              <a:buNone/>
              <a:defRPr sz="3000" b="1">
                <a:solidFill>
                  <a:schemeClr val="dk1"/>
                </a:solidFill>
                <a:latin typeface="Exo"/>
                <a:ea typeface="Exo"/>
                <a:cs typeface="Exo"/>
                <a:sym typeface="Exo"/>
              </a:defRPr>
            </a:lvl2pPr>
            <a:lvl3pPr lvl="2">
              <a:spcBef>
                <a:spcPts val="0"/>
              </a:spcBef>
              <a:spcAft>
                <a:spcPts val="0"/>
              </a:spcAft>
              <a:buClr>
                <a:schemeClr val="dk1"/>
              </a:buClr>
              <a:buSzPts val="3000"/>
              <a:buFont typeface="Exo"/>
              <a:buNone/>
              <a:defRPr sz="3000" b="1">
                <a:solidFill>
                  <a:schemeClr val="dk1"/>
                </a:solidFill>
                <a:latin typeface="Exo"/>
                <a:ea typeface="Exo"/>
                <a:cs typeface="Exo"/>
                <a:sym typeface="Exo"/>
              </a:defRPr>
            </a:lvl3pPr>
            <a:lvl4pPr lvl="3">
              <a:spcBef>
                <a:spcPts val="0"/>
              </a:spcBef>
              <a:spcAft>
                <a:spcPts val="0"/>
              </a:spcAft>
              <a:buClr>
                <a:schemeClr val="dk1"/>
              </a:buClr>
              <a:buSzPts val="3000"/>
              <a:buFont typeface="Exo"/>
              <a:buNone/>
              <a:defRPr sz="3000" b="1">
                <a:solidFill>
                  <a:schemeClr val="dk1"/>
                </a:solidFill>
                <a:latin typeface="Exo"/>
                <a:ea typeface="Exo"/>
                <a:cs typeface="Exo"/>
                <a:sym typeface="Exo"/>
              </a:defRPr>
            </a:lvl4pPr>
            <a:lvl5pPr lvl="4">
              <a:spcBef>
                <a:spcPts val="0"/>
              </a:spcBef>
              <a:spcAft>
                <a:spcPts val="0"/>
              </a:spcAft>
              <a:buClr>
                <a:schemeClr val="dk1"/>
              </a:buClr>
              <a:buSzPts val="3000"/>
              <a:buFont typeface="Exo"/>
              <a:buNone/>
              <a:defRPr sz="3000" b="1">
                <a:solidFill>
                  <a:schemeClr val="dk1"/>
                </a:solidFill>
                <a:latin typeface="Exo"/>
                <a:ea typeface="Exo"/>
                <a:cs typeface="Exo"/>
                <a:sym typeface="Exo"/>
              </a:defRPr>
            </a:lvl5pPr>
            <a:lvl6pPr lvl="5">
              <a:spcBef>
                <a:spcPts val="0"/>
              </a:spcBef>
              <a:spcAft>
                <a:spcPts val="0"/>
              </a:spcAft>
              <a:buClr>
                <a:schemeClr val="dk1"/>
              </a:buClr>
              <a:buSzPts val="3000"/>
              <a:buFont typeface="Exo"/>
              <a:buNone/>
              <a:defRPr sz="3000" b="1">
                <a:solidFill>
                  <a:schemeClr val="dk1"/>
                </a:solidFill>
                <a:latin typeface="Exo"/>
                <a:ea typeface="Exo"/>
                <a:cs typeface="Exo"/>
                <a:sym typeface="Exo"/>
              </a:defRPr>
            </a:lvl6pPr>
            <a:lvl7pPr lvl="6">
              <a:spcBef>
                <a:spcPts val="0"/>
              </a:spcBef>
              <a:spcAft>
                <a:spcPts val="0"/>
              </a:spcAft>
              <a:buClr>
                <a:schemeClr val="dk1"/>
              </a:buClr>
              <a:buSzPts val="3000"/>
              <a:buFont typeface="Exo"/>
              <a:buNone/>
              <a:defRPr sz="3000" b="1">
                <a:solidFill>
                  <a:schemeClr val="dk1"/>
                </a:solidFill>
                <a:latin typeface="Exo"/>
                <a:ea typeface="Exo"/>
                <a:cs typeface="Exo"/>
                <a:sym typeface="Exo"/>
              </a:defRPr>
            </a:lvl7pPr>
            <a:lvl8pPr lvl="7">
              <a:spcBef>
                <a:spcPts val="0"/>
              </a:spcBef>
              <a:spcAft>
                <a:spcPts val="0"/>
              </a:spcAft>
              <a:buClr>
                <a:schemeClr val="dk1"/>
              </a:buClr>
              <a:buSzPts val="3000"/>
              <a:buFont typeface="Exo"/>
              <a:buNone/>
              <a:defRPr sz="3000" b="1">
                <a:solidFill>
                  <a:schemeClr val="dk1"/>
                </a:solidFill>
                <a:latin typeface="Exo"/>
                <a:ea typeface="Exo"/>
                <a:cs typeface="Exo"/>
                <a:sym typeface="Exo"/>
              </a:defRPr>
            </a:lvl8pPr>
            <a:lvl9pPr lvl="8">
              <a:spcBef>
                <a:spcPts val="0"/>
              </a:spcBef>
              <a:spcAft>
                <a:spcPts val="0"/>
              </a:spcAft>
              <a:buClr>
                <a:schemeClr val="dk1"/>
              </a:buClr>
              <a:buSzPts val="3000"/>
              <a:buFont typeface="Exo"/>
              <a:buNone/>
              <a:defRPr sz="3000" b="1">
                <a:solidFill>
                  <a:schemeClr val="dk1"/>
                </a:solidFill>
                <a:latin typeface="Exo"/>
                <a:ea typeface="Exo"/>
                <a:cs typeface="Exo"/>
                <a:sym typeface="Ex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marL="914400" lvl="1"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marL="1371600" lvl="2"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marL="1828800" lvl="3"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marL="2286000" lvl="4"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marL="2743200" lvl="5"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marL="3200400" lvl="6"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marL="3657600" lvl="7"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marL="4114800" lvl="8"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2"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2.sv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9"/>
        <p:cNvGrpSpPr/>
        <p:nvPr/>
      </p:nvGrpSpPr>
      <p:grpSpPr>
        <a:xfrm>
          <a:off x="0" y="0"/>
          <a:ext cx="0" cy="0"/>
          <a:chOff x="0" y="0"/>
          <a:chExt cx="0" cy="0"/>
        </a:xfrm>
      </p:grpSpPr>
      <p:sp>
        <p:nvSpPr>
          <p:cNvPr id="1860" name="Google Shape;1860;p31"/>
          <p:cNvSpPr/>
          <p:nvPr/>
        </p:nvSpPr>
        <p:spPr>
          <a:xfrm>
            <a:off x="1180650" y="1119725"/>
            <a:ext cx="6782700" cy="2260800"/>
          </a:xfrm>
          <a:prstGeom prst="snip1Rect">
            <a:avLst>
              <a:gd name="adj" fmla="val 251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txBox="1">
            <a:spLocks noGrp="1"/>
          </p:cNvSpPr>
          <p:nvPr>
            <p:ph type="ctrTitle"/>
          </p:nvPr>
        </p:nvSpPr>
        <p:spPr>
          <a:xfrm>
            <a:off x="1442850" y="1428633"/>
            <a:ext cx="6258300" cy="169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700" dirty="0">
                <a:solidFill>
                  <a:schemeClr val="dk2"/>
                </a:solidFill>
              </a:rPr>
              <a:t>Service Management System</a:t>
            </a:r>
            <a:endParaRPr lang="en-US" sz="4700" dirty="0"/>
          </a:p>
        </p:txBody>
      </p:sp>
      <p:sp>
        <p:nvSpPr>
          <p:cNvPr id="1862" name="Google Shape;1862;p31"/>
          <p:cNvSpPr txBox="1">
            <a:spLocks noGrp="1"/>
          </p:cNvSpPr>
          <p:nvPr>
            <p:ph type="subTitle" idx="1"/>
          </p:nvPr>
        </p:nvSpPr>
        <p:spPr>
          <a:xfrm>
            <a:off x="2128200" y="3583688"/>
            <a:ext cx="4906000" cy="493421"/>
          </a:xfrm>
          <a:prstGeom prst="rect">
            <a:avLst/>
          </a:prstGeom>
        </p:spPr>
        <p:txBody>
          <a:bodyPr spcFirstLastPara="1" wrap="square" lIns="91425" tIns="91425" rIns="91425" bIns="91425" anchor="ctr" anchorCtr="0">
            <a:noAutofit/>
          </a:bodyPr>
          <a:lstStyle/>
          <a:p>
            <a:r>
              <a:rPr lang="en-US" dirty="0"/>
              <a:t>Software Engineering Lab Project</a:t>
            </a:r>
          </a:p>
        </p:txBody>
      </p:sp>
      <p:grpSp>
        <p:nvGrpSpPr>
          <p:cNvPr id="1863" name="Google Shape;1863;p31"/>
          <p:cNvGrpSpPr/>
          <p:nvPr/>
        </p:nvGrpSpPr>
        <p:grpSpPr>
          <a:xfrm>
            <a:off x="7447476" y="612577"/>
            <a:ext cx="1794619" cy="937714"/>
            <a:chOff x="7447476" y="612577"/>
            <a:chExt cx="1794619" cy="937714"/>
          </a:xfrm>
        </p:grpSpPr>
        <p:sp>
          <p:nvSpPr>
            <p:cNvPr id="1864" name="Google Shape;1864;p31"/>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8" name="Google Shape;1868;p31"/>
          <p:cNvGrpSpPr/>
          <p:nvPr/>
        </p:nvGrpSpPr>
        <p:grpSpPr>
          <a:xfrm>
            <a:off x="-21957" y="3648039"/>
            <a:ext cx="1468333" cy="494947"/>
            <a:chOff x="-21957" y="3648039"/>
            <a:chExt cx="1468333" cy="494947"/>
          </a:xfrm>
        </p:grpSpPr>
        <p:sp>
          <p:nvSpPr>
            <p:cNvPr id="1869" name="Google Shape;1869;p31"/>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31"/>
          <p:cNvGrpSpPr/>
          <p:nvPr/>
        </p:nvGrpSpPr>
        <p:grpSpPr>
          <a:xfrm>
            <a:off x="5142438" y="4352625"/>
            <a:ext cx="881930" cy="325254"/>
            <a:chOff x="4761438" y="4276425"/>
            <a:chExt cx="881930" cy="325254"/>
          </a:xfrm>
        </p:grpSpPr>
        <p:sp>
          <p:nvSpPr>
            <p:cNvPr id="1873" name="Google Shape;1873;p31"/>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1"/>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1"/>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1"/>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1"/>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1"/>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1" name="Google Shape;1891;p31"/>
          <p:cNvGrpSpPr/>
          <p:nvPr/>
        </p:nvGrpSpPr>
        <p:grpSpPr>
          <a:xfrm>
            <a:off x="7825118" y="4065849"/>
            <a:ext cx="1178127" cy="1094369"/>
            <a:chOff x="7825118" y="4065849"/>
            <a:chExt cx="1178127" cy="1094369"/>
          </a:xfrm>
        </p:grpSpPr>
        <p:sp>
          <p:nvSpPr>
            <p:cNvPr id="1892" name="Google Shape;1892;p31"/>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4" name="Google Shape;1894;p31"/>
          <p:cNvGrpSpPr/>
          <p:nvPr/>
        </p:nvGrpSpPr>
        <p:grpSpPr>
          <a:xfrm>
            <a:off x="2176527" y="4322420"/>
            <a:ext cx="1178136" cy="679753"/>
            <a:chOff x="2176527" y="4297299"/>
            <a:chExt cx="1178136" cy="679753"/>
          </a:xfrm>
        </p:grpSpPr>
        <p:sp>
          <p:nvSpPr>
            <p:cNvPr id="1895" name="Google Shape;1895;p31"/>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31"/>
          <p:cNvGrpSpPr/>
          <p:nvPr/>
        </p:nvGrpSpPr>
        <p:grpSpPr>
          <a:xfrm rot="10800000">
            <a:off x="695520" y="2773296"/>
            <a:ext cx="1127604" cy="709227"/>
            <a:chOff x="8080552" y="2473390"/>
            <a:chExt cx="793249" cy="498929"/>
          </a:xfrm>
        </p:grpSpPr>
        <p:sp>
          <p:nvSpPr>
            <p:cNvPr id="1901" name="Google Shape;1901;p31"/>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841317" y="493390"/>
            <a:ext cx="7486917" cy="7040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Technology Stack:   MERN</a:t>
            </a:r>
            <a:endParaRPr sz="4000" dirty="0"/>
          </a:p>
        </p:txBody>
      </p:sp>
      <p:sp>
        <p:nvSpPr>
          <p:cNvPr id="24" name="Rectangle 23">
            <a:extLst>
              <a:ext uri="{FF2B5EF4-FFF2-40B4-BE49-F238E27FC236}">
                <a16:creationId xmlns:a16="http://schemas.microsoft.com/office/drawing/2014/main" id="{8C093CC3-1A8D-ED01-7F81-0CF8E44BA992}"/>
              </a:ext>
            </a:extLst>
          </p:cNvPr>
          <p:cNvSpPr/>
          <p:nvPr/>
        </p:nvSpPr>
        <p:spPr>
          <a:xfrm>
            <a:off x="1344612" y="3212465"/>
            <a:ext cx="6104761" cy="2676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5" name="Group 14">
            <a:extLst>
              <a:ext uri="{FF2B5EF4-FFF2-40B4-BE49-F238E27FC236}">
                <a16:creationId xmlns:a16="http://schemas.microsoft.com/office/drawing/2014/main" id="{0197F832-A774-32AD-7CE0-1722B1CF292A}"/>
              </a:ext>
            </a:extLst>
          </p:cNvPr>
          <p:cNvGrpSpPr/>
          <p:nvPr/>
        </p:nvGrpSpPr>
        <p:grpSpPr>
          <a:xfrm>
            <a:off x="1394108" y="6318573"/>
            <a:ext cx="6104761" cy="454902"/>
            <a:chOff x="0" y="5006599"/>
            <a:chExt cx="6104761" cy="454902"/>
          </a:xfrm>
        </p:grpSpPr>
        <p:sp>
          <p:nvSpPr>
            <p:cNvPr id="16" name="Rectangle 15">
              <a:extLst>
                <a:ext uri="{FF2B5EF4-FFF2-40B4-BE49-F238E27FC236}">
                  <a16:creationId xmlns:a16="http://schemas.microsoft.com/office/drawing/2014/main" id="{3E0B8CAD-AF98-7F8F-1AE9-6407AE799876}"/>
                </a:ext>
              </a:extLst>
            </p:cNvPr>
            <p:cNvSpPr/>
            <p:nvPr/>
          </p:nvSpPr>
          <p:spPr>
            <a:xfrm>
              <a:off x="0" y="5006599"/>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31270BEA-1C7A-457C-E5F9-FBF1B90C27BB}"/>
                </a:ext>
              </a:extLst>
            </p:cNvPr>
            <p:cNvSpPr txBox="1"/>
            <p:nvPr/>
          </p:nvSpPr>
          <p:spPr>
            <a:xfrm>
              <a:off x="0" y="5006599"/>
              <a:ext cx="6104761" cy="4549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p:txBody>
        </p:sp>
      </p:grpSp>
      <p:graphicFrame>
        <p:nvGraphicFramePr>
          <p:cNvPr id="3" name="Content Placeholder 2">
            <a:extLst>
              <a:ext uri="{FF2B5EF4-FFF2-40B4-BE49-F238E27FC236}">
                <a16:creationId xmlns:a16="http://schemas.microsoft.com/office/drawing/2014/main" id="{21AB10A1-7008-2812-7671-D5CA06766AC9}"/>
              </a:ext>
            </a:extLst>
          </p:cNvPr>
          <p:cNvGraphicFramePr>
            <a:graphicFrameLocks/>
          </p:cNvGraphicFramePr>
          <p:nvPr>
            <p:extLst>
              <p:ext uri="{D42A27DB-BD31-4B8C-83A1-F6EECF244321}">
                <p14:modId xmlns:p14="http://schemas.microsoft.com/office/powerpoint/2010/main" val="1810729335"/>
              </p:ext>
            </p:extLst>
          </p:nvPr>
        </p:nvGraphicFramePr>
        <p:xfrm>
          <a:off x="674915" y="1197428"/>
          <a:ext cx="8367486" cy="3380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oogle Shape;1914;p32">
            <a:extLst>
              <a:ext uri="{FF2B5EF4-FFF2-40B4-BE49-F238E27FC236}">
                <a16:creationId xmlns:a16="http://schemas.microsoft.com/office/drawing/2014/main" id="{89EFAAC2-4222-06DD-A46A-76F6F4D3C525}"/>
              </a:ext>
            </a:extLst>
          </p:cNvPr>
          <p:cNvGrpSpPr/>
          <p:nvPr/>
        </p:nvGrpSpPr>
        <p:grpSpPr>
          <a:xfrm>
            <a:off x="8661179" y="1275964"/>
            <a:ext cx="399883" cy="381256"/>
            <a:chOff x="7268887" y="1278648"/>
            <a:chExt cx="399883" cy="381256"/>
          </a:xfrm>
        </p:grpSpPr>
        <p:sp>
          <p:nvSpPr>
            <p:cNvPr id="7" name="Google Shape;1915;p32">
              <a:extLst>
                <a:ext uri="{FF2B5EF4-FFF2-40B4-BE49-F238E27FC236}">
                  <a16:creationId xmlns:a16="http://schemas.microsoft.com/office/drawing/2014/main" id="{DFCECA64-E1E1-2928-0D92-0B8137D3DC3A}"/>
                </a:ext>
              </a:extLst>
            </p:cNvPr>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16;p32">
              <a:extLst>
                <a:ext uri="{FF2B5EF4-FFF2-40B4-BE49-F238E27FC236}">
                  <a16:creationId xmlns:a16="http://schemas.microsoft.com/office/drawing/2014/main" id="{FE0D9141-F528-4FDD-1E80-D05FE43B60D8}"/>
                </a:ext>
              </a:extLst>
            </p:cNvPr>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 name="Google Shape;1914;p32">
            <a:extLst>
              <a:ext uri="{FF2B5EF4-FFF2-40B4-BE49-F238E27FC236}">
                <a16:creationId xmlns:a16="http://schemas.microsoft.com/office/drawing/2014/main" id="{FBC8D37A-1130-EEEE-D027-ABC149B0881D}"/>
              </a:ext>
            </a:extLst>
          </p:cNvPr>
          <p:cNvGrpSpPr/>
          <p:nvPr/>
        </p:nvGrpSpPr>
        <p:grpSpPr>
          <a:xfrm>
            <a:off x="7064005" y="4069964"/>
            <a:ext cx="399883" cy="381256"/>
            <a:chOff x="7268887" y="1278648"/>
            <a:chExt cx="399883" cy="381256"/>
          </a:xfrm>
        </p:grpSpPr>
        <p:sp>
          <p:nvSpPr>
            <p:cNvPr id="10" name="Google Shape;1915;p32">
              <a:extLst>
                <a:ext uri="{FF2B5EF4-FFF2-40B4-BE49-F238E27FC236}">
                  <a16:creationId xmlns:a16="http://schemas.microsoft.com/office/drawing/2014/main" id="{1190CD56-FFB7-23A2-CDA0-8F9D751B2AC7}"/>
                </a:ext>
              </a:extLst>
            </p:cNvPr>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16;p32">
              <a:extLst>
                <a:ext uri="{FF2B5EF4-FFF2-40B4-BE49-F238E27FC236}">
                  <a16:creationId xmlns:a16="http://schemas.microsoft.com/office/drawing/2014/main" id="{C923428F-4066-7F37-282A-A65912F640E5}"/>
                </a:ext>
              </a:extLst>
            </p:cNvPr>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 name="Google Shape;1914;p32">
            <a:extLst>
              <a:ext uri="{FF2B5EF4-FFF2-40B4-BE49-F238E27FC236}">
                <a16:creationId xmlns:a16="http://schemas.microsoft.com/office/drawing/2014/main" id="{271D3EB1-BF75-E15F-4285-4B2A40FADA80}"/>
              </a:ext>
            </a:extLst>
          </p:cNvPr>
          <p:cNvGrpSpPr/>
          <p:nvPr/>
        </p:nvGrpSpPr>
        <p:grpSpPr>
          <a:xfrm>
            <a:off x="944729" y="4327619"/>
            <a:ext cx="399883" cy="381256"/>
            <a:chOff x="7268887" y="1278648"/>
            <a:chExt cx="399883" cy="381256"/>
          </a:xfrm>
        </p:grpSpPr>
        <p:sp>
          <p:nvSpPr>
            <p:cNvPr id="13" name="Google Shape;1915;p32">
              <a:extLst>
                <a:ext uri="{FF2B5EF4-FFF2-40B4-BE49-F238E27FC236}">
                  <a16:creationId xmlns:a16="http://schemas.microsoft.com/office/drawing/2014/main" id="{51F2EACF-7054-6D12-8550-F1AFDA2336F9}"/>
                </a:ext>
              </a:extLst>
            </p:cNvPr>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16;p32">
              <a:extLst>
                <a:ext uri="{FF2B5EF4-FFF2-40B4-BE49-F238E27FC236}">
                  <a16:creationId xmlns:a16="http://schemas.microsoft.com/office/drawing/2014/main" id="{3108B26E-4128-1C86-6755-7483166F855D}"/>
                </a:ext>
              </a:extLst>
            </p:cNvPr>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8276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828541" y="71192"/>
            <a:ext cx="7486917" cy="660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Wireframes</a:t>
            </a:r>
            <a:endParaRPr sz="4000" dirty="0"/>
          </a:p>
        </p:txBody>
      </p:sp>
      <p:sp>
        <p:nvSpPr>
          <p:cNvPr id="24" name="Rectangle 23">
            <a:extLst>
              <a:ext uri="{FF2B5EF4-FFF2-40B4-BE49-F238E27FC236}">
                <a16:creationId xmlns:a16="http://schemas.microsoft.com/office/drawing/2014/main" id="{8C093CC3-1A8D-ED01-7F81-0CF8E44BA992}"/>
              </a:ext>
            </a:extLst>
          </p:cNvPr>
          <p:cNvSpPr/>
          <p:nvPr/>
        </p:nvSpPr>
        <p:spPr>
          <a:xfrm>
            <a:off x="1344612" y="3212465"/>
            <a:ext cx="6104761" cy="2676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5" name="Group 14">
            <a:extLst>
              <a:ext uri="{FF2B5EF4-FFF2-40B4-BE49-F238E27FC236}">
                <a16:creationId xmlns:a16="http://schemas.microsoft.com/office/drawing/2014/main" id="{0197F832-A774-32AD-7CE0-1722B1CF292A}"/>
              </a:ext>
            </a:extLst>
          </p:cNvPr>
          <p:cNvGrpSpPr/>
          <p:nvPr/>
        </p:nvGrpSpPr>
        <p:grpSpPr>
          <a:xfrm>
            <a:off x="1394108" y="6318573"/>
            <a:ext cx="6104761" cy="454902"/>
            <a:chOff x="0" y="5006599"/>
            <a:chExt cx="6104761" cy="454902"/>
          </a:xfrm>
        </p:grpSpPr>
        <p:sp>
          <p:nvSpPr>
            <p:cNvPr id="16" name="Rectangle 15">
              <a:extLst>
                <a:ext uri="{FF2B5EF4-FFF2-40B4-BE49-F238E27FC236}">
                  <a16:creationId xmlns:a16="http://schemas.microsoft.com/office/drawing/2014/main" id="{3E0B8CAD-AF98-7F8F-1AE9-6407AE799876}"/>
                </a:ext>
              </a:extLst>
            </p:cNvPr>
            <p:cNvSpPr/>
            <p:nvPr/>
          </p:nvSpPr>
          <p:spPr>
            <a:xfrm>
              <a:off x="0" y="5006599"/>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31270BEA-1C7A-457C-E5F9-FBF1B90C27BB}"/>
                </a:ext>
              </a:extLst>
            </p:cNvPr>
            <p:cNvSpPr txBox="1"/>
            <p:nvPr/>
          </p:nvSpPr>
          <p:spPr>
            <a:xfrm>
              <a:off x="0" y="5006599"/>
              <a:ext cx="6104761" cy="4549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p:txBody>
        </p:sp>
      </p:grpSp>
      <p:pic>
        <p:nvPicPr>
          <p:cNvPr id="4" name="Picture 3">
            <a:extLst>
              <a:ext uri="{FF2B5EF4-FFF2-40B4-BE49-F238E27FC236}">
                <a16:creationId xmlns:a16="http://schemas.microsoft.com/office/drawing/2014/main" id="{624D7390-3D9D-2832-1294-0DF4DD637A2D}"/>
              </a:ext>
            </a:extLst>
          </p:cNvPr>
          <p:cNvPicPr>
            <a:picLocks noChangeAspect="1"/>
          </p:cNvPicPr>
          <p:nvPr/>
        </p:nvPicPr>
        <p:blipFill>
          <a:blip r:embed="rId3"/>
          <a:stretch>
            <a:fillRect/>
          </a:stretch>
        </p:blipFill>
        <p:spPr>
          <a:xfrm>
            <a:off x="828541" y="847899"/>
            <a:ext cx="7716944" cy="4130018"/>
          </a:xfrm>
          <a:prstGeom prst="rect">
            <a:avLst/>
          </a:prstGeom>
        </p:spPr>
      </p:pic>
    </p:spTree>
    <p:extLst>
      <p:ext uri="{BB962C8B-B14F-4D97-AF65-F5344CB8AC3E}">
        <p14:creationId xmlns:p14="http://schemas.microsoft.com/office/powerpoint/2010/main" val="372075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828541" y="71192"/>
            <a:ext cx="7486917" cy="660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Frontend </a:t>
            </a:r>
            <a:endParaRPr sz="4000" dirty="0"/>
          </a:p>
        </p:txBody>
      </p:sp>
      <p:sp>
        <p:nvSpPr>
          <p:cNvPr id="24" name="Rectangle 23">
            <a:extLst>
              <a:ext uri="{FF2B5EF4-FFF2-40B4-BE49-F238E27FC236}">
                <a16:creationId xmlns:a16="http://schemas.microsoft.com/office/drawing/2014/main" id="{8C093CC3-1A8D-ED01-7F81-0CF8E44BA992}"/>
              </a:ext>
            </a:extLst>
          </p:cNvPr>
          <p:cNvSpPr/>
          <p:nvPr/>
        </p:nvSpPr>
        <p:spPr>
          <a:xfrm>
            <a:off x="1344612" y="3212465"/>
            <a:ext cx="6104761" cy="2676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5" name="Group 14">
            <a:extLst>
              <a:ext uri="{FF2B5EF4-FFF2-40B4-BE49-F238E27FC236}">
                <a16:creationId xmlns:a16="http://schemas.microsoft.com/office/drawing/2014/main" id="{0197F832-A774-32AD-7CE0-1722B1CF292A}"/>
              </a:ext>
            </a:extLst>
          </p:cNvPr>
          <p:cNvGrpSpPr/>
          <p:nvPr/>
        </p:nvGrpSpPr>
        <p:grpSpPr>
          <a:xfrm>
            <a:off x="1394108" y="6318573"/>
            <a:ext cx="6104761" cy="454902"/>
            <a:chOff x="0" y="5006599"/>
            <a:chExt cx="6104761" cy="454902"/>
          </a:xfrm>
        </p:grpSpPr>
        <p:sp>
          <p:nvSpPr>
            <p:cNvPr id="16" name="Rectangle 15">
              <a:extLst>
                <a:ext uri="{FF2B5EF4-FFF2-40B4-BE49-F238E27FC236}">
                  <a16:creationId xmlns:a16="http://schemas.microsoft.com/office/drawing/2014/main" id="{3E0B8CAD-AF98-7F8F-1AE9-6407AE799876}"/>
                </a:ext>
              </a:extLst>
            </p:cNvPr>
            <p:cNvSpPr/>
            <p:nvPr/>
          </p:nvSpPr>
          <p:spPr>
            <a:xfrm>
              <a:off x="0" y="5006599"/>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31270BEA-1C7A-457C-E5F9-FBF1B90C27BB}"/>
                </a:ext>
              </a:extLst>
            </p:cNvPr>
            <p:cNvSpPr txBox="1"/>
            <p:nvPr/>
          </p:nvSpPr>
          <p:spPr>
            <a:xfrm>
              <a:off x="0" y="5006599"/>
              <a:ext cx="6104761" cy="4549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p:txBody>
        </p:sp>
      </p:grpSp>
      <p:pic>
        <p:nvPicPr>
          <p:cNvPr id="6" name="Picture 5">
            <a:extLst>
              <a:ext uri="{FF2B5EF4-FFF2-40B4-BE49-F238E27FC236}">
                <a16:creationId xmlns:a16="http://schemas.microsoft.com/office/drawing/2014/main" id="{6DDBC423-0698-E56E-DCB2-FD9846AAC9DE}"/>
              </a:ext>
            </a:extLst>
          </p:cNvPr>
          <p:cNvPicPr>
            <a:picLocks noChangeAspect="1"/>
          </p:cNvPicPr>
          <p:nvPr/>
        </p:nvPicPr>
        <p:blipFill>
          <a:blip r:embed="rId3"/>
          <a:stretch>
            <a:fillRect/>
          </a:stretch>
        </p:blipFill>
        <p:spPr>
          <a:xfrm>
            <a:off x="130271" y="930298"/>
            <a:ext cx="3934653" cy="3508700"/>
          </a:xfrm>
          <a:prstGeom prst="rect">
            <a:avLst/>
          </a:prstGeom>
        </p:spPr>
      </p:pic>
      <p:pic>
        <p:nvPicPr>
          <p:cNvPr id="8" name="Picture 7">
            <a:extLst>
              <a:ext uri="{FF2B5EF4-FFF2-40B4-BE49-F238E27FC236}">
                <a16:creationId xmlns:a16="http://schemas.microsoft.com/office/drawing/2014/main" id="{FA3252EF-911D-00AD-93C0-FCB9531C30C4}"/>
              </a:ext>
            </a:extLst>
          </p:cNvPr>
          <p:cNvPicPr>
            <a:picLocks noChangeAspect="1"/>
          </p:cNvPicPr>
          <p:nvPr/>
        </p:nvPicPr>
        <p:blipFill>
          <a:blip r:embed="rId4"/>
          <a:stretch>
            <a:fillRect/>
          </a:stretch>
        </p:blipFill>
        <p:spPr>
          <a:xfrm>
            <a:off x="4272742" y="930298"/>
            <a:ext cx="4804756" cy="3442198"/>
          </a:xfrm>
          <a:prstGeom prst="rect">
            <a:avLst/>
          </a:prstGeom>
        </p:spPr>
      </p:pic>
    </p:spTree>
    <p:extLst>
      <p:ext uri="{BB962C8B-B14F-4D97-AF65-F5344CB8AC3E}">
        <p14:creationId xmlns:p14="http://schemas.microsoft.com/office/powerpoint/2010/main" val="152802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828541" y="71192"/>
            <a:ext cx="7486917" cy="660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Frontend Directory Structure </a:t>
            </a:r>
            <a:endParaRPr sz="3200" dirty="0"/>
          </a:p>
        </p:txBody>
      </p:sp>
      <p:grpSp>
        <p:nvGrpSpPr>
          <p:cNvPr id="15" name="Group 14">
            <a:extLst>
              <a:ext uri="{FF2B5EF4-FFF2-40B4-BE49-F238E27FC236}">
                <a16:creationId xmlns:a16="http://schemas.microsoft.com/office/drawing/2014/main" id="{0197F832-A774-32AD-7CE0-1722B1CF292A}"/>
              </a:ext>
            </a:extLst>
          </p:cNvPr>
          <p:cNvGrpSpPr/>
          <p:nvPr/>
        </p:nvGrpSpPr>
        <p:grpSpPr>
          <a:xfrm>
            <a:off x="1394108" y="6318573"/>
            <a:ext cx="6104761" cy="454902"/>
            <a:chOff x="0" y="5006599"/>
            <a:chExt cx="6104761" cy="454902"/>
          </a:xfrm>
        </p:grpSpPr>
        <p:sp>
          <p:nvSpPr>
            <p:cNvPr id="16" name="Rectangle 15">
              <a:extLst>
                <a:ext uri="{FF2B5EF4-FFF2-40B4-BE49-F238E27FC236}">
                  <a16:creationId xmlns:a16="http://schemas.microsoft.com/office/drawing/2014/main" id="{3E0B8CAD-AF98-7F8F-1AE9-6407AE799876}"/>
                </a:ext>
              </a:extLst>
            </p:cNvPr>
            <p:cNvSpPr/>
            <p:nvPr/>
          </p:nvSpPr>
          <p:spPr>
            <a:xfrm>
              <a:off x="0" y="5006599"/>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31270BEA-1C7A-457C-E5F9-FBF1B90C27BB}"/>
                </a:ext>
              </a:extLst>
            </p:cNvPr>
            <p:cNvSpPr txBox="1"/>
            <p:nvPr/>
          </p:nvSpPr>
          <p:spPr>
            <a:xfrm>
              <a:off x="0" y="5006599"/>
              <a:ext cx="6104761" cy="4549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p:txBody>
        </p:sp>
      </p:grpSp>
      <p:pic>
        <p:nvPicPr>
          <p:cNvPr id="5" name="Picture 4">
            <a:extLst>
              <a:ext uri="{FF2B5EF4-FFF2-40B4-BE49-F238E27FC236}">
                <a16:creationId xmlns:a16="http://schemas.microsoft.com/office/drawing/2014/main" id="{1F761162-02C6-7E45-3015-0169B28A6646}"/>
              </a:ext>
            </a:extLst>
          </p:cNvPr>
          <p:cNvPicPr>
            <a:picLocks noChangeAspect="1"/>
          </p:cNvPicPr>
          <p:nvPr/>
        </p:nvPicPr>
        <p:blipFill>
          <a:blip r:embed="rId3"/>
          <a:stretch>
            <a:fillRect/>
          </a:stretch>
        </p:blipFill>
        <p:spPr>
          <a:xfrm>
            <a:off x="5916309" y="871993"/>
            <a:ext cx="2399149" cy="3399513"/>
          </a:xfrm>
          <a:prstGeom prst="rect">
            <a:avLst/>
          </a:prstGeom>
        </p:spPr>
      </p:pic>
      <p:grpSp>
        <p:nvGrpSpPr>
          <p:cNvPr id="12" name="Group 11">
            <a:extLst>
              <a:ext uri="{FF2B5EF4-FFF2-40B4-BE49-F238E27FC236}">
                <a16:creationId xmlns:a16="http://schemas.microsoft.com/office/drawing/2014/main" id="{B257417C-C78F-ED29-7389-CFA51DE52B7C}"/>
              </a:ext>
            </a:extLst>
          </p:cNvPr>
          <p:cNvGrpSpPr/>
          <p:nvPr/>
        </p:nvGrpSpPr>
        <p:grpSpPr>
          <a:xfrm>
            <a:off x="1498138" y="771584"/>
            <a:ext cx="4187768" cy="1094059"/>
            <a:chOff x="1188109" y="439"/>
            <a:chExt cx="6147725" cy="1094059"/>
          </a:xfrm>
        </p:grpSpPr>
        <p:sp>
          <p:nvSpPr>
            <p:cNvPr id="22" name="Rectangle 21">
              <a:extLst>
                <a:ext uri="{FF2B5EF4-FFF2-40B4-BE49-F238E27FC236}">
                  <a16:creationId xmlns:a16="http://schemas.microsoft.com/office/drawing/2014/main" id="{6599C0A1-1BAF-7E2D-AF93-E075AFDD0325}"/>
                </a:ext>
              </a:extLst>
            </p:cNvPr>
            <p:cNvSpPr/>
            <p:nvPr/>
          </p:nvSpPr>
          <p:spPr>
            <a:xfrm>
              <a:off x="1188109" y="439"/>
              <a:ext cx="6147725" cy="102866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3" name="TextBox 22">
              <a:extLst>
                <a:ext uri="{FF2B5EF4-FFF2-40B4-BE49-F238E27FC236}">
                  <a16:creationId xmlns:a16="http://schemas.microsoft.com/office/drawing/2014/main" id="{0663B122-894E-4316-13B6-4F0D0E72DA4A}"/>
                </a:ext>
              </a:extLst>
            </p:cNvPr>
            <p:cNvSpPr txBox="1"/>
            <p:nvPr/>
          </p:nvSpPr>
          <p:spPr>
            <a:xfrm>
              <a:off x="1188109" y="65832"/>
              <a:ext cx="6147725" cy="102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108867" tIns="108867" rIns="108867" bIns="108867" numCol="1" spcCol="1270" anchor="ctr" anchorCtr="0">
              <a:noAutofit/>
            </a:bodyPr>
            <a:lstStyle/>
            <a:p>
              <a:pPr marL="0" lvl="0" indent="0" algn="l" defTabSz="1111250">
                <a:lnSpc>
                  <a:spcPct val="100000"/>
                </a:lnSpc>
                <a:spcBef>
                  <a:spcPct val="0"/>
                </a:spcBef>
                <a:spcAft>
                  <a:spcPct val="35000"/>
                </a:spcAft>
                <a:buNone/>
              </a:pPr>
              <a:r>
                <a:rPr lang="en-US" sz="2500" i="0" kern="1200" dirty="0"/>
                <a:t>Components</a:t>
              </a:r>
              <a:endParaRPr lang="en-US" sz="2500" kern="1200" dirty="0"/>
            </a:p>
          </p:txBody>
        </p:sp>
      </p:grpSp>
      <p:grpSp>
        <p:nvGrpSpPr>
          <p:cNvPr id="13" name="Group 12">
            <a:extLst>
              <a:ext uri="{FF2B5EF4-FFF2-40B4-BE49-F238E27FC236}">
                <a16:creationId xmlns:a16="http://schemas.microsoft.com/office/drawing/2014/main" id="{402AAA4F-165F-2A6B-E64C-E089353AF8B4}"/>
              </a:ext>
            </a:extLst>
          </p:cNvPr>
          <p:cNvGrpSpPr/>
          <p:nvPr/>
        </p:nvGrpSpPr>
        <p:grpSpPr>
          <a:xfrm>
            <a:off x="1498138" y="2057417"/>
            <a:ext cx="4187768" cy="1028666"/>
            <a:chOff x="1188109" y="1286272"/>
            <a:chExt cx="6147725" cy="1028666"/>
          </a:xfrm>
        </p:grpSpPr>
        <p:sp>
          <p:nvSpPr>
            <p:cNvPr id="20" name="Rectangle 19">
              <a:extLst>
                <a:ext uri="{FF2B5EF4-FFF2-40B4-BE49-F238E27FC236}">
                  <a16:creationId xmlns:a16="http://schemas.microsoft.com/office/drawing/2014/main" id="{9F10D39D-EEB2-B173-D134-9206FCB447F3}"/>
                </a:ext>
              </a:extLst>
            </p:cNvPr>
            <p:cNvSpPr/>
            <p:nvPr/>
          </p:nvSpPr>
          <p:spPr>
            <a:xfrm>
              <a:off x="1188109" y="1286272"/>
              <a:ext cx="6147725" cy="1028666"/>
            </a:xfrm>
            <a:prstGeom prst="rect">
              <a:avLst/>
            </a:prstGeom>
          </p:spPr>
          <p:style>
            <a:lnRef idx="2">
              <a:schemeClr val="accent1">
                <a:shade val="15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34EDA5A9-BF58-CFB0-0428-76D5C3706CEA}"/>
                </a:ext>
              </a:extLst>
            </p:cNvPr>
            <p:cNvSpPr txBox="1"/>
            <p:nvPr/>
          </p:nvSpPr>
          <p:spPr>
            <a:xfrm>
              <a:off x="1188109" y="1286272"/>
              <a:ext cx="6147725" cy="102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108867" tIns="108867" rIns="108867" bIns="108867" numCol="1" spcCol="1270" anchor="ctr" anchorCtr="0">
              <a:noAutofit/>
            </a:bodyPr>
            <a:lstStyle/>
            <a:p>
              <a:pPr marL="0" lvl="0" indent="0" algn="l" defTabSz="1111250">
                <a:lnSpc>
                  <a:spcPct val="100000"/>
                </a:lnSpc>
                <a:spcBef>
                  <a:spcPct val="0"/>
                </a:spcBef>
                <a:spcAft>
                  <a:spcPct val="35000"/>
                </a:spcAft>
                <a:buNone/>
              </a:pPr>
              <a:r>
                <a:rPr lang="en-US" sz="2500" b="0" i="0" kern="1200" dirty="0"/>
                <a:t>Styles</a:t>
              </a:r>
              <a:endParaRPr lang="en-US" sz="2500" kern="1200" dirty="0"/>
            </a:p>
          </p:txBody>
        </p:sp>
      </p:grpSp>
      <p:grpSp>
        <p:nvGrpSpPr>
          <p:cNvPr id="14" name="Group 13">
            <a:extLst>
              <a:ext uri="{FF2B5EF4-FFF2-40B4-BE49-F238E27FC236}">
                <a16:creationId xmlns:a16="http://schemas.microsoft.com/office/drawing/2014/main" id="{55262D7C-48DC-9BE7-CA7C-781A47C44988}"/>
              </a:ext>
            </a:extLst>
          </p:cNvPr>
          <p:cNvGrpSpPr/>
          <p:nvPr/>
        </p:nvGrpSpPr>
        <p:grpSpPr>
          <a:xfrm>
            <a:off x="1498139" y="3343250"/>
            <a:ext cx="4187768" cy="1028666"/>
            <a:chOff x="1188109" y="2572105"/>
            <a:chExt cx="6147725" cy="1028666"/>
          </a:xfrm>
        </p:grpSpPr>
        <p:sp>
          <p:nvSpPr>
            <p:cNvPr id="18" name="Rectangle 17">
              <a:extLst>
                <a:ext uri="{FF2B5EF4-FFF2-40B4-BE49-F238E27FC236}">
                  <a16:creationId xmlns:a16="http://schemas.microsoft.com/office/drawing/2014/main" id="{B79EE608-47A9-F8DE-433C-47D545BF6D79}"/>
                </a:ext>
              </a:extLst>
            </p:cNvPr>
            <p:cNvSpPr/>
            <p:nvPr/>
          </p:nvSpPr>
          <p:spPr>
            <a:xfrm>
              <a:off x="1188109" y="2572105"/>
              <a:ext cx="6147725" cy="102866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a:extLst>
                <a:ext uri="{FF2B5EF4-FFF2-40B4-BE49-F238E27FC236}">
                  <a16:creationId xmlns:a16="http://schemas.microsoft.com/office/drawing/2014/main" id="{318A9200-4519-8433-1264-528AE329FEFC}"/>
                </a:ext>
              </a:extLst>
            </p:cNvPr>
            <p:cNvSpPr txBox="1"/>
            <p:nvPr/>
          </p:nvSpPr>
          <p:spPr>
            <a:xfrm>
              <a:off x="1188109" y="2572105"/>
              <a:ext cx="6147725" cy="102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108867" tIns="108867" rIns="108867" bIns="108867" numCol="1" spcCol="1270" anchor="ctr" anchorCtr="0">
              <a:noAutofit/>
            </a:bodyPr>
            <a:lstStyle/>
            <a:p>
              <a:pPr marL="0" lvl="0" indent="0" algn="l" defTabSz="1111250">
                <a:lnSpc>
                  <a:spcPct val="100000"/>
                </a:lnSpc>
                <a:spcBef>
                  <a:spcPct val="0"/>
                </a:spcBef>
                <a:spcAft>
                  <a:spcPct val="35000"/>
                </a:spcAft>
                <a:buNone/>
              </a:pPr>
              <a:r>
                <a:rPr lang="en-US" sz="2500" b="0" i="0" kern="1200" dirty="0"/>
                <a:t>Public/Images</a:t>
              </a:r>
              <a:endParaRPr lang="en-US" sz="2500" kern="1200" dirty="0"/>
            </a:p>
          </p:txBody>
        </p:sp>
      </p:grpSp>
      <p:sp>
        <p:nvSpPr>
          <p:cNvPr id="25" name="Rectangle 24" descr="Tricycle">
            <a:extLst>
              <a:ext uri="{FF2B5EF4-FFF2-40B4-BE49-F238E27FC236}">
                <a16:creationId xmlns:a16="http://schemas.microsoft.com/office/drawing/2014/main" id="{7EF20877-FD38-EB7E-09C1-34FBA7894F74}"/>
              </a:ext>
            </a:extLst>
          </p:cNvPr>
          <p:cNvSpPr/>
          <p:nvPr/>
        </p:nvSpPr>
        <p:spPr>
          <a:xfrm>
            <a:off x="687598" y="1028241"/>
            <a:ext cx="565766" cy="565766"/>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26" name="Rectangle 25" descr="Kimono">
            <a:extLst>
              <a:ext uri="{FF2B5EF4-FFF2-40B4-BE49-F238E27FC236}">
                <a16:creationId xmlns:a16="http://schemas.microsoft.com/office/drawing/2014/main" id="{568D7422-38FD-F9D0-A8EB-3954223D2228}"/>
              </a:ext>
            </a:extLst>
          </p:cNvPr>
          <p:cNvSpPr/>
          <p:nvPr/>
        </p:nvSpPr>
        <p:spPr>
          <a:xfrm>
            <a:off x="639830" y="2347056"/>
            <a:ext cx="565766" cy="56576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Camera">
            <a:extLst>
              <a:ext uri="{FF2B5EF4-FFF2-40B4-BE49-F238E27FC236}">
                <a16:creationId xmlns:a16="http://schemas.microsoft.com/office/drawing/2014/main" id="{60D27DA4-2953-B1AF-81F0-D4D5A315DE7D}"/>
              </a:ext>
            </a:extLst>
          </p:cNvPr>
          <p:cNvSpPr/>
          <p:nvPr/>
        </p:nvSpPr>
        <p:spPr>
          <a:xfrm>
            <a:off x="639830" y="3565489"/>
            <a:ext cx="565766" cy="565766"/>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576480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828541" y="71192"/>
            <a:ext cx="7486917" cy="660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Backend </a:t>
            </a:r>
            <a:endParaRPr sz="3200" dirty="0"/>
          </a:p>
        </p:txBody>
      </p:sp>
      <p:grpSp>
        <p:nvGrpSpPr>
          <p:cNvPr id="15" name="Group 14">
            <a:extLst>
              <a:ext uri="{FF2B5EF4-FFF2-40B4-BE49-F238E27FC236}">
                <a16:creationId xmlns:a16="http://schemas.microsoft.com/office/drawing/2014/main" id="{0197F832-A774-32AD-7CE0-1722B1CF292A}"/>
              </a:ext>
            </a:extLst>
          </p:cNvPr>
          <p:cNvGrpSpPr/>
          <p:nvPr/>
        </p:nvGrpSpPr>
        <p:grpSpPr>
          <a:xfrm>
            <a:off x="1394108" y="6318573"/>
            <a:ext cx="6104761" cy="454902"/>
            <a:chOff x="0" y="5006599"/>
            <a:chExt cx="6104761" cy="454902"/>
          </a:xfrm>
        </p:grpSpPr>
        <p:sp>
          <p:nvSpPr>
            <p:cNvPr id="16" name="Rectangle 15">
              <a:extLst>
                <a:ext uri="{FF2B5EF4-FFF2-40B4-BE49-F238E27FC236}">
                  <a16:creationId xmlns:a16="http://schemas.microsoft.com/office/drawing/2014/main" id="{3E0B8CAD-AF98-7F8F-1AE9-6407AE799876}"/>
                </a:ext>
              </a:extLst>
            </p:cNvPr>
            <p:cNvSpPr/>
            <p:nvPr/>
          </p:nvSpPr>
          <p:spPr>
            <a:xfrm>
              <a:off x="0" y="5006599"/>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31270BEA-1C7A-457C-E5F9-FBF1B90C27BB}"/>
                </a:ext>
              </a:extLst>
            </p:cNvPr>
            <p:cNvSpPr txBox="1"/>
            <p:nvPr/>
          </p:nvSpPr>
          <p:spPr>
            <a:xfrm>
              <a:off x="0" y="5006599"/>
              <a:ext cx="6104761" cy="4549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p:txBody>
        </p:sp>
      </p:grpSp>
      <p:pic>
        <p:nvPicPr>
          <p:cNvPr id="3" name="Picture 2">
            <a:extLst>
              <a:ext uri="{FF2B5EF4-FFF2-40B4-BE49-F238E27FC236}">
                <a16:creationId xmlns:a16="http://schemas.microsoft.com/office/drawing/2014/main" id="{64FF62E1-F9DE-3A0A-2E97-5C284972340B}"/>
              </a:ext>
            </a:extLst>
          </p:cNvPr>
          <p:cNvPicPr>
            <a:picLocks noChangeAspect="1"/>
          </p:cNvPicPr>
          <p:nvPr/>
        </p:nvPicPr>
        <p:blipFill>
          <a:blip r:embed="rId3"/>
          <a:stretch>
            <a:fillRect/>
          </a:stretch>
        </p:blipFill>
        <p:spPr>
          <a:xfrm>
            <a:off x="4446488" y="1052191"/>
            <a:ext cx="4566246" cy="3200496"/>
          </a:xfrm>
          <a:prstGeom prst="rect">
            <a:avLst/>
          </a:prstGeom>
        </p:spPr>
      </p:pic>
      <p:sp>
        <p:nvSpPr>
          <p:cNvPr id="6" name="TextBox 5">
            <a:extLst>
              <a:ext uri="{FF2B5EF4-FFF2-40B4-BE49-F238E27FC236}">
                <a16:creationId xmlns:a16="http://schemas.microsoft.com/office/drawing/2014/main" id="{7004BDC1-3BB8-C5EB-AB49-4B1BE273E7A2}"/>
              </a:ext>
            </a:extLst>
          </p:cNvPr>
          <p:cNvSpPr txBox="1"/>
          <p:nvPr/>
        </p:nvSpPr>
        <p:spPr>
          <a:xfrm>
            <a:off x="725904" y="1394670"/>
            <a:ext cx="3272972" cy="1015663"/>
          </a:xfrm>
          <a:prstGeom prst="rect">
            <a:avLst/>
          </a:prstGeom>
          <a:noFill/>
        </p:spPr>
        <p:txBody>
          <a:bodyPr wrap="square">
            <a:spAutoFit/>
          </a:bodyPr>
          <a:lstStyle/>
          <a:p>
            <a:pPr marL="285750" indent="-285750">
              <a:buFont typeface="Wingdings" panose="05000000000000000000" pitchFamily="2" charset="2"/>
              <a:buChar char="q"/>
            </a:pPr>
            <a:r>
              <a:rPr lang="en-US" sz="2000" dirty="0">
                <a:solidFill>
                  <a:schemeClr val="accent2"/>
                </a:solidFill>
                <a:latin typeface="Neue Haas Grotesk Text Pro"/>
                <a:cs typeface="Arial"/>
              </a:rPr>
              <a:t>Node JS</a:t>
            </a:r>
            <a:endParaRPr lang="en-US" sz="2000" dirty="0">
              <a:solidFill>
                <a:schemeClr val="accent2"/>
              </a:solidFill>
              <a:latin typeface="Neue Haas Grotesk Text Pro"/>
            </a:endParaRPr>
          </a:p>
          <a:p>
            <a:pPr marL="285750" indent="-285750">
              <a:buFont typeface="Wingdings" panose="05000000000000000000" pitchFamily="2" charset="2"/>
              <a:buChar char="q"/>
            </a:pPr>
            <a:r>
              <a:rPr lang="en-US" sz="2000" dirty="0">
                <a:solidFill>
                  <a:schemeClr val="accent2"/>
                </a:solidFill>
                <a:latin typeface="Neue Haas Grotesk Text Pro"/>
                <a:cs typeface="Arial"/>
              </a:rPr>
              <a:t>Express API</a:t>
            </a:r>
          </a:p>
          <a:p>
            <a:pPr marL="285750" indent="-285750">
              <a:buFont typeface="Wingdings" panose="05000000000000000000" pitchFamily="2" charset="2"/>
              <a:buChar char="q"/>
            </a:pPr>
            <a:r>
              <a:rPr lang="en-US" sz="2000" dirty="0">
                <a:solidFill>
                  <a:schemeClr val="accent2"/>
                </a:solidFill>
                <a:latin typeface="Neue Haas Grotesk Text Pro"/>
                <a:cs typeface="Arial"/>
              </a:rPr>
              <a:t>MongoDB</a:t>
            </a:r>
          </a:p>
        </p:txBody>
      </p:sp>
    </p:spTree>
    <p:extLst>
      <p:ext uri="{BB962C8B-B14F-4D97-AF65-F5344CB8AC3E}">
        <p14:creationId xmlns:p14="http://schemas.microsoft.com/office/powerpoint/2010/main" val="115752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828541" y="71192"/>
            <a:ext cx="7486917" cy="660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Backend </a:t>
            </a:r>
            <a:endParaRPr sz="3200" dirty="0"/>
          </a:p>
        </p:txBody>
      </p:sp>
      <p:grpSp>
        <p:nvGrpSpPr>
          <p:cNvPr id="15" name="Group 14">
            <a:extLst>
              <a:ext uri="{FF2B5EF4-FFF2-40B4-BE49-F238E27FC236}">
                <a16:creationId xmlns:a16="http://schemas.microsoft.com/office/drawing/2014/main" id="{0197F832-A774-32AD-7CE0-1722B1CF292A}"/>
              </a:ext>
            </a:extLst>
          </p:cNvPr>
          <p:cNvGrpSpPr/>
          <p:nvPr/>
        </p:nvGrpSpPr>
        <p:grpSpPr>
          <a:xfrm>
            <a:off x="1394108" y="6318573"/>
            <a:ext cx="6104761" cy="454902"/>
            <a:chOff x="0" y="5006599"/>
            <a:chExt cx="6104761" cy="454902"/>
          </a:xfrm>
        </p:grpSpPr>
        <p:sp>
          <p:nvSpPr>
            <p:cNvPr id="16" name="Rectangle 15">
              <a:extLst>
                <a:ext uri="{FF2B5EF4-FFF2-40B4-BE49-F238E27FC236}">
                  <a16:creationId xmlns:a16="http://schemas.microsoft.com/office/drawing/2014/main" id="{3E0B8CAD-AF98-7F8F-1AE9-6407AE799876}"/>
                </a:ext>
              </a:extLst>
            </p:cNvPr>
            <p:cNvSpPr/>
            <p:nvPr/>
          </p:nvSpPr>
          <p:spPr>
            <a:xfrm>
              <a:off x="0" y="5006599"/>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31270BEA-1C7A-457C-E5F9-FBF1B90C27BB}"/>
                </a:ext>
              </a:extLst>
            </p:cNvPr>
            <p:cNvSpPr txBox="1"/>
            <p:nvPr/>
          </p:nvSpPr>
          <p:spPr>
            <a:xfrm>
              <a:off x="0" y="5006599"/>
              <a:ext cx="6104761" cy="4549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p:txBody>
        </p:sp>
      </p:grpSp>
      <p:pic>
        <p:nvPicPr>
          <p:cNvPr id="3" name="Picture 2">
            <a:extLst>
              <a:ext uri="{FF2B5EF4-FFF2-40B4-BE49-F238E27FC236}">
                <a16:creationId xmlns:a16="http://schemas.microsoft.com/office/drawing/2014/main" id="{64FF62E1-F9DE-3A0A-2E97-5C284972340B}"/>
              </a:ext>
            </a:extLst>
          </p:cNvPr>
          <p:cNvPicPr>
            <a:picLocks noChangeAspect="1"/>
          </p:cNvPicPr>
          <p:nvPr/>
        </p:nvPicPr>
        <p:blipFill>
          <a:blip r:embed="rId3"/>
          <a:stretch>
            <a:fillRect/>
          </a:stretch>
        </p:blipFill>
        <p:spPr>
          <a:xfrm>
            <a:off x="4446488" y="1052191"/>
            <a:ext cx="4566246" cy="3200496"/>
          </a:xfrm>
          <a:prstGeom prst="rect">
            <a:avLst/>
          </a:prstGeom>
        </p:spPr>
      </p:pic>
      <p:sp>
        <p:nvSpPr>
          <p:cNvPr id="6" name="TextBox 5">
            <a:extLst>
              <a:ext uri="{FF2B5EF4-FFF2-40B4-BE49-F238E27FC236}">
                <a16:creationId xmlns:a16="http://schemas.microsoft.com/office/drawing/2014/main" id="{7004BDC1-3BB8-C5EB-AB49-4B1BE273E7A2}"/>
              </a:ext>
            </a:extLst>
          </p:cNvPr>
          <p:cNvSpPr txBox="1"/>
          <p:nvPr/>
        </p:nvSpPr>
        <p:spPr>
          <a:xfrm>
            <a:off x="725904" y="1394670"/>
            <a:ext cx="3272972" cy="1015663"/>
          </a:xfrm>
          <a:prstGeom prst="rect">
            <a:avLst/>
          </a:prstGeom>
          <a:noFill/>
        </p:spPr>
        <p:txBody>
          <a:bodyPr wrap="square">
            <a:spAutoFit/>
          </a:bodyPr>
          <a:lstStyle/>
          <a:p>
            <a:pPr marL="285750" indent="-285750">
              <a:buFont typeface="Wingdings" panose="05000000000000000000" pitchFamily="2" charset="2"/>
              <a:buChar char="q"/>
            </a:pPr>
            <a:r>
              <a:rPr lang="en-US" sz="2000" dirty="0">
                <a:solidFill>
                  <a:schemeClr val="accent2"/>
                </a:solidFill>
                <a:latin typeface="Neue Haas Grotesk Text Pro"/>
                <a:cs typeface="Arial"/>
              </a:rPr>
              <a:t>Node JS</a:t>
            </a:r>
            <a:endParaRPr lang="en-US" sz="2000" dirty="0">
              <a:solidFill>
                <a:schemeClr val="accent2"/>
              </a:solidFill>
              <a:latin typeface="Neue Haas Grotesk Text Pro"/>
            </a:endParaRPr>
          </a:p>
          <a:p>
            <a:pPr marL="285750" indent="-285750">
              <a:buFont typeface="Wingdings" panose="05000000000000000000" pitchFamily="2" charset="2"/>
              <a:buChar char="q"/>
            </a:pPr>
            <a:r>
              <a:rPr lang="en-US" sz="2000" dirty="0">
                <a:solidFill>
                  <a:schemeClr val="accent2"/>
                </a:solidFill>
                <a:latin typeface="Neue Haas Grotesk Text Pro"/>
                <a:cs typeface="Arial"/>
              </a:rPr>
              <a:t>Express API</a:t>
            </a:r>
          </a:p>
          <a:p>
            <a:pPr marL="285750" indent="-285750">
              <a:buFont typeface="Wingdings" panose="05000000000000000000" pitchFamily="2" charset="2"/>
              <a:buChar char="q"/>
            </a:pPr>
            <a:r>
              <a:rPr lang="en-US" sz="2000" dirty="0">
                <a:solidFill>
                  <a:schemeClr val="accent2"/>
                </a:solidFill>
                <a:latin typeface="Neue Haas Grotesk Text Pro"/>
                <a:cs typeface="Arial"/>
              </a:rPr>
              <a:t>MongoDB</a:t>
            </a:r>
          </a:p>
        </p:txBody>
      </p:sp>
    </p:spTree>
    <p:extLst>
      <p:ext uri="{BB962C8B-B14F-4D97-AF65-F5344CB8AC3E}">
        <p14:creationId xmlns:p14="http://schemas.microsoft.com/office/powerpoint/2010/main" val="3771943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828541" y="71192"/>
            <a:ext cx="7486917" cy="660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Database Schema</a:t>
            </a:r>
            <a:endParaRPr sz="3200" dirty="0"/>
          </a:p>
        </p:txBody>
      </p:sp>
      <p:grpSp>
        <p:nvGrpSpPr>
          <p:cNvPr id="15" name="Group 14">
            <a:extLst>
              <a:ext uri="{FF2B5EF4-FFF2-40B4-BE49-F238E27FC236}">
                <a16:creationId xmlns:a16="http://schemas.microsoft.com/office/drawing/2014/main" id="{0197F832-A774-32AD-7CE0-1722B1CF292A}"/>
              </a:ext>
            </a:extLst>
          </p:cNvPr>
          <p:cNvGrpSpPr/>
          <p:nvPr/>
        </p:nvGrpSpPr>
        <p:grpSpPr>
          <a:xfrm>
            <a:off x="1394108" y="6318573"/>
            <a:ext cx="6104761" cy="454902"/>
            <a:chOff x="0" y="5006599"/>
            <a:chExt cx="6104761" cy="454902"/>
          </a:xfrm>
        </p:grpSpPr>
        <p:sp>
          <p:nvSpPr>
            <p:cNvPr id="16" name="Rectangle 15">
              <a:extLst>
                <a:ext uri="{FF2B5EF4-FFF2-40B4-BE49-F238E27FC236}">
                  <a16:creationId xmlns:a16="http://schemas.microsoft.com/office/drawing/2014/main" id="{3E0B8CAD-AF98-7F8F-1AE9-6407AE799876}"/>
                </a:ext>
              </a:extLst>
            </p:cNvPr>
            <p:cNvSpPr/>
            <p:nvPr/>
          </p:nvSpPr>
          <p:spPr>
            <a:xfrm>
              <a:off x="0" y="5006599"/>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31270BEA-1C7A-457C-E5F9-FBF1B90C27BB}"/>
                </a:ext>
              </a:extLst>
            </p:cNvPr>
            <p:cNvSpPr txBox="1"/>
            <p:nvPr/>
          </p:nvSpPr>
          <p:spPr>
            <a:xfrm>
              <a:off x="0" y="5006599"/>
              <a:ext cx="6104761" cy="4549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p:txBody>
        </p:sp>
      </p:grpSp>
      <p:pic>
        <p:nvPicPr>
          <p:cNvPr id="4" name="Picture 3">
            <a:extLst>
              <a:ext uri="{FF2B5EF4-FFF2-40B4-BE49-F238E27FC236}">
                <a16:creationId xmlns:a16="http://schemas.microsoft.com/office/drawing/2014/main" id="{8A7C4A43-AAB2-2DF9-3613-2533E6E0FC39}"/>
              </a:ext>
            </a:extLst>
          </p:cNvPr>
          <p:cNvPicPr>
            <a:picLocks noChangeAspect="1"/>
          </p:cNvPicPr>
          <p:nvPr/>
        </p:nvPicPr>
        <p:blipFill>
          <a:blip r:embed="rId3"/>
          <a:stretch>
            <a:fillRect/>
          </a:stretch>
        </p:blipFill>
        <p:spPr>
          <a:xfrm>
            <a:off x="875194" y="905070"/>
            <a:ext cx="7373067" cy="3881534"/>
          </a:xfrm>
          <a:prstGeom prst="rect">
            <a:avLst/>
          </a:prstGeom>
        </p:spPr>
      </p:pic>
    </p:spTree>
    <p:extLst>
      <p:ext uri="{BB962C8B-B14F-4D97-AF65-F5344CB8AC3E}">
        <p14:creationId xmlns:p14="http://schemas.microsoft.com/office/powerpoint/2010/main" val="172790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9"/>
        <p:cNvGrpSpPr/>
        <p:nvPr/>
      </p:nvGrpSpPr>
      <p:grpSpPr>
        <a:xfrm>
          <a:off x="0" y="0"/>
          <a:ext cx="0" cy="0"/>
          <a:chOff x="0" y="0"/>
          <a:chExt cx="0" cy="0"/>
        </a:xfrm>
      </p:grpSpPr>
      <p:grpSp>
        <p:nvGrpSpPr>
          <p:cNvPr id="1863" name="Google Shape;1863;p31"/>
          <p:cNvGrpSpPr/>
          <p:nvPr/>
        </p:nvGrpSpPr>
        <p:grpSpPr>
          <a:xfrm>
            <a:off x="7447476" y="612577"/>
            <a:ext cx="1794619" cy="937714"/>
            <a:chOff x="7447476" y="612577"/>
            <a:chExt cx="1794619" cy="937714"/>
          </a:xfrm>
        </p:grpSpPr>
        <p:sp>
          <p:nvSpPr>
            <p:cNvPr id="1864" name="Google Shape;1864;p31"/>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8" name="Google Shape;1868;p31"/>
          <p:cNvGrpSpPr/>
          <p:nvPr/>
        </p:nvGrpSpPr>
        <p:grpSpPr>
          <a:xfrm>
            <a:off x="-21957" y="3648039"/>
            <a:ext cx="1468333" cy="494947"/>
            <a:chOff x="-21957" y="3648039"/>
            <a:chExt cx="1468333" cy="494947"/>
          </a:xfrm>
        </p:grpSpPr>
        <p:sp>
          <p:nvSpPr>
            <p:cNvPr id="1869" name="Google Shape;1869;p31"/>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31"/>
          <p:cNvGrpSpPr/>
          <p:nvPr/>
        </p:nvGrpSpPr>
        <p:grpSpPr>
          <a:xfrm>
            <a:off x="5142438" y="4352625"/>
            <a:ext cx="881930" cy="325254"/>
            <a:chOff x="4761438" y="4276425"/>
            <a:chExt cx="881930" cy="325254"/>
          </a:xfrm>
        </p:grpSpPr>
        <p:sp>
          <p:nvSpPr>
            <p:cNvPr id="1873" name="Google Shape;1873;p31"/>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1"/>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1"/>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1"/>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1"/>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1"/>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1" name="Google Shape;1891;p31"/>
          <p:cNvGrpSpPr/>
          <p:nvPr/>
        </p:nvGrpSpPr>
        <p:grpSpPr>
          <a:xfrm>
            <a:off x="7825118" y="4065849"/>
            <a:ext cx="1178127" cy="1094369"/>
            <a:chOff x="7825118" y="4065849"/>
            <a:chExt cx="1178127" cy="1094369"/>
          </a:xfrm>
        </p:grpSpPr>
        <p:sp>
          <p:nvSpPr>
            <p:cNvPr id="1892" name="Google Shape;1892;p31"/>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4" name="Google Shape;1894;p31"/>
          <p:cNvGrpSpPr/>
          <p:nvPr/>
        </p:nvGrpSpPr>
        <p:grpSpPr>
          <a:xfrm>
            <a:off x="2176527" y="4322420"/>
            <a:ext cx="1178136" cy="679753"/>
            <a:chOff x="2176527" y="4297299"/>
            <a:chExt cx="1178136" cy="679753"/>
          </a:xfrm>
        </p:grpSpPr>
        <p:sp>
          <p:nvSpPr>
            <p:cNvPr id="1895" name="Google Shape;1895;p31"/>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31"/>
          <p:cNvGrpSpPr/>
          <p:nvPr/>
        </p:nvGrpSpPr>
        <p:grpSpPr>
          <a:xfrm rot="10800000">
            <a:off x="695520" y="2773296"/>
            <a:ext cx="1127604" cy="709227"/>
            <a:chOff x="8080552" y="2473390"/>
            <a:chExt cx="793249" cy="498929"/>
          </a:xfrm>
        </p:grpSpPr>
        <p:sp>
          <p:nvSpPr>
            <p:cNvPr id="1901" name="Google Shape;1901;p31"/>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989;p58">
            <a:extLst>
              <a:ext uri="{FF2B5EF4-FFF2-40B4-BE49-F238E27FC236}">
                <a16:creationId xmlns:a16="http://schemas.microsoft.com/office/drawing/2014/main" id="{F91B8242-B930-1124-5466-ECEC086D01CF}"/>
              </a:ext>
            </a:extLst>
          </p:cNvPr>
          <p:cNvSpPr>
            <a:spLocks noGrp="1"/>
          </p:cNvSpPr>
          <p:nvPr>
            <p:ph type="ctrTitle"/>
          </p:nvPr>
        </p:nvSpPr>
        <p:spPr>
          <a:xfrm>
            <a:off x="1443038" y="1428750"/>
            <a:ext cx="6257925" cy="1693863"/>
          </a:xfrm>
          <a:prstGeom prst="snip1Rect">
            <a:avLst>
              <a:gd name="adj" fmla="val 251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r>
              <a:rPr lang="en-US" dirty="0"/>
              <a:t>Any Question</a:t>
            </a:r>
          </a:p>
        </p:txBody>
      </p:sp>
    </p:spTree>
    <p:extLst>
      <p:ext uri="{BB962C8B-B14F-4D97-AF65-F5344CB8AC3E}">
        <p14:creationId xmlns:p14="http://schemas.microsoft.com/office/powerpoint/2010/main" val="20410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Stakeholders</a:t>
            </a:r>
            <a:endParaRPr dirty="0"/>
          </a:p>
        </p:txBody>
      </p:sp>
      <p:grpSp>
        <p:nvGrpSpPr>
          <p:cNvPr id="1914" name="Google Shape;1914;p32"/>
          <p:cNvGrpSpPr/>
          <p:nvPr/>
        </p:nvGrpSpPr>
        <p:grpSpPr>
          <a:xfrm>
            <a:off x="8585319" y="1193094"/>
            <a:ext cx="399883" cy="381256"/>
            <a:chOff x="7268887" y="1278648"/>
            <a:chExt cx="399883" cy="381256"/>
          </a:xfrm>
        </p:grpSpPr>
        <p:sp>
          <p:nvSpPr>
            <p:cNvPr id="1915" name="Google Shape;1915;p32"/>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7" name="Google Shape;1917;p32"/>
          <p:cNvGrpSpPr/>
          <p:nvPr/>
        </p:nvGrpSpPr>
        <p:grpSpPr>
          <a:xfrm>
            <a:off x="8785260" y="2446015"/>
            <a:ext cx="793249" cy="498929"/>
            <a:chOff x="8130794" y="2474816"/>
            <a:chExt cx="793249" cy="498929"/>
          </a:xfrm>
        </p:grpSpPr>
        <p:sp>
          <p:nvSpPr>
            <p:cNvPr id="1918" name="Google Shape;1918;p32"/>
            <p:cNvSpPr/>
            <p:nvPr/>
          </p:nvSpPr>
          <p:spPr>
            <a:xfrm>
              <a:off x="8213761" y="2859271"/>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8130794" y="2776304"/>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8229514" y="2532376"/>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8785261" y="2474816"/>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914;p32">
            <a:extLst>
              <a:ext uri="{FF2B5EF4-FFF2-40B4-BE49-F238E27FC236}">
                <a16:creationId xmlns:a16="http://schemas.microsoft.com/office/drawing/2014/main" id="{B031B6CD-D348-D6B2-9634-2D4B385D46ED}"/>
              </a:ext>
            </a:extLst>
          </p:cNvPr>
          <p:cNvGrpSpPr/>
          <p:nvPr/>
        </p:nvGrpSpPr>
        <p:grpSpPr>
          <a:xfrm>
            <a:off x="581971" y="4438455"/>
            <a:ext cx="399883" cy="381256"/>
            <a:chOff x="7268887" y="1278648"/>
            <a:chExt cx="399883" cy="381256"/>
          </a:xfrm>
        </p:grpSpPr>
        <p:sp>
          <p:nvSpPr>
            <p:cNvPr id="5" name="Google Shape;1915;p32">
              <a:extLst>
                <a:ext uri="{FF2B5EF4-FFF2-40B4-BE49-F238E27FC236}">
                  <a16:creationId xmlns:a16="http://schemas.microsoft.com/office/drawing/2014/main" id="{20B79B25-6CDA-CACB-87E0-E671AA40D350}"/>
                </a:ext>
              </a:extLst>
            </p:cNvPr>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16;p32">
              <a:extLst>
                <a:ext uri="{FF2B5EF4-FFF2-40B4-BE49-F238E27FC236}">
                  <a16:creationId xmlns:a16="http://schemas.microsoft.com/office/drawing/2014/main" id="{E948E4D7-B7D2-7A41-6156-B448B29C9176}"/>
                </a:ext>
              </a:extLst>
            </p:cNvPr>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914;p32">
            <a:extLst>
              <a:ext uri="{FF2B5EF4-FFF2-40B4-BE49-F238E27FC236}">
                <a16:creationId xmlns:a16="http://schemas.microsoft.com/office/drawing/2014/main" id="{7E497F8F-5726-326F-682D-2BEE612B0443}"/>
              </a:ext>
            </a:extLst>
          </p:cNvPr>
          <p:cNvGrpSpPr/>
          <p:nvPr/>
        </p:nvGrpSpPr>
        <p:grpSpPr>
          <a:xfrm>
            <a:off x="8389414" y="3707438"/>
            <a:ext cx="399883" cy="381256"/>
            <a:chOff x="7268887" y="1278648"/>
            <a:chExt cx="399883" cy="381256"/>
          </a:xfrm>
        </p:grpSpPr>
        <p:sp>
          <p:nvSpPr>
            <p:cNvPr id="8" name="Google Shape;1915;p32">
              <a:extLst>
                <a:ext uri="{FF2B5EF4-FFF2-40B4-BE49-F238E27FC236}">
                  <a16:creationId xmlns:a16="http://schemas.microsoft.com/office/drawing/2014/main" id="{B6C17B03-B249-859D-A5DA-82EDAE1F0158}"/>
                </a:ext>
              </a:extLst>
            </p:cNvPr>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16;p32">
              <a:extLst>
                <a:ext uri="{FF2B5EF4-FFF2-40B4-BE49-F238E27FC236}">
                  <a16:creationId xmlns:a16="http://schemas.microsoft.com/office/drawing/2014/main" id="{F65FF49E-7B81-CAB4-C16E-922120510148}"/>
                </a:ext>
              </a:extLst>
            </p:cNvPr>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Rounded Corners 9">
            <a:extLst>
              <a:ext uri="{FF2B5EF4-FFF2-40B4-BE49-F238E27FC236}">
                <a16:creationId xmlns:a16="http://schemas.microsoft.com/office/drawing/2014/main" id="{5433E42F-BB81-88C3-944A-4D87C123E4DE}"/>
              </a:ext>
            </a:extLst>
          </p:cNvPr>
          <p:cNvSpPr/>
          <p:nvPr/>
        </p:nvSpPr>
        <p:spPr>
          <a:xfrm>
            <a:off x="1357653" y="1418229"/>
            <a:ext cx="6563674" cy="57923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Rectangle 10" descr="Share With Person">
            <a:extLst>
              <a:ext uri="{FF2B5EF4-FFF2-40B4-BE49-F238E27FC236}">
                <a16:creationId xmlns:a16="http://schemas.microsoft.com/office/drawing/2014/main" id="{B5B3AD54-0A77-7D95-CEBC-5A8EDE38D740}"/>
              </a:ext>
            </a:extLst>
          </p:cNvPr>
          <p:cNvSpPr/>
          <p:nvPr/>
        </p:nvSpPr>
        <p:spPr>
          <a:xfrm>
            <a:off x="583514" y="1387804"/>
            <a:ext cx="565766" cy="565766"/>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grpSp>
        <p:nvGrpSpPr>
          <p:cNvPr id="12" name="Group 11">
            <a:extLst>
              <a:ext uri="{FF2B5EF4-FFF2-40B4-BE49-F238E27FC236}">
                <a16:creationId xmlns:a16="http://schemas.microsoft.com/office/drawing/2014/main" id="{CFE70A7A-BDB9-775D-9253-7D19F2F98BF2}"/>
              </a:ext>
            </a:extLst>
          </p:cNvPr>
          <p:cNvGrpSpPr/>
          <p:nvPr/>
        </p:nvGrpSpPr>
        <p:grpSpPr>
          <a:xfrm>
            <a:off x="1170345" y="1449964"/>
            <a:ext cx="7551993" cy="1578532"/>
            <a:chOff x="1188109" y="-1332587"/>
            <a:chExt cx="7657346" cy="2361692"/>
          </a:xfrm>
        </p:grpSpPr>
        <p:sp>
          <p:nvSpPr>
            <p:cNvPr id="23" name="Rectangle 22">
              <a:extLst>
                <a:ext uri="{FF2B5EF4-FFF2-40B4-BE49-F238E27FC236}">
                  <a16:creationId xmlns:a16="http://schemas.microsoft.com/office/drawing/2014/main" id="{11543339-E7E2-1BB1-4725-B35759939188}"/>
                </a:ext>
              </a:extLst>
            </p:cNvPr>
            <p:cNvSpPr/>
            <p:nvPr/>
          </p:nvSpPr>
          <p:spPr>
            <a:xfrm>
              <a:off x="1188109" y="439"/>
              <a:ext cx="7657346" cy="102866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TextBox 23">
              <a:extLst>
                <a:ext uri="{FF2B5EF4-FFF2-40B4-BE49-F238E27FC236}">
                  <a16:creationId xmlns:a16="http://schemas.microsoft.com/office/drawing/2014/main" id="{547427B7-54E6-ADEB-46D5-A51021D65E23}"/>
                </a:ext>
              </a:extLst>
            </p:cNvPr>
            <p:cNvSpPr txBox="1"/>
            <p:nvPr/>
          </p:nvSpPr>
          <p:spPr>
            <a:xfrm>
              <a:off x="1475285" y="-1332587"/>
              <a:ext cx="6563675" cy="81147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8867" tIns="108867" rIns="108867" bIns="108867" numCol="1" spcCol="1270" anchor="ctr" anchorCtr="0">
              <a:noAutofit/>
            </a:bodyPr>
            <a:lstStyle/>
            <a:p>
              <a:pPr marL="0" lvl="0" indent="0" algn="l" defTabSz="1111250" rtl="0">
                <a:lnSpc>
                  <a:spcPct val="90000"/>
                </a:lnSpc>
                <a:spcBef>
                  <a:spcPct val="0"/>
                </a:spcBef>
                <a:spcAft>
                  <a:spcPct val="35000"/>
                </a:spcAft>
                <a:buNone/>
              </a:pPr>
              <a:r>
                <a:rPr lang="en-US" sz="2500" b="0" i="0" kern="1200" dirty="0">
                  <a:solidFill>
                    <a:schemeClr val="bg1"/>
                  </a:solidFill>
                </a:rPr>
                <a:t>Developer: </a:t>
              </a:r>
              <a:r>
                <a:rPr lang="en-US" sz="2500" kern="1200" dirty="0">
                  <a:solidFill>
                    <a:schemeClr val="bg1"/>
                  </a:solidFill>
                </a:rPr>
                <a:t>Saleem Malik</a:t>
              </a:r>
              <a:r>
                <a:rPr lang="en-US" sz="2500" b="0" i="0" kern="1200" dirty="0">
                  <a:solidFill>
                    <a:schemeClr val="bg1"/>
                  </a:solidFill>
                  <a:latin typeface="Neue Haas Grotesk Text Pro"/>
                </a:rPr>
                <a:t>(</a:t>
              </a:r>
              <a:r>
                <a:rPr lang="en-US" sz="2500" b="0" i="0" kern="1200" dirty="0">
                  <a:solidFill>
                    <a:schemeClr val="bg1"/>
                  </a:solidFill>
                </a:rPr>
                <a:t>2021-CS-</a:t>
              </a:r>
              <a:r>
                <a:rPr lang="en-US" sz="2500" kern="1200" dirty="0">
                  <a:solidFill>
                    <a:schemeClr val="bg1"/>
                  </a:solidFill>
                </a:rPr>
                <a:t>32)</a:t>
              </a:r>
            </a:p>
          </p:txBody>
        </p:sp>
      </p:grpSp>
      <p:sp>
        <p:nvSpPr>
          <p:cNvPr id="13" name="Rectangle: Rounded Corners 12">
            <a:extLst>
              <a:ext uri="{FF2B5EF4-FFF2-40B4-BE49-F238E27FC236}">
                <a16:creationId xmlns:a16="http://schemas.microsoft.com/office/drawing/2014/main" id="{E6158E57-B1B8-B732-18D9-BF25E530C93A}"/>
              </a:ext>
            </a:extLst>
          </p:cNvPr>
          <p:cNvSpPr/>
          <p:nvPr/>
        </p:nvSpPr>
        <p:spPr>
          <a:xfrm>
            <a:off x="1357653" y="2329610"/>
            <a:ext cx="6625204" cy="565766"/>
          </a:xfrm>
          <a:prstGeom prst="roundRect">
            <a:avLst>
              <a:gd name="adj" fmla="val 11643"/>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2500" b="0" i="0" dirty="0">
                <a:solidFill>
                  <a:schemeClr val="bg1"/>
                </a:solidFill>
              </a:rPr>
              <a:t>Project Owner: </a:t>
            </a:r>
            <a:r>
              <a:rPr lang="en-US" sz="2500" b="0" i="0" dirty="0" err="1">
                <a:solidFill>
                  <a:schemeClr val="bg1"/>
                </a:solidFill>
              </a:rPr>
              <a:t>Mahnoor</a:t>
            </a:r>
            <a:r>
              <a:rPr lang="en-US" sz="2500" b="0" i="0" dirty="0">
                <a:solidFill>
                  <a:schemeClr val="bg1"/>
                </a:solidFill>
              </a:rPr>
              <a:t> Ijaz(2021-CS-43)</a:t>
            </a:r>
            <a:endParaRPr lang="en-US" sz="2500" dirty="0">
              <a:solidFill>
                <a:schemeClr val="bg1"/>
              </a:solidFill>
            </a:endParaRPr>
          </a:p>
          <a:p>
            <a:endParaRPr lang="en-US" dirty="0"/>
          </a:p>
        </p:txBody>
      </p:sp>
      <p:sp>
        <p:nvSpPr>
          <p:cNvPr id="14" name="Rectangle 13" descr="Captain">
            <a:extLst>
              <a:ext uri="{FF2B5EF4-FFF2-40B4-BE49-F238E27FC236}">
                <a16:creationId xmlns:a16="http://schemas.microsoft.com/office/drawing/2014/main" id="{3C4FF758-36C1-A6CB-2155-5E1CC43F8FBD}"/>
              </a:ext>
            </a:extLst>
          </p:cNvPr>
          <p:cNvSpPr/>
          <p:nvPr/>
        </p:nvSpPr>
        <p:spPr>
          <a:xfrm>
            <a:off x="521612" y="2410699"/>
            <a:ext cx="565766" cy="565766"/>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Rounded Corners 15">
            <a:extLst>
              <a:ext uri="{FF2B5EF4-FFF2-40B4-BE49-F238E27FC236}">
                <a16:creationId xmlns:a16="http://schemas.microsoft.com/office/drawing/2014/main" id="{7C76F7D0-70D2-B85A-7AAB-C344D75C49D0}"/>
              </a:ext>
            </a:extLst>
          </p:cNvPr>
          <p:cNvSpPr/>
          <p:nvPr/>
        </p:nvSpPr>
        <p:spPr>
          <a:xfrm>
            <a:off x="1398564" y="3238863"/>
            <a:ext cx="6584293" cy="56258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2500" b="0" i="0" dirty="0">
                <a:solidFill>
                  <a:schemeClr val="bg1"/>
                </a:solidFill>
              </a:rPr>
              <a:t>Supervisor: Sir </a:t>
            </a:r>
            <a:r>
              <a:rPr lang="en-US" sz="2500" b="0" i="0" dirty="0" err="1">
                <a:solidFill>
                  <a:schemeClr val="bg1"/>
                </a:solidFill>
              </a:rPr>
              <a:t>Laeeq</a:t>
            </a:r>
            <a:r>
              <a:rPr lang="en-US" sz="2500" b="0" i="0" dirty="0">
                <a:solidFill>
                  <a:schemeClr val="bg1"/>
                </a:solidFill>
              </a:rPr>
              <a:t> Khan Niazi</a:t>
            </a:r>
            <a:endParaRPr lang="en-US" sz="2500" dirty="0">
              <a:solidFill>
                <a:schemeClr val="bg1"/>
              </a:solidFill>
            </a:endParaRPr>
          </a:p>
          <a:p>
            <a:endParaRPr lang="en-US" dirty="0"/>
          </a:p>
        </p:txBody>
      </p:sp>
      <p:sp>
        <p:nvSpPr>
          <p:cNvPr id="17" name="Rectangle 16" descr="Branching Diagram">
            <a:extLst>
              <a:ext uri="{FF2B5EF4-FFF2-40B4-BE49-F238E27FC236}">
                <a16:creationId xmlns:a16="http://schemas.microsoft.com/office/drawing/2014/main" id="{5A5C2FCB-88AB-8C9D-DCC1-DC16085A66B9}"/>
              </a:ext>
            </a:extLst>
          </p:cNvPr>
          <p:cNvSpPr/>
          <p:nvPr/>
        </p:nvSpPr>
        <p:spPr>
          <a:xfrm>
            <a:off x="641038" y="3424555"/>
            <a:ext cx="565766" cy="565766"/>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058CA99C-ABBD-8F17-079E-92EE1C1B6A73}"/>
              </a:ext>
            </a:extLst>
          </p:cNvPr>
          <p:cNvSpPr/>
          <p:nvPr/>
        </p:nvSpPr>
        <p:spPr>
          <a:xfrm>
            <a:off x="1337381" y="3614056"/>
            <a:ext cx="6710790" cy="75785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6" name="Google Shape;1926;p3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endParaRPr dirty="0"/>
          </a:p>
        </p:txBody>
      </p:sp>
      <p:sp>
        <p:nvSpPr>
          <p:cNvPr id="1927" name="Google Shape;1927;p33"/>
          <p:cNvSpPr txBox="1">
            <a:spLocks noGrp="1"/>
          </p:cNvSpPr>
          <p:nvPr>
            <p:ph type="title" idx="2"/>
          </p:nvPr>
        </p:nvSpPr>
        <p:spPr>
          <a:xfrm>
            <a:off x="1848002" y="1184055"/>
            <a:ext cx="2479193" cy="497999"/>
          </a:xfrm>
          <a:prstGeom prst="rect">
            <a:avLst/>
          </a:prstGeom>
        </p:spPr>
        <p:txBody>
          <a:bodyPr spcFirstLastPara="1" wrap="square" lIns="91425" tIns="91425" rIns="91425" bIns="91425" anchor="b" anchorCtr="0">
            <a:noAutofit/>
          </a:bodyPr>
          <a:lstStyle/>
          <a:p>
            <a:pPr marL="0" lvl="0" indent="0" algn="l" defTabSz="933450" rtl="0">
              <a:lnSpc>
                <a:spcPct val="90000"/>
              </a:lnSpc>
              <a:spcBef>
                <a:spcPct val="0"/>
              </a:spcBef>
              <a:spcAft>
                <a:spcPct val="35000"/>
              </a:spcAft>
              <a:buNone/>
            </a:pPr>
            <a:r>
              <a:rPr lang="en-US" sz="2000" i="0" kern="1200" dirty="0"/>
              <a:t>Introduction</a:t>
            </a:r>
            <a:endParaRPr lang="en-US" sz="2000" i="0" kern="1200" dirty="0">
              <a:latin typeface="Neue Haas Grotesk Text Pro"/>
            </a:endParaRPr>
          </a:p>
        </p:txBody>
      </p:sp>
      <p:sp>
        <p:nvSpPr>
          <p:cNvPr id="1929" name="Google Shape;1929;p33"/>
          <p:cNvSpPr txBox="1">
            <a:spLocks noGrp="1"/>
          </p:cNvSpPr>
          <p:nvPr>
            <p:ph type="title" idx="3"/>
          </p:nvPr>
        </p:nvSpPr>
        <p:spPr>
          <a:xfrm>
            <a:off x="1000510" y="1184055"/>
            <a:ext cx="663288" cy="4856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r>
              <a:rPr lang="en" sz="2500" dirty="0"/>
              <a:t>.</a:t>
            </a:r>
            <a:endParaRPr sz="2500" dirty="0"/>
          </a:p>
        </p:txBody>
      </p:sp>
      <p:sp>
        <p:nvSpPr>
          <p:cNvPr id="1930" name="Google Shape;1930;p33"/>
          <p:cNvSpPr txBox="1">
            <a:spLocks noGrp="1"/>
          </p:cNvSpPr>
          <p:nvPr>
            <p:ph type="title" idx="4"/>
          </p:nvPr>
        </p:nvSpPr>
        <p:spPr>
          <a:xfrm>
            <a:off x="5598859" y="1319735"/>
            <a:ext cx="2918556" cy="371614"/>
          </a:xfrm>
          <a:prstGeom prst="rect">
            <a:avLst/>
          </a:prstGeom>
        </p:spPr>
        <p:txBody>
          <a:bodyPr spcFirstLastPara="1" wrap="square" lIns="91425" tIns="91425" rIns="91425" bIns="91425" anchor="b" anchorCtr="0">
            <a:noAutofit/>
          </a:bodyPr>
          <a:lstStyle/>
          <a:p>
            <a:pPr marL="0" lvl="0" indent="0" algn="l" defTabSz="933450">
              <a:lnSpc>
                <a:spcPct val="90000"/>
              </a:lnSpc>
              <a:spcBef>
                <a:spcPct val="0"/>
              </a:spcBef>
              <a:spcAft>
                <a:spcPct val="35000"/>
              </a:spcAft>
              <a:buNone/>
            </a:pPr>
            <a:r>
              <a:rPr lang="en-US" sz="2000" i="0" kern="1200" dirty="0"/>
              <a:t>Technology</a:t>
            </a:r>
            <a:r>
              <a:rPr lang="en-US" sz="2000" b="0" i="0" kern="1200" dirty="0"/>
              <a:t> </a:t>
            </a:r>
            <a:r>
              <a:rPr lang="en-US" sz="2000" i="0" kern="1200" dirty="0"/>
              <a:t>Stack</a:t>
            </a:r>
            <a:endParaRPr lang="en-US" sz="2000" kern="1200" dirty="0"/>
          </a:p>
        </p:txBody>
      </p:sp>
      <p:sp>
        <p:nvSpPr>
          <p:cNvPr id="1931" name="Google Shape;1931;p33"/>
          <p:cNvSpPr txBox="1">
            <a:spLocks noGrp="1"/>
          </p:cNvSpPr>
          <p:nvPr>
            <p:ph type="subTitle" idx="5"/>
          </p:nvPr>
        </p:nvSpPr>
        <p:spPr>
          <a:xfrm>
            <a:off x="5598859" y="1766047"/>
            <a:ext cx="2560856" cy="498001"/>
          </a:xfrm>
          <a:prstGeom prst="rect">
            <a:avLst/>
          </a:prstGeom>
        </p:spPr>
        <p:txBody>
          <a:bodyPr spcFirstLastPara="1" wrap="square" lIns="91425" tIns="91425" rIns="91425" bIns="91425" anchor="t" anchorCtr="0">
            <a:noAutofit/>
          </a:bodyPr>
          <a:lstStyle/>
          <a:p>
            <a:pPr marL="0" lvl="0" indent="0" algn="l" defTabSz="933450">
              <a:lnSpc>
                <a:spcPct val="90000"/>
              </a:lnSpc>
              <a:spcBef>
                <a:spcPct val="0"/>
              </a:spcBef>
              <a:spcAft>
                <a:spcPct val="35000"/>
              </a:spcAft>
              <a:buNone/>
            </a:pPr>
            <a:r>
              <a:rPr lang="en-US" sz="2000" b="1" i="0" kern="1200" dirty="0"/>
              <a:t>Frontend</a:t>
            </a:r>
            <a:endParaRPr lang="en-US" sz="2000" b="1" kern="1200" dirty="0"/>
          </a:p>
        </p:txBody>
      </p:sp>
      <p:sp>
        <p:nvSpPr>
          <p:cNvPr id="1932" name="Google Shape;1932;p33"/>
          <p:cNvSpPr txBox="1">
            <a:spLocks noGrp="1"/>
          </p:cNvSpPr>
          <p:nvPr>
            <p:ph type="title" idx="6"/>
          </p:nvPr>
        </p:nvSpPr>
        <p:spPr>
          <a:xfrm>
            <a:off x="1024373" y="3274828"/>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1933" name="Google Shape;1933;p33"/>
          <p:cNvSpPr txBox="1">
            <a:spLocks noGrp="1"/>
          </p:cNvSpPr>
          <p:nvPr>
            <p:ph type="title" idx="7"/>
          </p:nvPr>
        </p:nvSpPr>
        <p:spPr>
          <a:xfrm>
            <a:off x="1789784" y="1726942"/>
            <a:ext cx="2936691" cy="760031"/>
          </a:xfrm>
          <a:prstGeom prst="rect">
            <a:avLst/>
          </a:prstGeom>
        </p:spPr>
        <p:txBody>
          <a:bodyPr spcFirstLastPara="1" wrap="square" lIns="91425" tIns="91425" rIns="91425" bIns="91425" anchor="b" anchorCtr="0">
            <a:noAutofit/>
          </a:bodyPr>
          <a:lstStyle/>
          <a:p>
            <a:pPr marL="0" lvl="0" indent="0" algn="l" defTabSz="933450">
              <a:lnSpc>
                <a:spcPct val="90000"/>
              </a:lnSpc>
              <a:spcBef>
                <a:spcPct val="0"/>
              </a:spcBef>
              <a:spcAft>
                <a:spcPct val="35000"/>
              </a:spcAft>
              <a:buNone/>
            </a:pPr>
            <a:r>
              <a:rPr lang="en-US" sz="2000" i="0" kern="1200" dirty="0"/>
              <a:t>Project Management Tool</a:t>
            </a:r>
            <a:endParaRPr lang="en-US" sz="2000" kern="1200" dirty="0"/>
          </a:p>
        </p:txBody>
      </p:sp>
      <p:sp>
        <p:nvSpPr>
          <p:cNvPr id="1935" name="Google Shape;1935;p33"/>
          <p:cNvSpPr txBox="1">
            <a:spLocks noGrp="1"/>
          </p:cNvSpPr>
          <p:nvPr>
            <p:ph type="title" idx="9"/>
          </p:nvPr>
        </p:nvSpPr>
        <p:spPr>
          <a:xfrm>
            <a:off x="1023454" y="1853609"/>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1936" name="Google Shape;1936;p33"/>
          <p:cNvSpPr txBox="1">
            <a:spLocks noGrp="1"/>
          </p:cNvSpPr>
          <p:nvPr>
            <p:ph type="title" idx="13"/>
          </p:nvPr>
        </p:nvSpPr>
        <p:spPr>
          <a:xfrm>
            <a:off x="5598859" y="2571750"/>
            <a:ext cx="2560858" cy="3476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Backend</a:t>
            </a:r>
            <a:endParaRPr dirty="0"/>
          </a:p>
        </p:txBody>
      </p:sp>
      <p:sp>
        <p:nvSpPr>
          <p:cNvPr id="1938" name="Google Shape;1938;p33"/>
          <p:cNvSpPr txBox="1">
            <a:spLocks noGrp="1"/>
          </p:cNvSpPr>
          <p:nvPr>
            <p:ph type="title" idx="15"/>
          </p:nvPr>
        </p:nvSpPr>
        <p:spPr>
          <a:xfrm>
            <a:off x="1024373" y="3991719"/>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1941" name="Google Shape;1941;p33"/>
          <p:cNvSpPr txBox="1">
            <a:spLocks noGrp="1"/>
          </p:cNvSpPr>
          <p:nvPr>
            <p:ph type="title" idx="18"/>
          </p:nvPr>
        </p:nvSpPr>
        <p:spPr>
          <a:xfrm>
            <a:off x="1024373" y="2529091"/>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1942" name="Google Shape;1942;p33"/>
          <p:cNvSpPr txBox="1">
            <a:spLocks noGrp="1"/>
          </p:cNvSpPr>
          <p:nvPr>
            <p:ph type="title" idx="19"/>
          </p:nvPr>
        </p:nvSpPr>
        <p:spPr>
          <a:xfrm>
            <a:off x="5598859" y="3310571"/>
            <a:ext cx="2555400" cy="390300"/>
          </a:xfrm>
          <a:prstGeom prst="rect">
            <a:avLst/>
          </a:prstGeom>
        </p:spPr>
        <p:txBody>
          <a:bodyPr spcFirstLastPara="1" wrap="square" lIns="91425" tIns="91425" rIns="91425" bIns="91425" anchor="b" anchorCtr="0">
            <a:noAutofit/>
          </a:bodyPr>
          <a:lstStyle/>
          <a:p>
            <a:pPr marL="0" lvl="0" indent="0" algn="l" defTabSz="933450">
              <a:lnSpc>
                <a:spcPct val="90000"/>
              </a:lnSpc>
              <a:spcBef>
                <a:spcPct val="0"/>
              </a:spcBef>
              <a:spcAft>
                <a:spcPct val="35000"/>
              </a:spcAft>
              <a:buNone/>
            </a:pPr>
            <a:r>
              <a:rPr lang="en-US" sz="2000" i="0" kern="1200" dirty="0"/>
              <a:t>Wireframes</a:t>
            </a:r>
            <a:endParaRPr lang="en-US" sz="2000" kern="1200" dirty="0"/>
          </a:p>
        </p:txBody>
      </p:sp>
      <p:sp>
        <p:nvSpPr>
          <p:cNvPr id="1943" name="Google Shape;1943;p33"/>
          <p:cNvSpPr txBox="1">
            <a:spLocks noGrp="1"/>
          </p:cNvSpPr>
          <p:nvPr>
            <p:ph type="subTitle" idx="20"/>
          </p:nvPr>
        </p:nvSpPr>
        <p:spPr>
          <a:xfrm>
            <a:off x="5604315" y="3927117"/>
            <a:ext cx="2555400" cy="572700"/>
          </a:xfrm>
          <a:prstGeom prst="rect">
            <a:avLst/>
          </a:prstGeom>
        </p:spPr>
        <p:txBody>
          <a:bodyPr spcFirstLastPara="1" wrap="square" lIns="91425" tIns="91425" rIns="91425" bIns="91425" anchor="t" anchorCtr="0">
            <a:noAutofit/>
          </a:bodyPr>
          <a:lstStyle/>
          <a:p>
            <a:pPr marL="0" lvl="0" indent="0" algn="l" defTabSz="933450">
              <a:lnSpc>
                <a:spcPct val="90000"/>
              </a:lnSpc>
              <a:spcBef>
                <a:spcPct val="0"/>
              </a:spcBef>
              <a:spcAft>
                <a:spcPct val="35000"/>
              </a:spcAft>
              <a:buNone/>
            </a:pPr>
            <a:r>
              <a:rPr lang="en-US" sz="2000" b="1" i="0" kern="1200" dirty="0"/>
              <a:t>Coding Best Practices</a:t>
            </a:r>
            <a:endParaRPr lang="en-US" sz="2000" b="1" kern="1200" dirty="0"/>
          </a:p>
        </p:txBody>
      </p:sp>
      <p:sp>
        <p:nvSpPr>
          <p:cNvPr id="1944" name="Google Shape;1944;p33"/>
          <p:cNvSpPr txBox="1">
            <a:spLocks noGrp="1"/>
          </p:cNvSpPr>
          <p:nvPr>
            <p:ph type="title" idx="21"/>
          </p:nvPr>
        </p:nvSpPr>
        <p:spPr>
          <a:xfrm>
            <a:off x="4832884" y="1171699"/>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sp>
        <p:nvSpPr>
          <p:cNvPr id="11" name="Title 10">
            <a:extLst>
              <a:ext uri="{FF2B5EF4-FFF2-40B4-BE49-F238E27FC236}">
                <a16:creationId xmlns:a16="http://schemas.microsoft.com/office/drawing/2014/main" id="{596DD885-A66C-2723-1D1A-738B4959C49C}"/>
              </a:ext>
            </a:extLst>
          </p:cNvPr>
          <p:cNvSpPr>
            <a:spLocks noGrp="1"/>
          </p:cNvSpPr>
          <p:nvPr>
            <p:ph type="title" idx="16"/>
          </p:nvPr>
        </p:nvSpPr>
        <p:spPr>
          <a:xfrm>
            <a:off x="1784747" y="2606390"/>
            <a:ext cx="2894200" cy="348744"/>
          </a:xfrm>
        </p:spPr>
        <p:txBody>
          <a:bodyPr/>
          <a:lstStyle/>
          <a:p>
            <a:br>
              <a:rPr lang="en-US" sz="2000" kern="1200" dirty="0"/>
            </a:br>
            <a:r>
              <a:rPr lang="en-US" sz="2000" i="0" kern="1200" dirty="0"/>
              <a:t>Communication</a:t>
            </a:r>
            <a:r>
              <a:rPr lang="en-US" sz="2000" b="0" i="0" kern="1200" dirty="0"/>
              <a:t> </a:t>
            </a:r>
            <a:r>
              <a:rPr lang="en-US" sz="2000" i="0" kern="1200" dirty="0"/>
              <a:t>Tool</a:t>
            </a:r>
            <a:endParaRPr lang="en-US" dirty="0"/>
          </a:p>
        </p:txBody>
      </p:sp>
      <p:sp>
        <p:nvSpPr>
          <p:cNvPr id="12" name="Title 10">
            <a:extLst>
              <a:ext uri="{FF2B5EF4-FFF2-40B4-BE49-F238E27FC236}">
                <a16:creationId xmlns:a16="http://schemas.microsoft.com/office/drawing/2014/main" id="{B6DE2E3C-48DA-83EE-83EB-67A9B2E3EB52}"/>
              </a:ext>
            </a:extLst>
          </p:cNvPr>
          <p:cNvSpPr txBox="1">
            <a:spLocks/>
          </p:cNvSpPr>
          <p:nvPr/>
        </p:nvSpPr>
        <p:spPr>
          <a:xfrm>
            <a:off x="1848003" y="3274828"/>
            <a:ext cx="3045009" cy="4260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1pPr>
            <a:lvl2pPr marR="0" lvl="1"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2pPr>
            <a:lvl3pPr marR="0" lvl="2"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3pPr>
            <a:lvl4pPr marR="0" lvl="3"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4pPr>
            <a:lvl5pPr marR="0" lvl="4"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5pPr>
            <a:lvl6pPr marR="0" lvl="5"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6pPr>
            <a:lvl7pPr marR="0" lvl="6"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7pPr>
            <a:lvl8pPr marR="0" lvl="7"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8pPr>
            <a:lvl9pPr marR="0" lvl="8"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9pPr>
          </a:lstStyle>
          <a:p>
            <a:r>
              <a:rPr lang="en-US" sz="2000" i="0" kern="1200" dirty="0"/>
              <a:t>Meeting</a:t>
            </a:r>
            <a:r>
              <a:rPr lang="en-US" sz="2000" b="0" i="0" kern="1200" dirty="0"/>
              <a:t> </a:t>
            </a:r>
            <a:r>
              <a:rPr lang="en-US" sz="2000" i="0" kern="1200" dirty="0"/>
              <a:t>Minutes</a:t>
            </a:r>
            <a:endParaRPr lang="en-US" sz="2000" kern="1200" dirty="0"/>
          </a:p>
        </p:txBody>
      </p:sp>
      <p:sp>
        <p:nvSpPr>
          <p:cNvPr id="14" name="Title 10">
            <a:extLst>
              <a:ext uri="{FF2B5EF4-FFF2-40B4-BE49-F238E27FC236}">
                <a16:creationId xmlns:a16="http://schemas.microsoft.com/office/drawing/2014/main" id="{FE4BDCFA-6633-3D71-A87A-721E2CF093DA}"/>
              </a:ext>
            </a:extLst>
          </p:cNvPr>
          <p:cNvSpPr txBox="1">
            <a:spLocks/>
          </p:cNvSpPr>
          <p:nvPr/>
        </p:nvSpPr>
        <p:spPr>
          <a:xfrm>
            <a:off x="1784747" y="4089041"/>
            <a:ext cx="3089980" cy="644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1pPr>
            <a:lvl2pPr marR="0" lvl="1"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2pPr>
            <a:lvl3pPr marR="0" lvl="2"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3pPr>
            <a:lvl4pPr marR="0" lvl="3"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4pPr>
            <a:lvl5pPr marR="0" lvl="4"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5pPr>
            <a:lvl6pPr marR="0" lvl="5"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6pPr>
            <a:lvl7pPr marR="0" lvl="6"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7pPr>
            <a:lvl8pPr marR="0" lvl="7"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8pPr>
            <a:lvl9pPr marR="0" lvl="8" algn="ctr" rtl="0">
              <a:lnSpc>
                <a:spcPct val="100000"/>
              </a:lnSpc>
              <a:spcBef>
                <a:spcPts val="0"/>
              </a:spcBef>
              <a:spcAft>
                <a:spcPts val="0"/>
              </a:spcAft>
              <a:buClr>
                <a:schemeClr val="dk1"/>
              </a:buClr>
              <a:buSzPts val="2000"/>
              <a:buFont typeface="Exo"/>
              <a:buNone/>
              <a:defRPr sz="2000" b="1" i="0" u="none" strike="noStrike" cap="none">
                <a:solidFill>
                  <a:schemeClr val="dk1"/>
                </a:solidFill>
                <a:latin typeface="Exo"/>
                <a:ea typeface="Exo"/>
                <a:cs typeface="Exo"/>
                <a:sym typeface="Exo"/>
              </a:defRPr>
            </a:lvl9pPr>
          </a:lstStyle>
          <a:p>
            <a:r>
              <a:rPr lang="en-US" b="0" kern="1200" dirty="0"/>
              <a:t> </a:t>
            </a:r>
            <a:r>
              <a:rPr lang="en-US" sz="2000" i="0" kern="1200" dirty="0"/>
              <a:t>GitHub</a:t>
            </a:r>
            <a:br>
              <a:rPr lang="en-US" kern="1200" dirty="0"/>
            </a:br>
            <a:endParaRPr lang="en-US" dirty="0"/>
          </a:p>
        </p:txBody>
      </p:sp>
      <p:sp>
        <p:nvSpPr>
          <p:cNvPr id="17" name="Google Shape;1938;p33">
            <a:extLst>
              <a:ext uri="{FF2B5EF4-FFF2-40B4-BE49-F238E27FC236}">
                <a16:creationId xmlns:a16="http://schemas.microsoft.com/office/drawing/2014/main" id="{CF26DBF9-493B-32C1-21EB-EC5A3E8C0D82}"/>
              </a:ext>
            </a:extLst>
          </p:cNvPr>
          <p:cNvSpPr txBox="1">
            <a:spLocks/>
          </p:cNvSpPr>
          <p:nvPr/>
        </p:nvSpPr>
        <p:spPr>
          <a:xfrm>
            <a:off x="4832884" y="1840637"/>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Exo"/>
              <a:buNone/>
              <a:defRPr sz="3200" b="1" i="0" u="none" strike="noStrike" cap="none">
                <a:solidFill>
                  <a:schemeClr val="dk1"/>
                </a:solidFill>
                <a:latin typeface="Exo"/>
                <a:ea typeface="Exo"/>
                <a:cs typeface="Exo"/>
                <a:sym typeface="Exo"/>
              </a:defRPr>
            </a:lvl1pPr>
            <a:lvl2pPr marR="0" lvl="1"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2pPr>
            <a:lvl3pPr marR="0" lvl="2"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3pPr>
            <a:lvl4pPr marR="0" lvl="3"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4pPr>
            <a:lvl5pPr marR="0" lvl="4"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5pPr>
            <a:lvl6pPr marR="0" lvl="5"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6pPr>
            <a:lvl7pPr marR="0" lvl="6"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7pPr>
            <a:lvl8pPr marR="0" lvl="7"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8pPr>
            <a:lvl9pPr marR="0" lvl="8"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9pPr>
          </a:lstStyle>
          <a:p>
            <a:r>
              <a:rPr lang="en" dirty="0"/>
              <a:t>7.</a:t>
            </a:r>
          </a:p>
        </p:txBody>
      </p:sp>
      <p:sp>
        <p:nvSpPr>
          <p:cNvPr id="19" name="Google Shape;1932;p33">
            <a:extLst>
              <a:ext uri="{FF2B5EF4-FFF2-40B4-BE49-F238E27FC236}">
                <a16:creationId xmlns:a16="http://schemas.microsoft.com/office/drawing/2014/main" id="{01F6333D-2E69-3423-27EF-B883B6FA3380}"/>
              </a:ext>
            </a:extLst>
          </p:cNvPr>
          <p:cNvSpPr txBox="1">
            <a:spLocks/>
          </p:cNvSpPr>
          <p:nvPr/>
        </p:nvSpPr>
        <p:spPr>
          <a:xfrm>
            <a:off x="4816807" y="2531136"/>
            <a:ext cx="617400" cy="4980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Exo"/>
              <a:buNone/>
              <a:defRPr sz="3200" b="1" i="0" u="none" strike="noStrike" cap="none">
                <a:solidFill>
                  <a:schemeClr val="dk1"/>
                </a:solidFill>
                <a:latin typeface="Exo"/>
                <a:ea typeface="Exo"/>
                <a:cs typeface="Exo"/>
                <a:sym typeface="Exo"/>
              </a:defRPr>
            </a:lvl1pPr>
            <a:lvl2pPr marR="0" lvl="1"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2pPr>
            <a:lvl3pPr marR="0" lvl="2"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3pPr>
            <a:lvl4pPr marR="0" lvl="3"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4pPr>
            <a:lvl5pPr marR="0" lvl="4"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5pPr>
            <a:lvl6pPr marR="0" lvl="5"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6pPr>
            <a:lvl7pPr marR="0" lvl="6"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7pPr>
            <a:lvl8pPr marR="0" lvl="7"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8pPr>
            <a:lvl9pPr marR="0" lvl="8"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9pPr>
          </a:lstStyle>
          <a:p>
            <a:r>
              <a:rPr lang="en" dirty="0"/>
              <a:t>8.</a:t>
            </a:r>
          </a:p>
        </p:txBody>
      </p:sp>
      <p:sp>
        <p:nvSpPr>
          <p:cNvPr id="20" name="Google Shape;1938;p33">
            <a:extLst>
              <a:ext uri="{FF2B5EF4-FFF2-40B4-BE49-F238E27FC236}">
                <a16:creationId xmlns:a16="http://schemas.microsoft.com/office/drawing/2014/main" id="{87759F26-D782-AD27-25BA-C201CD8AD3A1}"/>
              </a:ext>
            </a:extLst>
          </p:cNvPr>
          <p:cNvSpPr txBox="1">
            <a:spLocks/>
          </p:cNvSpPr>
          <p:nvPr/>
        </p:nvSpPr>
        <p:spPr>
          <a:xfrm>
            <a:off x="4816807" y="3255198"/>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Exo"/>
              <a:buNone/>
              <a:defRPr sz="3200" b="1" i="0" u="none" strike="noStrike" cap="none">
                <a:solidFill>
                  <a:schemeClr val="dk1"/>
                </a:solidFill>
                <a:latin typeface="Exo"/>
                <a:ea typeface="Exo"/>
                <a:cs typeface="Exo"/>
                <a:sym typeface="Exo"/>
              </a:defRPr>
            </a:lvl1pPr>
            <a:lvl2pPr marR="0" lvl="1"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2pPr>
            <a:lvl3pPr marR="0" lvl="2"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3pPr>
            <a:lvl4pPr marR="0" lvl="3"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4pPr>
            <a:lvl5pPr marR="0" lvl="4"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5pPr>
            <a:lvl6pPr marR="0" lvl="5"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6pPr>
            <a:lvl7pPr marR="0" lvl="6"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7pPr>
            <a:lvl8pPr marR="0" lvl="7"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8pPr>
            <a:lvl9pPr marR="0" lvl="8"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9pPr>
          </a:lstStyle>
          <a:p>
            <a:r>
              <a:rPr lang="en" dirty="0"/>
              <a:t>9.</a:t>
            </a:r>
          </a:p>
        </p:txBody>
      </p:sp>
      <p:sp>
        <p:nvSpPr>
          <p:cNvPr id="21" name="Google Shape;1932;p33">
            <a:extLst>
              <a:ext uri="{FF2B5EF4-FFF2-40B4-BE49-F238E27FC236}">
                <a16:creationId xmlns:a16="http://schemas.microsoft.com/office/drawing/2014/main" id="{DD7A30EB-2723-4119-E0C6-F1C4687A977D}"/>
              </a:ext>
            </a:extLst>
          </p:cNvPr>
          <p:cNvSpPr txBox="1">
            <a:spLocks/>
          </p:cNvSpPr>
          <p:nvPr/>
        </p:nvSpPr>
        <p:spPr>
          <a:xfrm>
            <a:off x="4784693" y="3991719"/>
            <a:ext cx="665591" cy="4980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Exo"/>
              <a:buNone/>
              <a:defRPr sz="3200" b="1" i="0" u="none" strike="noStrike" cap="none">
                <a:solidFill>
                  <a:schemeClr val="dk1"/>
                </a:solidFill>
                <a:latin typeface="Exo"/>
                <a:ea typeface="Exo"/>
                <a:cs typeface="Exo"/>
                <a:sym typeface="Exo"/>
              </a:defRPr>
            </a:lvl1pPr>
            <a:lvl2pPr marR="0" lvl="1"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2pPr>
            <a:lvl3pPr marR="0" lvl="2"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3pPr>
            <a:lvl4pPr marR="0" lvl="3"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4pPr>
            <a:lvl5pPr marR="0" lvl="4"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5pPr>
            <a:lvl6pPr marR="0" lvl="5"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6pPr>
            <a:lvl7pPr marR="0" lvl="6"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7pPr>
            <a:lvl8pPr marR="0" lvl="7"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8pPr>
            <a:lvl9pPr marR="0" lvl="8" algn="ctr" rtl="0">
              <a:lnSpc>
                <a:spcPct val="100000"/>
              </a:lnSpc>
              <a:spcBef>
                <a:spcPts val="0"/>
              </a:spcBef>
              <a:spcAft>
                <a:spcPts val="0"/>
              </a:spcAft>
              <a:buClr>
                <a:schemeClr val="dk1"/>
              </a:buClr>
              <a:buSzPts val="2500"/>
              <a:buFont typeface="Exo"/>
              <a:buNone/>
              <a:defRPr sz="2500" b="1" i="0" u="none" strike="noStrike" cap="none">
                <a:solidFill>
                  <a:schemeClr val="dk1"/>
                </a:solidFill>
                <a:latin typeface="Exo"/>
                <a:ea typeface="Exo"/>
                <a:cs typeface="Exo"/>
                <a:sym typeface="Exo"/>
              </a:defRPr>
            </a:lvl9pPr>
          </a:lstStyle>
          <a:p>
            <a:r>
              <a:rPr lang="en" sz="2500" dirty="0"/>
              <a:t>10</a:t>
            </a:r>
            <a:r>
              <a:rPr lang="en"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841317" y="493391"/>
            <a:ext cx="748691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grpSp>
        <p:nvGrpSpPr>
          <p:cNvPr id="1914" name="Google Shape;1914;p32"/>
          <p:cNvGrpSpPr/>
          <p:nvPr/>
        </p:nvGrpSpPr>
        <p:grpSpPr>
          <a:xfrm>
            <a:off x="8245979" y="1349313"/>
            <a:ext cx="399883" cy="381256"/>
            <a:chOff x="7268887" y="1278648"/>
            <a:chExt cx="399883" cy="381256"/>
          </a:xfrm>
        </p:grpSpPr>
        <p:sp>
          <p:nvSpPr>
            <p:cNvPr id="1915" name="Google Shape;1915;p32"/>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7" name="Google Shape;1917;p32"/>
          <p:cNvGrpSpPr/>
          <p:nvPr/>
        </p:nvGrpSpPr>
        <p:grpSpPr>
          <a:xfrm>
            <a:off x="8130794" y="2474816"/>
            <a:ext cx="793249" cy="498929"/>
            <a:chOff x="8130794" y="2474816"/>
            <a:chExt cx="793249" cy="498929"/>
          </a:xfrm>
        </p:grpSpPr>
        <p:sp>
          <p:nvSpPr>
            <p:cNvPr id="1918" name="Google Shape;1918;p32"/>
            <p:cNvSpPr/>
            <p:nvPr/>
          </p:nvSpPr>
          <p:spPr>
            <a:xfrm>
              <a:off x="8213761" y="2859271"/>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8130794" y="2776304"/>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8229514" y="2532376"/>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8785261" y="2474816"/>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AA0BE21F-63CF-18C0-8477-96E9900FFD38}"/>
              </a:ext>
            </a:extLst>
          </p:cNvPr>
          <p:cNvGrpSpPr/>
          <p:nvPr/>
        </p:nvGrpSpPr>
        <p:grpSpPr>
          <a:xfrm>
            <a:off x="892682" y="1222351"/>
            <a:ext cx="6604932" cy="2227343"/>
            <a:chOff x="-500171" y="11844"/>
            <a:chExt cx="6604932" cy="2917405"/>
          </a:xfrm>
        </p:grpSpPr>
        <p:sp>
          <p:nvSpPr>
            <p:cNvPr id="1890" name="Rectangle 1889">
              <a:extLst>
                <a:ext uri="{FF2B5EF4-FFF2-40B4-BE49-F238E27FC236}">
                  <a16:creationId xmlns:a16="http://schemas.microsoft.com/office/drawing/2014/main" id="{E4E998C7-8E9A-F10C-DE91-6AFD6D652A92}"/>
                </a:ext>
              </a:extLst>
            </p:cNvPr>
            <p:cNvSpPr/>
            <p:nvPr/>
          </p:nvSpPr>
          <p:spPr>
            <a:xfrm>
              <a:off x="0" y="912473"/>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91" name="TextBox 1890">
              <a:extLst>
                <a:ext uri="{FF2B5EF4-FFF2-40B4-BE49-F238E27FC236}">
                  <a16:creationId xmlns:a16="http://schemas.microsoft.com/office/drawing/2014/main" id="{31330601-217E-BF55-98DF-FF9B928EEDAF}"/>
                </a:ext>
              </a:extLst>
            </p:cNvPr>
            <p:cNvSpPr txBox="1"/>
            <p:nvPr/>
          </p:nvSpPr>
          <p:spPr>
            <a:xfrm>
              <a:off x="-500171" y="11844"/>
              <a:ext cx="6004468" cy="291740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indent="0">
                <a:buNone/>
              </a:pPr>
              <a:r>
                <a:rPr lang="en-US" sz="1600" dirty="0">
                  <a:ea typeface="+mn-lt"/>
                  <a:cs typeface="+mn-lt"/>
                </a:rPr>
                <a:t>The aim of this project is to develop a web application which is basically A service Providing Platform like Fiverr from there are two user one is seller and one is buyer seller add his services and buyer place the order to the seller after accepting the offer the order is started. There is real time chat between the seller and the client who place the order.</a:t>
              </a:r>
              <a:endParaRPr lang="en-US" sz="1600" dirty="0"/>
            </a:p>
          </p:txBody>
        </p:sp>
      </p:grpSp>
      <p:sp>
        <p:nvSpPr>
          <p:cNvPr id="1888" name="Rectangle 1887">
            <a:extLst>
              <a:ext uri="{FF2B5EF4-FFF2-40B4-BE49-F238E27FC236}">
                <a16:creationId xmlns:a16="http://schemas.microsoft.com/office/drawing/2014/main" id="{812279EA-FFFC-8822-1C30-FD6A31C6A2F7}"/>
              </a:ext>
            </a:extLst>
          </p:cNvPr>
          <p:cNvSpPr/>
          <p:nvPr/>
        </p:nvSpPr>
        <p:spPr>
          <a:xfrm>
            <a:off x="1394108" y="2679350"/>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0" name="Rectangle 29">
            <a:extLst>
              <a:ext uri="{FF2B5EF4-FFF2-40B4-BE49-F238E27FC236}">
                <a16:creationId xmlns:a16="http://schemas.microsoft.com/office/drawing/2014/main" id="{04C89876-5B60-DF0C-19F1-62B5407C555E}"/>
              </a:ext>
            </a:extLst>
          </p:cNvPr>
          <p:cNvSpPr/>
          <p:nvPr/>
        </p:nvSpPr>
        <p:spPr>
          <a:xfrm>
            <a:off x="1425569" y="2778238"/>
            <a:ext cx="6104761" cy="2749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Rectangle 25">
            <a:extLst>
              <a:ext uri="{FF2B5EF4-FFF2-40B4-BE49-F238E27FC236}">
                <a16:creationId xmlns:a16="http://schemas.microsoft.com/office/drawing/2014/main" id="{9EB47E3D-0DEC-C36C-E409-E29069A6C6BF}"/>
              </a:ext>
            </a:extLst>
          </p:cNvPr>
          <p:cNvSpPr/>
          <p:nvPr/>
        </p:nvSpPr>
        <p:spPr>
          <a:xfrm>
            <a:off x="1310597" y="3368725"/>
            <a:ext cx="6104761" cy="37681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Rectangle 23">
            <a:extLst>
              <a:ext uri="{FF2B5EF4-FFF2-40B4-BE49-F238E27FC236}">
                <a16:creationId xmlns:a16="http://schemas.microsoft.com/office/drawing/2014/main" id="{8C093CC3-1A8D-ED01-7F81-0CF8E44BA992}"/>
              </a:ext>
            </a:extLst>
          </p:cNvPr>
          <p:cNvSpPr/>
          <p:nvPr/>
        </p:nvSpPr>
        <p:spPr>
          <a:xfrm>
            <a:off x="1344612" y="3212465"/>
            <a:ext cx="6104761" cy="2676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4" name="Group 13">
            <a:extLst>
              <a:ext uri="{FF2B5EF4-FFF2-40B4-BE49-F238E27FC236}">
                <a16:creationId xmlns:a16="http://schemas.microsoft.com/office/drawing/2014/main" id="{660DDE06-EA42-3224-6189-E93ED63094A1}"/>
              </a:ext>
            </a:extLst>
          </p:cNvPr>
          <p:cNvGrpSpPr/>
          <p:nvPr/>
        </p:nvGrpSpPr>
        <p:grpSpPr>
          <a:xfrm>
            <a:off x="1394108" y="5863670"/>
            <a:ext cx="6104761" cy="454902"/>
            <a:chOff x="0" y="4551696"/>
            <a:chExt cx="6104761" cy="454902"/>
          </a:xfrm>
        </p:grpSpPr>
        <p:sp>
          <p:nvSpPr>
            <p:cNvPr id="18" name="Rectangle 17">
              <a:extLst>
                <a:ext uri="{FF2B5EF4-FFF2-40B4-BE49-F238E27FC236}">
                  <a16:creationId xmlns:a16="http://schemas.microsoft.com/office/drawing/2014/main" id="{1C2CA6A3-FB58-0954-BB96-386D363FE8A1}"/>
                </a:ext>
              </a:extLst>
            </p:cNvPr>
            <p:cNvSpPr/>
            <p:nvPr/>
          </p:nvSpPr>
          <p:spPr>
            <a:xfrm>
              <a:off x="0" y="4551696"/>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a:extLst>
                <a:ext uri="{FF2B5EF4-FFF2-40B4-BE49-F238E27FC236}">
                  <a16:creationId xmlns:a16="http://schemas.microsoft.com/office/drawing/2014/main" id="{F1192DCB-33D9-BA3B-C684-4E04BC3CB8A3}"/>
                </a:ext>
              </a:extLst>
            </p:cNvPr>
            <p:cNvSpPr txBox="1"/>
            <p:nvPr/>
          </p:nvSpPr>
          <p:spPr>
            <a:xfrm>
              <a:off x="0" y="4551696"/>
              <a:ext cx="6104761" cy="4549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Database Schema</a:t>
              </a:r>
              <a:endParaRPr lang="en-US" sz="2100" kern="1200" dirty="0"/>
            </a:p>
          </p:txBody>
        </p:sp>
      </p:grpSp>
      <p:grpSp>
        <p:nvGrpSpPr>
          <p:cNvPr id="15" name="Group 14">
            <a:extLst>
              <a:ext uri="{FF2B5EF4-FFF2-40B4-BE49-F238E27FC236}">
                <a16:creationId xmlns:a16="http://schemas.microsoft.com/office/drawing/2014/main" id="{0197F832-A774-32AD-7CE0-1722B1CF292A}"/>
              </a:ext>
            </a:extLst>
          </p:cNvPr>
          <p:cNvGrpSpPr/>
          <p:nvPr/>
        </p:nvGrpSpPr>
        <p:grpSpPr>
          <a:xfrm>
            <a:off x="1394108" y="6318573"/>
            <a:ext cx="6104761" cy="454902"/>
            <a:chOff x="0" y="5006599"/>
            <a:chExt cx="6104761" cy="454902"/>
          </a:xfrm>
        </p:grpSpPr>
        <p:sp>
          <p:nvSpPr>
            <p:cNvPr id="16" name="Rectangle 15">
              <a:extLst>
                <a:ext uri="{FF2B5EF4-FFF2-40B4-BE49-F238E27FC236}">
                  <a16:creationId xmlns:a16="http://schemas.microsoft.com/office/drawing/2014/main" id="{3E0B8CAD-AF98-7F8F-1AE9-6407AE799876}"/>
                </a:ext>
              </a:extLst>
            </p:cNvPr>
            <p:cNvSpPr/>
            <p:nvPr/>
          </p:nvSpPr>
          <p:spPr>
            <a:xfrm>
              <a:off x="0" y="5006599"/>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31270BEA-1C7A-457C-E5F9-FBF1B90C27BB}"/>
                </a:ext>
              </a:extLst>
            </p:cNvPr>
            <p:cNvSpPr txBox="1"/>
            <p:nvPr/>
          </p:nvSpPr>
          <p:spPr>
            <a:xfrm>
              <a:off x="0" y="5006599"/>
              <a:ext cx="6104761" cy="4549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Project Features</a:t>
              </a:r>
              <a:endParaRPr lang="en-US" sz="2100" kern="1200" dirty="0"/>
            </a:p>
          </p:txBody>
        </p:sp>
      </p:grpSp>
    </p:spTree>
    <p:extLst>
      <p:ext uri="{BB962C8B-B14F-4D97-AF65-F5344CB8AC3E}">
        <p14:creationId xmlns:p14="http://schemas.microsoft.com/office/powerpoint/2010/main" val="115889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841317" y="493391"/>
            <a:ext cx="748691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Project Management Tool</a:t>
            </a:r>
            <a:endParaRPr dirty="0"/>
          </a:p>
        </p:txBody>
      </p:sp>
      <p:grpSp>
        <p:nvGrpSpPr>
          <p:cNvPr id="1914" name="Google Shape;1914;p32"/>
          <p:cNvGrpSpPr/>
          <p:nvPr/>
        </p:nvGrpSpPr>
        <p:grpSpPr>
          <a:xfrm>
            <a:off x="8661179" y="1275964"/>
            <a:ext cx="399883" cy="381256"/>
            <a:chOff x="7268887" y="1278648"/>
            <a:chExt cx="399883" cy="381256"/>
          </a:xfrm>
        </p:grpSpPr>
        <p:sp>
          <p:nvSpPr>
            <p:cNvPr id="1915" name="Google Shape;1915;p32"/>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17" name="Google Shape;1917;p32"/>
          <p:cNvGrpSpPr/>
          <p:nvPr/>
        </p:nvGrpSpPr>
        <p:grpSpPr>
          <a:xfrm>
            <a:off x="8130794" y="2474816"/>
            <a:ext cx="793249" cy="498929"/>
            <a:chOff x="8130794" y="2474816"/>
            <a:chExt cx="793249" cy="498929"/>
          </a:xfrm>
        </p:grpSpPr>
        <p:sp>
          <p:nvSpPr>
            <p:cNvPr id="1918" name="Google Shape;1918;p32"/>
            <p:cNvSpPr/>
            <p:nvPr/>
          </p:nvSpPr>
          <p:spPr>
            <a:xfrm>
              <a:off x="8213761" y="2859271"/>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8130794" y="2776304"/>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8229514" y="2532376"/>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8785261" y="2474816"/>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0" name="Rectangle 1889">
            <a:extLst>
              <a:ext uri="{FF2B5EF4-FFF2-40B4-BE49-F238E27FC236}">
                <a16:creationId xmlns:a16="http://schemas.microsoft.com/office/drawing/2014/main" id="{E4E998C7-8E9A-F10C-DE91-6AFD6D652A92}"/>
              </a:ext>
            </a:extLst>
          </p:cNvPr>
          <p:cNvSpPr/>
          <p:nvPr/>
        </p:nvSpPr>
        <p:spPr>
          <a:xfrm>
            <a:off x="1392853" y="1909952"/>
            <a:ext cx="6104761" cy="34730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Rectangle 25">
            <a:extLst>
              <a:ext uri="{FF2B5EF4-FFF2-40B4-BE49-F238E27FC236}">
                <a16:creationId xmlns:a16="http://schemas.microsoft.com/office/drawing/2014/main" id="{9EB47E3D-0DEC-C36C-E409-E29069A6C6BF}"/>
              </a:ext>
            </a:extLst>
          </p:cNvPr>
          <p:cNvSpPr/>
          <p:nvPr/>
        </p:nvSpPr>
        <p:spPr>
          <a:xfrm>
            <a:off x="1310597" y="3368725"/>
            <a:ext cx="6104761" cy="37681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Rectangle 23">
            <a:extLst>
              <a:ext uri="{FF2B5EF4-FFF2-40B4-BE49-F238E27FC236}">
                <a16:creationId xmlns:a16="http://schemas.microsoft.com/office/drawing/2014/main" id="{8C093CC3-1A8D-ED01-7F81-0CF8E44BA992}"/>
              </a:ext>
            </a:extLst>
          </p:cNvPr>
          <p:cNvSpPr/>
          <p:nvPr/>
        </p:nvSpPr>
        <p:spPr>
          <a:xfrm>
            <a:off x="1344612" y="3212465"/>
            <a:ext cx="6104761" cy="2676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5" name="Group 14">
            <a:extLst>
              <a:ext uri="{FF2B5EF4-FFF2-40B4-BE49-F238E27FC236}">
                <a16:creationId xmlns:a16="http://schemas.microsoft.com/office/drawing/2014/main" id="{0197F832-A774-32AD-7CE0-1722B1CF292A}"/>
              </a:ext>
            </a:extLst>
          </p:cNvPr>
          <p:cNvGrpSpPr/>
          <p:nvPr/>
        </p:nvGrpSpPr>
        <p:grpSpPr>
          <a:xfrm>
            <a:off x="1394108" y="6318573"/>
            <a:ext cx="6104761" cy="454902"/>
            <a:chOff x="0" y="5006599"/>
            <a:chExt cx="6104761" cy="454902"/>
          </a:xfrm>
        </p:grpSpPr>
        <p:sp>
          <p:nvSpPr>
            <p:cNvPr id="16" name="Rectangle 15">
              <a:extLst>
                <a:ext uri="{FF2B5EF4-FFF2-40B4-BE49-F238E27FC236}">
                  <a16:creationId xmlns:a16="http://schemas.microsoft.com/office/drawing/2014/main" id="{3E0B8CAD-AF98-7F8F-1AE9-6407AE799876}"/>
                </a:ext>
              </a:extLst>
            </p:cNvPr>
            <p:cNvSpPr/>
            <p:nvPr/>
          </p:nvSpPr>
          <p:spPr>
            <a:xfrm>
              <a:off x="0" y="5006599"/>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31270BEA-1C7A-457C-E5F9-FBF1B90C27BB}"/>
                </a:ext>
              </a:extLst>
            </p:cNvPr>
            <p:cNvSpPr txBox="1"/>
            <p:nvPr/>
          </p:nvSpPr>
          <p:spPr>
            <a:xfrm>
              <a:off x="0" y="5006599"/>
              <a:ext cx="6104761" cy="4549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p:txBody>
        </p:sp>
      </p:grpSp>
      <p:sp>
        <p:nvSpPr>
          <p:cNvPr id="2" name="Content Placeholder 2">
            <a:extLst>
              <a:ext uri="{FF2B5EF4-FFF2-40B4-BE49-F238E27FC236}">
                <a16:creationId xmlns:a16="http://schemas.microsoft.com/office/drawing/2014/main" id="{7E976E69-CB93-50C7-8285-FF4DF0FCCD81}"/>
              </a:ext>
            </a:extLst>
          </p:cNvPr>
          <p:cNvSpPr txBox="1">
            <a:spLocks/>
          </p:cNvSpPr>
          <p:nvPr/>
        </p:nvSpPr>
        <p:spPr>
          <a:xfrm>
            <a:off x="6116700" y="558439"/>
            <a:ext cx="2112814" cy="445775"/>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spcFirstLastPara="1" vert="horz" wrap="square" lIns="91440" tIns="45720" rIns="91440" bIns="45720" rtlCol="0" anchor="t"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a:buChar char="●"/>
              <a:defRPr sz="1200" b="0" i="0" u="none" strike="noStrike" cap="none">
                <a:solidFill>
                  <a:schemeClr val="dk1"/>
                </a:solidFill>
                <a:latin typeface="PT Sans"/>
                <a:ea typeface="PT Sans"/>
                <a:cs typeface="PT Sans"/>
                <a:sym typeface="PT Sans"/>
              </a:defRPr>
            </a:lvl1pPr>
            <a:lvl2pPr marL="914400" marR="0" lvl="1"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2pPr>
            <a:lvl3pPr marL="1371600" marR="0" lvl="2"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3pPr>
            <a:lvl4pPr marL="1828800" marR="0" lvl="3"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4pPr>
            <a:lvl5pPr marL="2286000" marR="0" lvl="4"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5pPr>
            <a:lvl6pPr marL="2743200" marR="0" lvl="5"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6pPr>
            <a:lvl7pPr marL="3200400" marR="0" lvl="6"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7pPr>
            <a:lvl8pPr marL="3657600" marR="0" lvl="7"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8pPr>
            <a:lvl9pPr marL="4114800" marR="0" lvl="8"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9pPr>
          </a:lstStyle>
          <a:p>
            <a:pPr marL="139700" indent="0">
              <a:buNone/>
            </a:pPr>
            <a:r>
              <a:rPr lang="en-US" b="1" dirty="0">
                <a:ea typeface="+mn-lt"/>
                <a:cs typeface="+mn-lt"/>
              </a:rPr>
              <a:t>Tool Used:</a:t>
            </a:r>
            <a:r>
              <a:rPr lang="en-US" dirty="0">
                <a:ea typeface="+mn-lt"/>
                <a:cs typeface="+mn-lt"/>
              </a:rPr>
              <a:t> Click-Up</a:t>
            </a:r>
          </a:p>
        </p:txBody>
      </p:sp>
      <p:pic>
        <p:nvPicPr>
          <p:cNvPr id="4" name="Picture 3">
            <a:extLst>
              <a:ext uri="{FF2B5EF4-FFF2-40B4-BE49-F238E27FC236}">
                <a16:creationId xmlns:a16="http://schemas.microsoft.com/office/drawing/2014/main" id="{C04DB277-B970-0512-7FAA-1DA354D08EB9}"/>
              </a:ext>
            </a:extLst>
          </p:cNvPr>
          <p:cNvPicPr>
            <a:picLocks noChangeAspect="1"/>
          </p:cNvPicPr>
          <p:nvPr/>
        </p:nvPicPr>
        <p:blipFill>
          <a:blip r:embed="rId3"/>
          <a:stretch>
            <a:fillRect/>
          </a:stretch>
        </p:blipFill>
        <p:spPr>
          <a:xfrm>
            <a:off x="808464" y="1238252"/>
            <a:ext cx="3554513" cy="3470983"/>
          </a:xfrm>
          <a:prstGeom prst="rect">
            <a:avLst/>
          </a:prstGeom>
        </p:spPr>
      </p:pic>
      <p:pic>
        <p:nvPicPr>
          <p:cNvPr id="7" name="Picture 6">
            <a:extLst>
              <a:ext uri="{FF2B5EF4-FFF2-40B4-BE49-F238E27FC236}">
                <a16:creationId xmlns:a16="http://schemas.microsoft.com/office/drawing/2014/main" id="{C0CD506D-7A21-D8FC-1F7A-5A38F47366C5}"/>
              </a:ext>
            </a:extLst>
          </p:cNvPr>
          <p:cNvPicPr>
            <a:picLocks noChangeAspect="1"/>
          </p:cNvPicPr>
          <p:nvPr/>
        </p:nvPicPr>
        <p:blipFill>
          <a:blip r:embed="rId4"/>
          <a:stretch>
            <a:fillRect/>
          </a:stretch>
        </p:blipFill>
        <p:spPr>
          <a:xfrm>
            <a:off x="4472415" y="1238252"/>
            <a:ext cx="3947743" cy="3470983"/>
          </a:xfrm>
          <a:prstGeom prst="rect">
            <a:avLst/>
          </a:prstGeom>
        </p:spPr>
      </p:pic>
    </p:spTree>
    <p:extLst>
      <p:ext uri="{BB962C8B-B14F-4D97-AF65-F5344CB8AC3E}">
        <p14:creationId xmlns:p14="http://schemas.microsoft.com/office/powerpoint/2010/main" val="37768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841317" y="493391"/>
            <a:ext cx="748691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Communication Tool</a:t>
            </a:r>
            <a:endParaRPr sz="3600" dirty="0"/>
          </a:p>
        </p:txBody>
      </p:sp>
      <p:grpSp>
        <p:nvGrpSpPr>
          <p:cNvPr id="1914" name="Google Shape;1914;p32"/>
          <p:cNvGrpSpPr/>
          <p:nvPr/>
        </p:nvGrpSpPr>
        <p:grpSpPr>
          <a:xfrm>
            <a:off x="8661179" y="1275964"/>
            <a:ext cx="399883" cy="381256"/>
            <a:chOff x="7268887" y="1278648"/>
            <a:chExt cx="399883" cy="381256"/>
          </a:xfrm>
        </p:grpSpPr>
        <p:sp>
          <p:nvSpPr>
            <p:cNvPr id="1915" name="Google Shape;1915;p32"/>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17" name="Google Shape;1917;p32"/>
          <p:cNvGrpSpPr/>
          <p:nvPr/>
        </p:nvGrpSpPr>
        <p:grpSpPr>
          <a:xfrm>
            <a:off x="8130794" y="2474816"/>
            <a:ext cx="793249" cy="498929"/>
            <a:chOff x="8130794" y="2474816"/>
            <a:chExt cx="793249" cy="498929"/>
          </a:xfrm>
        </p:grpSpPr>
        <p:sp>
          <p:nvSpPr>
            <p:cNvPr id="1918" name="Google Shape;1918;p32"/>
            <p:cNvSpPr/>
            <p:nvPr/>
          </p:nvSpPr>
          <p:spPr>
            <a:xfrm>
              <a:off x="8213761" y="2859271"/>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8130794" y="2776304"/>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8229514" y="2532376"/>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8785261" y="2474816"/>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0" name="Rectangle 1889">
            <a:extLst>
              <a:ext uri="{FF2B5EF4-FFF2-40B4-BE49-F238E27FC236}">
                <a16:creationId xmlns:a16="http://schemas.microsoft.com/office/drawing/2014/main" id="{E4E998C7-8E9A-F10C-DE91-6AFD6D652A92}"/>
              </a:ext>
            </a:extLst>
          </p:cNvPr>
          <p:cNvSpPr/>
          <p:nvPr/>
        </p:nvSpPr>
        <p:spPr>
          <a:xfrm>
            <a:off x="1392853" y="1909952"/>
            <a:ext cx="6104761" cy="34730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Rectangle 25">
            <a:extLst>
              <a:ext uri="{FF2B5EF4-FFF2-40B4-BE49-F238E27FC236}">
                <a16:creationId xmlns:a16="http://schemas.microsoft.com/office/drawing/2014/main" id="{9EB47E3D-0DEC-C36C-E409-E29069A6C6BF}"/>
              </a:ext>
            </a:extLst>
          </p:cNvPr>
          <p:cNvSpPr/>
          <p:nvPr/>
        </p:nvSpPr>
        <p:spPr>
          <a:xfrm>
            <a:off x="1310597" y="3368725"/>
            <a:ext cx="6104761" cy="37681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Rectangle 23">
            <a:extLst>
              <a:ext uri="{FF2B5EF4-FFF2-40B4-BE49-F238E27FC236}">
                <a16:creationId xmlns:a16="http://schemas.microsoft.com/office/drawing/2014/main" id="{8C093CC3-1A8D-ED01-7F81-0CF8E44BA992}"/>
              </a:ext>
            </a:extLst>
          </p:cNvPr>
          <p:cNvSpPr/>
          <p:nvPr/>
        </p:nvSpPr>
        <p:spPr>
          <a:xfrm>
            <a:off x="1344612" y="3212465"/>
            <a:ext cx="6104761" cy="2676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5" name="Group 14">
            <a:extLst>
              <a:ext uri="{FF2B5EF4-FFF2-40B4-BE49-F238E27FC236}">
                <a16:creationId xmlns:a16="http://schemas.microsoft.com/office/drawing/2014/main" id="{0197F832-A774-32AD-7CE0-1722B1CF292A}"/>
              </a:ext>
            </a:extLst>
          </p:cNvPr>
          <p:cNvGrpSpPr/>
          <p:nvPr/>
        </p:nvGrpSpPr>
        <p:grpSpPr>
          <a:xfrm>
            <a:off x="1394108" y="6318573"/>
            <a:ext cx="6104761" cy="454902"/>
            <a:chOff x="0" y="5006599"/>
            <a:chExt cx="6104761" cy="454902"/>
          </a:xfrm>
        </p:grpSpPr>
        <p:sp>
          <p:nvSpPr>
            <p:cNvPr id="16" name="Rectangle 15">
              <a:extLst>
                <a:ext uri="{FF2B5EF4-FFF2-40B4-BE49-F238E27FC236}">
                  <a16:creationId xmlns:a16="http://schemas.microsoft.com/office/drawing/2014/main" id="{3E0B8CAD-AF98-7F8F-1AE9-6407AE799876}"/>
                </a:ext>
              </a:extLst>
            </p:cNvPr>
            <p:cNvSpPr/>
            <p:nvPr/>
          </p:nvSpPr>
          <p:spPr>
            <a:xfrm>
              <a:off x="0" y="5006599"/>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31270BEA-1C7A-457C-E5F9-FBF1B90C27BB}"/>
                </a:ext>
              </a:extLst>
            </p:cNvPr>
            <p:cNvSpPr txBox="1"/>
            <p:nvPr/>
          </p:nvSpPr>
          <p:spPr>
            <a:xfrm>
              <a:off x="0" y="5006599"/>
              <a:ext cx="6104761" cy="4549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p:txBody>
        </p:sp>
      </p:grpSp>
      <p:sp>
        <p:nvSpPr>
          <p:cNvPr id="2" name="Content Placeholder 2">
            <a:extLst>
              <a:ext uri="{FF2B5EF4-FFF2-40B4-BE49-F238E27FC236}">
                <a16:creationId xmlns:a16="http://schemas.microsoft.com/office/drawing/2014/main" id="{7E976E69-CB93-50C7-8285-FF4DF0FCCD81}"/>
              </a:ext>
            </a:extLst>
          </p:cNvPr>
          <p:cNvSpPr txBox="1">
            <a:spLocks/>
          </p:cNvSpPr>
          <p:nvPr/>
        </p:nvSpPr>
        <p:spPr>
          <a:xfrm>
            <a:off x="6116700" y="558439"/>
            <a:ext cx="2112814" cy="445775"/>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spcFirstLastPara="1" vert="horz" wrap="square" lIns="91440" tIns="45720" rIns="91440" bIns="45720" rtlCol="0" anchor="t"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a:buChar char="●"/>
              <a:defRPr sz="1200" b="0" i="0" u="none" strike="noStrike" cap="none">
                <a:solidFill>
                  <a:schemeClr val="dk1"/>
                </a:solidFill>
                <a:latin typeface="PT Sans"/>
                <a:ea typeface="PT Sans"/>
                <a:cs typeface="PT Sans"/>
                <a:sym typeface="PT Sans"/>
              </a:defRPr>
            </a:lvl1pPr>
            <a:lvl2pPr marL="914400" marR="0" lvl="1"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2pPr>
            <a:lvl3pPr marL="1371600" marR="0" lvl="2"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3pPr>
            <a:lvl4pPr marL="1828800" marR="0" lvl="3"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4pPr>
            <a:lvl5pPr marL="2286000" marR="0" lvl="4"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5pPr>
            <a:lvl6pPr marL="2743200" marR="0" lvl="5"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6pPr>
            <a:lvl7pPr marL="3200400" marR="0" lvl="6"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7pPr>
            <a:lvl8pPr marL="3657600" marR="0" lvl="7"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8pPr>
            <a:lvl9pPr marL="4114800" marR="0" lvl="8"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9pPr>
          </a:lstStyle>
          <a:p>
            <a:pPr marL="139700" indent="0">
              <a:buNone/>
            </a:pPr>
            <a:r>
              <a:rPr lang="en-US" b="1" dirty="0">
                <a:ea typeface="+mn-lt"/>
                <a:cs typeface="+mn-lt"/>
              </a:rPr>
              <a:t>Tool Used:</a:t>
            </a:r>
            <a:r>
              <a:rPr lang="en-US" dirty="0">
                <a:ea typeface="+mn-lt"/>
                <a:cs typeface="+mn-lt"/>
              </a:rPr>
              <a:t> Slack</a:t>
            </a:r>
          </a:p>
        </p:txBody>
      </p:sp>
      <p:pic>
        <p:nvPicPr>
          <p:cNvPr id="8" name="Picture 7">
            <a:extLst>
              <a:ext uri="{FF2B5EF4-FFF2-40B4-BE49-F238E27FC236}">
                <a16:creationId xmlns:a16="http://schemas.microsoft.com/office/drawing/2014/main" id="{EC53D45E-898D-12C7-A280-ECBFFB98836C}"/>
              </a:ext>
            </a:extLst>
          </p:cNvPr>
          <p:cNvPicPr>
            <a:picLocks noChangeAspect="1"/>
          </p:cNvPicPr>
          <p:nvPr/>
        </p:nvPicPr>
        <p:blipFill>
          <a:blip r:embed="rId3"/>
          <a:stretch>
            <a:fillRect/>
          </a:stretch>
        </p:blipFill>
        <p:spPr>
          <a:xfrm>
            <a:off x="846416" y="1131139"/>
            <a:ext cx="7239313" cy="3818232"/>
          </a:xfrm>
          <a:prstGeom prst="rect">
            <a:avLst/>
          </a:prstGeom>
        </p:spPr>
      </p:pic>
    </p:spTree>
    <p:extLst>
      <p:ext uri="{BB962C8B-B14F-4D97-AF65-F5344CB8AC3E}">
        <p14:creationId xmlns:p14="http://schemas.microsoft.com/office/powerpoint/2010/main" val="152090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841317" y="493391"/>
            <a:ext cx="748691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Meeting Minutes</a:t>
            </a:r>
            <a:endParaRPr sz="3600" dirty="0"/>
          </a:p>
        </p:txBody>
      </p:sp>
      <p:grpSp>
        <p:nvGrpSpPr>
          <p:cNvPr id="1914" name="Google Shape;1914;p32"/>
          <p:cNvGrpSpPr/>
          <p:nvPr/>
        </p:nvGrpSpPr>
        <p:grpSpPr>
          <a:xfrm>
            <a:off x="8661179" y="1275964"/>
            <a:ext cx="399883" cy="381256"/>
            <a:chOff x="7268887" y="1278648"/>
            <a:chExt cx="399883" cy="381256"/>
          </a:xfrm>
        </p:grpSpPr>
        <p:sp>
          <p:nvSpPr>
            <p:cNvPr id="1915" name="Google Shape;1915;p32"/>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17" name="Google Shape;1917;p32"/>
          <p:cNvGrpSpPr/>
          <p:nvPr/>
        </p:nvGrpSpPr>
        <p:grpSpPr>
          <a:xfrm>
            <a:off x="8130794" y="2474816"/>
            <a:ext cx="793249" cy="498929"/>
            <a:chOff x="8130794" y="2474816"/>
            <a:chExt cx="793249" cy="498929"/>
          </a:xfrm>
        </p:grpSpPr>
        <p:sp>
          <p:nvSpPr>
            <p:cNvPr id="1918" name="Google Shape;1918;p32"/>
            <p:cNvSpPr/>
            <p:nvPr/>
          </p:nvSpPr>
          <p:spPr>
            <a:xfrm>
              <a:off x="8213761" y="2859271"/>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8130794" y="2776304"/>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8229514" y="2532376"/>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8785261" y="2474816"/>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ectangle 25">
            <a:extLst>
              <a:ext uri="{FF2B5EF4-FFF2-40B4-BE49-F238E27FC236}">
                <a16:creationId xmlns:a16="http://schemas.microsoft.com/office/drawing/2014/main" id="{9EB47E3D-0DEC-C36C-E409-E29069A6C6BF}"/>
              </a:ext>
            </a:extLst>
          </p:cNvPr>
          <p:cNvSpPr/>
          <p:nvPr/>
        </p:nvSpPr>
        <p:spPr>
          <a:xfrm>
            <a:off x="1310597" y="3368725"/>
            <a:ext cx="6104761" cy="37681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Rectangle 23">
            <a:extLst>
              <a:ext uri="{FF2B5EF4-FFF2-40B4-BE49-F238E27FC236}">
                <a16:creationId xmlns:a16="http://schemas.microsoft.com/office/drawing/2014/main" id="{8C093CC3-1A8D-ED01-7F81-0CF8E44BA992}"/>
              </a:ext>
            </a:extLst>
          </p:cNvPr>
          <p:cNvSpPr/>
          <p:nvPr/>
        </p:nvSpPr>
        <p:spPr>
          <a:xfrm>
            <a:off x="1344612" y="3212465"/>
            <a:ext cx="6104761" cy="2676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5" name="Group 14">
            <a:extLst>
              <a:ext uri="{FF2B5EF4-FFF2-40B4-BE49-F238E27FC236}">
                <a16:creationId xmlns:a16="http://schemas.microsoft.com/office/drawing/2014/main" id="{0197F832-A774-32AD-7CE0-1722B1CF292A}"/>
              </a:ext>
            </a:extLst>
          </p:cNvPr>
          <p:cNvGrpSpPr/>
          <p:nvPr/>
        </p:nvGrpSpPr>
        <p:grpSpPr>
          <a:xfrm>
            <a:off x="1394108" y="6318573"/>
            <a:ext cx="6104761" cy="454902"/>
            <a:chOff x="0" y="5006599"/>
            <a:chExt cx="6104761" cy="454902"/>
          </a:xfrm>
        </p:grpSpPr>
        <p:sp>
          <p:nvSpPr>
            <p:cNvPr id="16" name="Rectangle 15">
              <a:extLst>
                <a:ext uri="{FF2B5EF4-FFF2-40B4-BE49-F238E27FC236}">
                  <a16:creationId xmlns:a16="http://schemas.microsoft.com/office/drawing/2014/main" id="{3E0B8CAD-AF98-7F8F-1AE9-6407AE799876}"/>
                </a:ext>
              </a:extLst>
            </p:cNvPr>
            <p:cNvSpPr/>
            <p:nvPr/>
          </p:nvSpPr>
          <p:spPr>
            <a:xfrm>
              <a:off x="0" y="5006599"/>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31270BEA-1C7A-457C-E5F9-FBF1B90C27BB}"/>
                </a:ext>
              </a:extLst>
            </p:cNvPr>
            <p:cNvSpPr txBox="1"/>
            <p:nvPr/>
          </p:nvSpPr>
          <p:spPr>
            <a:xfrm>
              <a:off x="0" y="5006599"/>
              <a:ext cx="6104761" cy="4549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p:txBody>
        </p:sp>
      </p:grpSp>
      <p:pic>
        <p:nvPicPr>
          <p:cNvPr id="4" name="Picture 3">
            <a:extLst>
              <a:ext uri="{FF2B5EF4-FFF2-40B4-BE49-F238E27FC236}">
                <a16:creationId xmlns:a16="http://schemas.microsoft.com/office/drawing/2014/main" id="{501CF61F-4DEF-1094-653C-461FC4AA1101}"/>
              </a:ext>
            </a:extLst>
          </p:cNvPr>
          <p:cNvPicPr>
            <a:picLocks noChangeAspect="1"/>
          </p:cNvPicPr>
          <p:nvPr/>
        </p:nvPicPr>
        <p:blipFill>
          <a:blip r:embed="rId3"/>
          <a:stretch>
            <a:fillRect/>
          </a:stretch>
        </p:blipFill>
        <p:spPr>
          <a:xfrm>
            <a:off x="841317" y="1202645"/>
            <a:ext cx="3684398" cy="3542198"/>
          </a:xfrm>
          <a:prstGeom prst="rect">
            <a:avLst/>
          </a:prstGeom>
        </p:spPr>
      </p:pic>
      <p:pic>
        <p:nvPicPr>
          <p:cNvPr id="3" name="Picture 2">
            <a:extLst>
              <a:ext uri="{FF2B5EF4-FFF2-40B4-BE49-F238E27FC236}">
                <a16:creationId xmlns:a16="http://schemas.microsoft.com/office/drawing/2014/main" id="{7AD8E171-9AF3-5923-10A4-BA3BD184B21E}"/>
              </a:ext>
            </a:extLst>
          </p:cNvPr>
          <p:cNvPicPr>
            <a:picLocks noChangeAspect="1"/>
          </p:cNvPicPr>
          <p:nvPr/>
        </p:nvPicPr>
        <p:blipFill>
          <a:blip r:embed="rId4"/>
          <a:stretch>
            <a:fillRect/>
          </a:stretch>
        </p:blipFill>
        <p:spPr>
          <a:xfrm>
            <a:off x="4816269" y="1202644"/>
            <a:ext cx="3649150" cy="3542198"/>
          </a:xfrm>
          <a:prstGeom prst="rect">
            <a:avLst/>
          </a:prstGeom>
        </p:spPr>
      </p:pic>
    </p:spTree>
    <p:extLst>
      <p:ext uri="{BB962C8B-B14F-4D97-AF65-F5344CB8AC3E}">
        <p14:creationId xmlns:p14="http://schemas.microsoft.com/office/powerpoint/2010/main" val="407836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841317" y="493391"/>
            <a:ext cx="748691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GitHub Repository</a:t>
            </a:r>
            <a:endParaRPr sz="3600" dirty="0"/>
          </a:p>
        </p:txBody>
      </p:sp>
      <p:grpSp>
        <p:nvGrpSpPr>
          <p:cNvPr id="1914" name="Google Shape;1914;p32"/>
          <p:cNvGrpSpPr/>
          <p:nvPr/>
        </p:nvGrpSpPr>
        <p:grpSpPr>
          <a:xfrm>
            <a:off x="8661179" y="1275964"/>
            <a:ext cx="399883" cy="381256"/>
            <a:chOff x="7268887" y="1278648"/>
            <a:chExt cx="399883" cy="381256"/>
          </a:xfrm>
        </p:grpSpPr>
        <p:sp>
          <p:nvSpPr>
            <p:cNvPr id="1915" name="Google Shape;1915;p32"/>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17" name="Google Shape;1917;p32"/>
          <p:cNvGrpSpPr/>
          <p:nvPr/>
        </p:nvGrpSpPr>
        <p:grpSpPr>
          <a:xfrm>
            <a:off x="8130794" y="2474816"/>
            <a:ext cx="793249" cy="498929"/>
            <a:chOff x="8130794" y="2474816"/>
            <a:chExt cx="793249" cy="498929"/>
          </a:xfrm>
        </p:grpSpPr>
        <p:sp>
          <p:nvSpPr>
            <p:cNvPr id="1918" name="Google Shape;1918;p32"/>
            <p:cNvSpPr/>
            <p:nvPr/>
          </p:nvSpPr>
          <p:spPr>
            <a:xfrm>
              <a:off x="8213761" y="2859271"/>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8130794" y="2776304"/>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8229514" y="2532376"/>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8785261" y="2474816"/>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ectangle 25">
            <a:extLst>
              <a:ext uri="{FF2B5EF4-FFF2-40B4-BE49-F238E27FC236}">
                <a16:creationId xmlns:a16="http://schemas.microsoft.com/office/drawing/2014/main" id="{9EB47E3D-0DEC-C36C-E409-E29069A6C6BF}"/>
              </a:ext>
            </a:extLst>
          </p:cNvPr>
          <p:cNvSpPr/>
          <p:nvPr/>
        </p:nvSpPr>
        <p:spPr>
          <a:xfrm>
            <a:off x="1310597" y="3368725"/>
            <a:ext cx="6104761" cy="37681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Rectangle 23">
            <a:extLst>
              <a:ext uri="{FF2B5EF4-FFF2-40B4-BE49-F238E27FC236}">
                <a16:creationId xmlns:a16="http://schemas.microsoft.com/office/drawing/2014/main" id="{8C093CC3-1A8D-ED01-7F81-0CF8E44BA992}"/>
              </a:ext>
            </a:extLst>
          </p:cNvPr>
          <p:cNvSpPr/>
          <p:nvPr/>
        </p:nvSpPr>
        <p:spPr>
          <a:xfrm>
            <a:off x="1344612" y="3212465"/>
            <a:ext cx="6104761" cy="2676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5" name="Group 14">
            <a:extLst>
              <a:ext uri="{FF2B5EF4-FFF2-40B4-BE49-F238E27FC236}">
                <a16:creationId xmlns:a16="http://schemas.microsoft.com/office/drawing/2014/main" id="{0197F832-A774-32AD-7CE0-1722B1CF292A}"/>
              </a:ext>
            </a:extLst>
          </p:cNvPr>
          <p:cNvGrpSpPr/>
          <p:nvPr/>
        </p:nvGrpSpPr>
        <p:grpSpPr>
          <a:xfrm>
            <a:off x="1394108" y="6318573"/>
            <a:ext cx="6104761" cy="454902"/>
            <a:chOff x="0" y="5006599"/>
            <a:chExt cx="6104761" cy="454902"/>
          </a:xfrm>
        </p:grpSpPr>
        <p:sp>
          <p:nvSpPr>
            <p:cNvPr id="16" name="Rectangle 15">
              <a:extLst>
                <a:ext uri="{FF2B5EF4-FFF2-40B4-BE49-F238E27FC236}">
                  <a16:creationId xmlns:a16="http://schemas.microsoft.com/office/drawing/2014/main" id="{3E0B8CAD-AF98-7F8F-1AE9-6407AE799876}"/>
                </a:ext>
              </a:extLst>
            </p:cNvPr>
            <p:cNvSpPr/>
            <p:nvPr/>
          </p:nvSpPr>
          <p:spPr>
            <a:xfrm>
              <a:off x="0" y="5006599"/>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31270BEA-1C7A-457C-E5F9-FBF1B90C27BB}"/>
                </a:ext>
              </a:extLst>
            </p:cNvPr>
            <p:cNvSpPr txBox="1"/>
            <p:nvPr/>
          </p:nvSpPr>
          <p:spPr>
            <a:xfrm>
              <a:off x="0" y="5006599"/>
              <a:ext cx="6104761" cy="4549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p:txBody>
        </p:sp>
      </p:grpSp>
      <p:pic>
        <p:nvPicPr>
          <p:cNvPr id="3" name="Picture 2">
            <a:extLst>
              <a:ext uri="{FF2B5EF4-FFF2-40B4-BE49-F238E27FC236}">
                <a16:creationId xmlns:a16="http://schemas.microsoft.com/office/drawing/2014/main" id="{5D7FD6FA-429A-8B4E-2C96-FB7513869D2C}"/>
              </a:ext>
            </a:extLst>
          </p:cNvPr>
          <p:cNvPicPr>
            <a:picLocks noChangeAspect="1"/>
          </p:cNvPicPr>
          <p:nvPr/>
        </p:nvPicPr>
        <p:blipFill>
          <a:blip r:embed="rId3"/>
          <a:stretch>
            <a:fillRect/>
          </a:stretch>
        </p:blipFill>
        <p:spPr>
          <a:xfrm>
            <a:off x="874927" y="1200408"/>
            <a:ext cx="7226555" cy="3382162"/>
          </a:xfrm>
          <a:prstGeom prst="rect">
            <a:avLst/>
          </a:prstGeom>
        </p:spPr>
      </p:pic>
    </p:spTree>
    <p:extLst>
      <p:ext uri="{BB962C8B-B14F-4D97-AF65-F5344CB8AC3E}">
        <p14:creationId xmlns:p14="http://schemas.microsoft.com/office/powerpoint/2010/main" val="192708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841317" y="493391"/>
            <a:ext cx="748691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Commit Style and Issues</a:t>
            </a:r>
            <a:endParaRPr sz="3600" dirty="0"/>
          </a:p>
        </p:txBody>
      </p:sp>
      <p:grpSp>
        <p:nvGrpSpPr>
          <p:cNvPr id="1917" name="Google Shape;1917;p32"/>
          <p:cNvGrpSpPr/>
          <p:nvPr/>
        </p:nvGrpSpPr>
        <p:grpSpPr>
          <a:xfrm>
            <a:off x="8130794" y="2474816"/>
            <a:ext cx="793249" cy="498929"/>
            <a:chOff x="8130794" y="2474816"/>
            <a:chExt cx="793249" cy="498929"/>
          </a:xfrm>
        </p:grpSpPr>
        <p:sp>
          <p:nvSpPr>
            <p:cNvPr id="1918" name="Google Shape;1918;p32"/>
            <p:cNvSpPr/>
            <p:nvPr/>
          </p:nvSpPr>
          <p:spPr>
            <a:xfrm>
              <a:off x="8213761" y="2859271"/>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8130794" y="2776304"/>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8229514" y="2532376"/>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8785261" y="2474816"/>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ectangle 25">
            <a:extLst>
              <a:ext uri="{FF2B5EF4-FFF2-40B4-BE49-F238E27FC236}">
                <a16:creationId xmlns:a16="http://schemas.microsoft.com/office/drawing/2014/main" id="{9EB47E3D-0DEC-C36C-E409-E29069A6C6BF}"/>
              </a:ext>
            </a:extLst>
          </p:cNvPr>
          <p:cNvSpPr/>
          <p:nvPr/>
        </p:nvSpPr>
        <p:spPr>
          <a:xfrm>
            <a:off x="1310597" y="3368725"/>
            <a:ext cx="6104761" cy="37681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Rectangle 23">
            <a:extLst>
              <a:ext uri="{FF2B5EF4-FFF2-40B4-BE49-F238E27FC236}">
                <a16:creationId xmlns:a16="http://schemas.microsoft.com/office/drawing/2014/main" id="{8C093CC3-1A8D-ED01-7F81-0CF8E44BA992}"/>
              </a:ext>
            </a:extLst>
          </p:cNvPr>
          <p:cNvSpPr/>
          <p:nvPr/>
        </p:nvSpPr>
        <p:spPr>
          <a:xfrm>
            <a:off x="1344612" y="3212465"/>
            <a:ext cx="6104761" cy="2676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5" name="Group 14">
            <a:extLst>
              <a:ext uri="{FF2B5EF4-FFF2-40B4-BE49-F238E27FC236}">
                <a16:creationId xmlns:a16="http://schemas.microsoft.com/office/drawing/2014/main" id="{0197F832-A774-32AD-7CE0-1722B1CF292A}"/>
              </a:ext>
            </a:extLst>
          </p:cNvPr>
          <p:cNvGrpSpPr/>
          <p:nvPr/>
        </p:nvGrpSpPr>
        <p:grpSpPr>
          <a:xfrm>
            <a:off x="1394108" y="6318573"/>
            <a:ext cx="6104761" cy="454902"/>
            <a:chOff x="0" y="5006599"/>
            <a:chExt cx="6104761" cy="454902"/>
          </a:xfrm>
        </p:grpSpPr>
        <p:sp>
          <p:nvSpPr>
            <p:cNvPr id="16" name="Rectangle 15">
              <a:extLst>
                <a:ext uri="{FF2B5EF4-FFF2-40B4-BE49-F238E27FC236}">
                  <a16:creationId xmlns:a16="http://schemas.microsoft.com/office/drawing/2014/main" id="{3E0B8CAD-AF98-7F8F-1AE9-6407AE799876}"/>
                </a:ext>
              </a:extLst>
            </p:cNvPr>
            <p:cNvSpPr/>
            <p:nvPr/>
          </p:nvSpPr>
          <p:spPr>
            <a:xfrm>
              <a:off x="0" y="5006599"/>
              <a:ext cx="6104761" cy="45490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31270BEA-1C7A-457C-E5F9-FBF1B90C27BB}"/>
                </a:ext>
              </a:extLst>
            </p:cNvPr>
            <p:cNvSpPr txBox="1"/>
            <p:nvPr/>
          </p:nvSpPr>
          <p:spPr>
            <a:xfrm>
              <a:off x="0" y="5006599"/>
              <a:ext cx="6104761" cy="4549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p:txBody>
        </p:sp>
      </p:grpSp>
      <p:pic>
        <p:nvPicPr>
          <p:cNvPr id="4" name="Picture 3">
            <a:extLst>
              <a:ext uri="{FF2B5EF4-FFF2-40B4-BE49-F238E27FC236}">
                <a16:creationId xmlns:a16="http://schemas.microsoft.com/office/drawing/2014/main" id="{20CC3B88-C35C-A5C1-E131-13A092B1143C}"/>
              </a:ext>
            </a:extLst>
          </p:cNvPr>
          <p:cNvPicPr>
            <a:picLocks noChangeAspect="1"/>
          </p:cNvPicPr>
          <p:nvPr/>
        </p:nvPicPr>
        <p:blipFill>
          <a:blip r:embed="rId3"/>
          <a:stretch>
            <a:fillRect/>
          </a:stretch>
        </p:blipFill>
        <p:spPr>
          <a:xfrm>
            <a:off x="4796262" y="1430212"/>
            <a:ext cx="4247444" cy="2691751"/>
          </a:xfrm>
          <a:prstGeom prst="rect">
            <a:avLst/>
          </a:prstGeom>
        </p:spPr>
      </p:pic>
      <p:pic>
        <p:nvPicPr>
          <p:cNvPr id="6" name="Picture 5">
            <a:extLst>
              <a:ext uri="{FF2B5EF4-FFF2-40B4-BE49-F238E27FC236}">
                <a16:creationId xmlns:a16="http://schemas.microsoft.com/office/drawing/2014/main" id="{0475239C-4D78-7B4B-E395-2031774C8078}"/>
              </a:ext>
            </a:extLst>
          </p:cNvPr>
          <p:cNvPicPr>
            <a:picLocks noChangeAspect="1"/>
          </p:cNvPicPr>
          <p:nvPr/>
        </p:nvPicPr>
        <p:blipFill>
          <a:blip r:embed="rId4"/>
          <a:stretch>
            <a:fillRect/>
          </a:stretch>
        </p:blipFill>
        <p:spPr>
          <a:xfrm>
            <a:off x="699534" y="1434287"/>
            <a:ext cx="3977065" cy="2691751"/>
          </a:xfrm>
          <a:prstGeom prst="rect">
            <a:avLst/>
          </a:prstGeom>
        </p:spPr>
      </p:pic>
    </p:spTree>
    <p:extLst>
      <p:ext uri="{BB962C8B-B14F-4D97-AF65-F5344CB8AC3E}">
        <p14:creationId xmlns:p14="http://schemas.microsoft.com/office/powerpoint/2010/main" val="3460766404"/>
      </p:ext>
    </p:extLst>
  </p:cSld>
  <p:clrMapOvr>
    <a:masterClrMapping/>
  </p:clrMapOvr>
</p:sld>
</file>

<file path=ppt/theme/theme1.xml><?xml version="1.0" encoding="utf-8"?>
<a:theme xmlns:a="http://schemas.openxmlformats.org/drawingml/2006/main" name="Engineering Software Marketing Plan by Slidesgo">
  <a:themeElements>
    <a:clrScheme name="Simple Light">
      <a:dk1>
        <a:srgbClr val="FFFFFF"/>
      </a:dk1>
      <a:lt1>
        <a:srgbClr val="13005B"/>
      </a:lt1>
      <a:dk2>
        <a:srgbClr val="FFC800"/>
      </a:dk2>
      <a:lt2>
        <a:srgbClr val="11CFE7"/>
      </a:lt2>
      <a:accent1>
        <a:srgbClr val="F788F7"/>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257</Words>
  <Application>Microsoft Office PowerPoint</Application>
  <PresentationFormat>On-screen Show (16:9)</PresentationFormat>
  <Paragraphs>63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Neue Haas Grotesk Text Pro</vt:lpstr>
      <vt:lpstr>Exo</vt:lpstr>
      <vt:lpstr>Arial</vt:lpstr>
      <vt:lpstr>PT Sans</vt:lpstr>
      <vt:lpstr>Wingdings</vt:lpstr>
      <vt:lpstr>Engineering Software Marketing Plan by Slidesgo</vt:lpstr>
      <vt:lpstr>Service Management System</vt:lpstr>
      <vt:lpstr>Stakeholders</vt:lpstr>
      <vt:lpstr>Agenda</vt:lpstr>
      <vt:lpstr>Introduction</vt:lpstr>
      <vt:lpstr>Project Management Tool</vt:lpstr>
      <vt:lpstr>Communication Tool</vt:lpstr>
      <vt:lpstr>Meeting Minutes</vt:lpstr>
      <vt:lpstr>GitHub Repository</vt:lpstr>
      <vt:lpstr>Commit Style and Issues</vt:lpstr>
      <vt:lpstr>Technology Stack:   MERN</vt:lpstr>
      <vt:lpstr>Wireframes</vt:lpstr>
      <vt:lpstr>Frontend </vt:lpstr>
      <vt:lpstr>Frontend Directory Structure </vt:lpstr>
      <vt:lpstr>Backend </vt:lpstr>
      <vt:lpstr>Backend </vt:lpstr>
      <vt:lpstr>Database Schema</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management system</dc:title>
  <dc:creator>SONIC LAPTOPS</dc:creator>
  <cp:lastModifiedBy>saleem Malik</cp:lastModifiedBy>
  <cp:revision>15</cp:revision>
  <dcterms:modified xsi:type="dcterms:W3CDTF">2023-12-11T05:33:25Z</dcterms:modified>
</cp:coreProperties>
</file>