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8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358551F-5F91-4728-921B-8CB452D080A6}" type="datetimeFigureOut">
              <a:rPr lang="ar-SA" smtClean="0"/>
              <a:t>05/08/1440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695E74-D1EE-413C-BFED-9B7F1F0D851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0995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95E74-D1EE-413C-BFED-9B7F1F0D851F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3683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95E74-D1EE-413C-BFED-9B7F1F0D851F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4858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95E74-D1EE-413C-BFED-9B7F1F0D851F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83702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95E74-D1EE-413C-BFED-9B7F1F0D851F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0510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95E74-D1EE-413C-BFED-9B7F1F0D851F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67410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95E74-D1EE-413C-BFED-9B7F1F0D851F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0736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95E74-D1EE-413C-BFED-9B7F1F0D851F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4120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4C56-18F5-4AE0-AC23-AAE52D6727EA}" type="datetimeFigureOut">
              <a:rPr lang="ar-SA" smtClean="0"/>
              <a:t>05/08/1440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5EE-D59D-46E8-B0C8-C94197E3E92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9781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4C56-18F5-4AE0-AC23-AAE52D6727EA}" type="datetimeFigureOut">
              <a:rPr lang="ar-SA" smtClean="0"/>
              <a:t>05/08/1440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5EE-D59D-46E8-B0C8-C94197E3E92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53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4C56-18F5-4AE0-AC23-AAE52D6727EA}" type="datetimeFigureOut">
              <a:rPr lang="ar-SA" smtClean="0"/>
              <a:t>05/08/1440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5EE-D59D-46E8-B0C8-C94197E3E928}" type="slidenum">
              <a:rPr lang="ar-SA" smtClean="0"/>
              <a:t>‹#›</a:t>
            </a:fld>
            <a:endParaRPr lang="ar-S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7328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4C56-18F5-4AE0-AC23-AAE52D6727EA}" type="datetimeFigureOut">
              <a:rPr lang="ar-SA" smtClean="0"/>
              <a:t>05/08/1440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5EE-D59D-46E8-B0C8-C94197E3E92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17264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4C56-18F5-4AE0-AC23-AAE52D6727EA}" type="datetimeFigureOut">
              <a:rPr lang="ar-SA" smtClean="0"/>
              <a:t>05/08/1440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5EE-D59D-46E8-B0C8-C94197E3E928}" type="slidenum">
              <a:rPr lang="ar-SA" smtClean="0"/>
              <a:t>‹#›</a:t>
            </a:fld>
            <a:endParaRPr lang="ar-S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8097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4C56-18F5-4AE0-AC23-AAE52D6727EA}" type="datetimeFigureOut">
              <a:rPr lang="ar-SA" smtClean="0"/>
              <a:t>05/08/1440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5EE-D59D-46E8-B0C8-C94197E3E92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87461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4C56-18F5-4AE0-AC23-AAE52D6727EA}" type="datetimeFigureOut">
              <a:rPr lang="ar-SA" smtClean="0"/>
              <a:t>05/08/1440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5EE-D59D-46E8-B0C8-C94197E3E92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36219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4C56-18F5-4AE0-AC23-AAE52D6727EA}" type="datetimeFigureOut">
              <a:rPr lang="ar-SA" smtClean="0"/>
              <a:t>05/08/1440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5EE-D59D-46E8-B0C8-C94197E3E92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5792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4C56-18F5-4AE0-AC23-AAE52D6727EA}" type="datetimeFigureOut">
              <a:rPr lang="ar-SA" smtClean="0"/>
              <a:t>05/08/1440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5EE-D59D-46E8-B0C8-C94197E3E92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3756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4C56-18F5-4AE0-AC23-AAE52D6727EA}" type="datetimeFigureOut">
              <a:rPr lang="ar-SA" smtClean="0"/>
              <a:t>05/08/1440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5EE-D59D-46E8-B0C8-C94197E3E92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4643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4C56-18F5-4AE0-AC23-AAE52D6727EA}" type="datetimeFigureOut">
              <a:rPr lang="ar-SA" smtClean="0"/>
              <a:t>05/08/1440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5EE-D59D-46E8-B0C8-C94197E3E92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1172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4C56-18F5-4AE0-AC23-AAE52D6727EA}" type="datetimeFigureOut">
              <a:rPr lang="ar-SA" smtClean="0"/>
              <a:t>05/08/1440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5EE-D59D-46E8-B0C8-C94197E3E92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2211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4C56-18F5-4AE0-AC23-AAE52D6727EA}" type="datetimeFigureOut">
              <a:rPr lang="ar-SA" smtClean="0"/>
              <a:t>05/08/1440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5EE-D59D-46E8-B0C8-C94197E3E92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6756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4C56-18F5-4AE0-AC23-AAE52D6727EA}" type="datetimeFigureOut">
              <a:rPr lang="ar-SA" smtClean="0"/>
              <a:t>05/08/1440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5EE-D59D-46E8-B0C8-C94197E3E92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1721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4C56-18F5-4AE0-AC23-AAE52D6727EA}" type="datetimeFigureOut">
              <a:rPr lang="ar-SA" smtClean="0"/>
              <a:t>05/08/1440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5EE-D59D-46E8-B0C8-C94197E3E92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8515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5EE-D59D-46E8-B0C8-C94197E3E928}" type="slidenum">
              <a:rPr lang="ar-SA" smtClean="0"/>
              <a:t>‹#›</a:t>
            </a:fld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4C56-18F5-4AE0-AC23-AAE52D6727EA}" type="datetimeFigureOut">
              <a:rPr lang="ar-SA" smtClean="0"/>
              <a:t>05/08/1440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5035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64C56-18F5-4AE0-AC23-AAE52D6727EA}" type="datetimeFigureOut">
              <a:rPr lang="ar-SA" smtClean="0"/>
              <a:t>05/08/1440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D925EE-D59D-46E8-B0C8-C94197E3E92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8832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me/content/www/xr/ar/support/articles/000023994/memory-and-storage/intel-optane-memory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246" y="4756598"/>
            <a:ext cx="8596668" cy="1320800"/>
          </a:xfrm>
        </p:spPr>
        <p:txBody>
          <a:bodyPr/>
          <a:lstStyle/>
          <a:p>
            <a:r>
              <a:rPr lang="en-US" dirty="0" smtClean="0"/>
              <a:t>Name: Salem </a:t>
            </a:r>
            <a:r>
              <a:rPr lang="en-US" dirty="0" err="1" smtClean="0"/>
              <a:t>Khalaf</a:t>
            </a:r>
            <a:r>
              <a:rPr lang="en-US" dirty="0" smtClean="0"/>
              <a:t> </a:t>
            </a:r>
            <a:r>
              <a:rPr lang="en-US" dirty="0" err="1" smtClean="0"/>
              <a:t>Alsirheed</a:t>
            </a:r>
            <a:r>
              <a:rPr lang="ar-SA" dirty="0" smtClean="0"/>
              <a:t/>
            </a:r>
            <a:br>
              <a:rPr lang="ar-SA" dirty="0" smtClean="0"/>
            </a:br>
            <a:r>
              <a:rPr lang="en-US" dirty="0" smtClean="0"/>
              <a:t>ID:201505095</a:t>
            </a:r>
            <a:endParaRPr lang="ar-S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04" y="669701"/>
            <a:ext cx="2824153" cy="360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2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708597" y="193183"/>
            <a:ext cx="11058659" cy="1806261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Intel® </a:t>
            </a:r>
            <a:r>
              <a:rPr lang="en-US" sz="6000" dirty="0" err="1" smtClean="0"/>
              <a:t>Optane</a:t>
            </a:r>
            <a:r>
              <a:rPr lang="en-US" sz="6000" dirty="0" smtClean="0"/>
              <a:t>™ memory</a:t>
            </a:r>
            <a:endParaRPr lang="ar-SA" sz="6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50" y="1827191"/>
            <a:ext cx="6472707" cy="503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35" y="0"/>
            <a:ext cx="8596668" cy="1320800"/>
          </a:xfrm>
        </p:spPr>
        <p:txBody>
          <a:bodyPr/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r>
              <a:rPr lang="en-US" sz="5400" dirty="0" smtClean="0"/>
              <a:t> </a:t>
            </a:r>
            <a:endParaRPr lang="ar-S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42085" y="1732743"/>
            <a:ext cx="10681832" cy="3880773"/>
          </a:xfrm>
        </p:spPr>
        <p:txBody>
          <a:bodyPr>
            <a:normAutofit/>
          </a:bodyPr>
          <a:lstStyle/>
          <a:p>
            <a:pPr lvl="2" algn="l" rtl="0"/>
            <a:r>
              <a:rPr lang="en-US" sz="3200" dirty="0" smtClean="0"/>
              <a:t>What is Intel® </a:t>
            </a:r>
            <a:r>
              <a:rPr lang="en-US" sz="3200" dirty="0" err="1" smtClean="0"/>
              <a:t>Optane</a:t>
            </a:r>
            <a:r>
              <a:rPr lang="en-US" sz="3200" dirty="0" smtClean="0"/>
              <a:t>™ memory ?</a:t>
            </a:r>
          </a:p>
          <a:p>
            <a:pPr lvl="2" algn="l" rtl="0"/>
            <a:r>
              <a:rPr lang="en-US" sz="3200" dirty="0" smtClean="0"/>
              <a:t>What is the benefit of this technology?</a:t>
            </a:r>
          </a:p>
          <a:p>
            <a:pPr lvl="2" algn="l" rtl="0"/>
            <a:r>
              <a:rPr lang="en-US" sz="3200" dirty="0"/>
              <a:t>Intel® </a:t>
            </a:r>
            <a:r>
              <a:rPr lang="en-US" sz="3200" dirty="0" err="1"/>
              <a:t>Optane</a:t>
            </a:r>
            <a:r>
              <a:rPr lang="en-US" sz="3200" dirty="0"/>
              <a:t>™ memory </a:t>
            </a:r>
            <a:r>
              <a:rPr lang="en-US" sz="3200" dirty="0" smtClean="0"/>
              <a:t>modules and price .</a:t>
            </a:r>
          </a:p>
          <a:p>
            <a:pPr lvl="2" algn="l" rtl="0"/>
            <a:r>
              <a:rPr lang="en-US" sz="3200" dirty="0" smtClean="0"/>
              <a:t>Advantages and Disadvantages of this technology .</a:t>
            </a:r>
            <a:endParaRPr lang="ar-SA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31" y="4514336"/>
            <a:ext cx="2557888" cy="166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530" y="0"/>
            <a:ext cx="10720469" cy="1320800"/>
          </a:xfrm>
        </p:spPr>
        <p:txBody>
          <a:bodyPr>
            <a:noAutofit/>
          </a:bodyPr>
          <a:lstStyle/>
          <a:p>
            <a:pPr lvl="2" algn="l" rtl="0"/>
            <a:r>
              <a:rPr lang="en-US" sz="4400" dirty="0">
                <a:solidFill>
                  <a:schemeClr val="accent1"/>
                </a:solidFill>
              </a:rPr>
              <a:t>What is Intel® </a:t>
            </a:r>
            <a:r>
              <a:rPr lang="en-US" sz="4400" dirty="0" err="1">
                <a:solidFill>
                  <a:schemeClr val="accent1"/>
                </a:solidFill>
              </a:rPr>
              <a:t>Optane</a:t>
            </a:r>
            <a:r>
              <a:rPr lang="en-US" sz="4400" dirty="0">
                <a:solidFill>
                  <a:schemeClr val="accent1"/>
                </a:solidFill>
              </a:rPr>
              <a:t>™ memory ?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1530" y="1016085"/>
            <a:ext cx="919444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ar-SA" sz="24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inherit"/>
              </a:rPr>
              <a:t>Optane</a:t>
            </a:r>
            <a:r>
              <a:rPr kumimoji="0" lang="en-US" altLang="ar-SA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inherit"/>
              </a:rPr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technology: </a:t>
            </a:r>
            <a:r>
              <a:rPr kumimoji="0" lang="en-US" altLang="ar-SA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Is a new technology made by Intel </a:t>
            </a:r>
            <a:r>
              <a:rPr lang="en-US" sz="2400" dirty="0" smtClean="0"/>
              <a:t>which a memory</a:t>
            </a:r>
            <a:r>
              <a:rPr kumimoji="0" lang="en-US" altLang="ar-SA" sz="2400" b="0" i="0" u="none" strike="noStrike" cap="none" normalizeH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inherit"/>
              </a:rPr>
              <a:t> </a:t>
            </a:r>
            <a:r>
              <a:rPr kumimoji="0" lang="en-US" altLang="ar-SA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archive files commonly used  to facilitate access to them when requested again</a:t>
            </a:r>
            <a:r>
              <a:rPr kumimoji="0" lang="ar-SA" altLang="ar-SA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.</a:t>
            </a:r>
            <a:endParaRPr kumimoji="0" lang="ar-SA" altLang="ar-S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90800"/>
            <a:ext cx="7709556" cy="355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57" y="133304"/>
            <a:ext cx="10515600" cy="1325563"/>
          </a:xfrm>
        </p:spPr>
        <p:txBody>
          <a:bodyPr/>
          <a:lstStyle/>
          <a:p>
            <a:pPr algn="l"/>
            <a:r>
              <a:rPr lang="en-US" dirty="0" smtClean="0"/>
              <a:t>What is the benefit of this technology?</a:t>
            </a:r>
            <a:br>
              <a:rPr lang="en-US" dirty="0" smtClean="0"/>
            </a:br>
            <a:endParaRPr lang="ar-SA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403797" y="261435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32409" y="839959"/>
            <a:ext cx="6428042" cy="60324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ar-SA" altLang="ar-SA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Helps to execute tasks faster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ar-SA" sz="2800" dirty="0">
                <a:solidFill>
                  <a:srgbClr val="212121"/>
                </a:solidFill>
                <a:latin typeface="inherit"/>
              </a:rPr>
              <a:t>R</a:t>
            </a:r>
            <a:r>
              <a:rPr kumimoji="0" lang="ar-SA" altLang="ar-SA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educe the time period of operations</a:t>
            </a:r>
            <a:r>
              <a:rPr kumimoji="0" lang="ar-SA" altLang="ar-S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ar-SA" sz="2800" dirty="0" smtClean="0">
                <a:latin typeface="Arial" panose="020B0604020202020204" pitchFamily="34" charset="0"/>
              </a:rPr>
              <a:t>Such as:</a:t>
            </a:r>
            <a:endParaRPr kumimoji="0" lang="ar-SA" altLang="ar-SA" sz="28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intel-clear-arabic"/>
            </a:endParaRPr>
          </a:p>
          <a:p>
            <a:pPr marL="457200" lvl="0" indent="-457200" algn="l" rtl="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ar-SA" altLang="ar-SA" sz="2800" b="0" i="0" u="none" strike="noStrike" cap="none" normalizeH="0" baseline="0" dirty="0" smtClean="0">
                <a:ln>
                  <a:noFill/>
                </a:ln>
                <a:effectLst/>
                <a:latin typeface="intel-clear-arabic"/>
              </a:rPr>
              <a:t>Start or boot</a:t>
            </a:r>
          </a:p>
          <a:p>
            <a:pPr marL="457200" lvl="0" indent="-457200" algn="l" rtl="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ar-SA" altLang="ar-SA" sz="2800" b="0" i="0" u="none" strike="noStrike" cap="none" normalizeH="0" baseline="0" dirty="0" smtClean="0">
                <a:ln>
                  <a:noFill/>
                </a:ln>
                <a:effectLst/>
                <a:latin typeface="intel-clear-arabic"/>
              </a:rPr>
              <a:t>Search and find files</a:t>
            </a:r>
          </a:p>
          <a:p>
            <a:pPr marL="457200" lvl="0" indent="-457200" algn="l" rtl="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ar-SA" altLang="ar-SA" sz="2800" b="0" i="0" u="none" strike="noStrike" cap="none" normalizeH="0" baseline="0" dirty="0" smtClean="0">
                <a:ln>
                  <a:noFill/>
                </a:ln>
                <a:effectLst/>
                <a:latin typeface="intel-clear-arabic"/>
              </a:rPr>
              <a:t>Save and move large files</a:t>
            </a:r>
          </a:p>
          <a:p>
            <a:pPr marL="457200" lvl="0" indent="-457200" algn="l" rtl="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ar-SA" altLang="ar-SA" sz="2800" b="0" i="0" u="none" strike="noStrike" cap="none" normalizeH="0" baseline="0" dirty="0" smtClean="0">
                <a:ln>
                  <a:noFill/>
                </a:ln>
                <a:effectLst/>
                <a:latin typeface="intel-clear-arabic"/>
              </a:rPr>
              <a:t>Launch applications</a:t>
            </a:r>
          </a:p>
          <a:p>
            <a:pPr marL="457200" lvl="0" indent="-457200" algn="l" rtl="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ar-SA" altLang="ar-SA" sz="2800" b="0" i="0" u="none" strike="noStrike" cap="none" normalizeH="0" baseline="0" dirty="0" smtClean="0">
                <a:ln>
                  <a:noFill/>
                </a:ln>
                <a:effectLst/>
                <a:latin typeface="intel-clear-arabic"/>
              </a:rPr>
              <a:t>Game level loading</a:t>
            </a:r>
            <a:r>
              <a:rPr kumimoji="0" lang="ar-SA" altLang="ar-SA" sz="28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ar-SA" altLang="ar-SA" sz="2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r-SA" altLang="ar-SA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r-SA" altLang="ar-SA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r-SA" altLang="ar-SA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32409" y="4678547"/>
            <a:ext cx="3475310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Improve </a:t>
            </a:r>
            <a:r>
              <a:rPr lang="en-US" sz="2800" dirty="0"/>
              <a:t>HDD speed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A" altLang="ar-S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4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22459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600" dirty="0" smtClean="0">
                <a:solidFill>
                  <a:schemeClr val="accent1"/>
                </a:solidFill>
              </a:rPr>
              <a:t>Intel® </a:t>
            </a:r>
            <a:r>
              <a:rPr lang="en-US" sz="3600" dirty="0" err="1" smtClean="0">
                <a:solidFill>
                  <a:schemeClr val="accent1"/>
                </a:solidFill>
              </a:rPr>
              <a:t>Optane</a:t>
            </a:r>
            <a:r>
              <a:rPr lang="en-US" sz="3600" dirty="0" smtClean="0">
                <a:solidFill>
                  <a:schemeClr val="accent1"/>
                </a:solidFill>
              </a:rPr>
              <a:t>™ memory modules and price</a:t>
            </a:r>
          </a:p>
          <a:p>
            <a:pPr algn="l"/>
            <a:endParaRPr lang="en-US" sz="4000" dirty="0" smtClean="0"/>
          </a:p>
          <a:p>
            <a:pPr algn="l"/>
            <a:r>
              <a:rPr lang="en-US" sz="2800" dirty="0" smtClean="0"/>
              <a:t>It has only two Modules :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303097"/>
              </p:ext>
            </p:extLst>
          </p:nvPr>
        </p:nvGraphicFramePr>
        <p:xfrm>
          <a:off x="2456622" y="5224236"/>
          <a:ext cx="6311342" cy="640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165654"/>
                <a:gridCol w="3145688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600" dirty="0" smtClean="0"/>
                        <a:t>60</a:t>
                      </a:r>
                      <a:r>
                        <a:rPr lang="ar-SA" sz="3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ar-S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r>
                        <a:rPr lang="ar-SA" sz="3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en-US" sz="36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3096" y="5322899"/>
            <a:ext cx="15273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 smtClean="0"/>
              <a:t>Price</a:t>
            </a:r>
            <a:endParaRPr lang="ar-SA" sz="36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57" y="1693791"/>
            <a:ext cx="6692348" cy="3221653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03872"/>
              </p:ext>
            </p:extLst>
          </p:nvPr>
        </p:nvGraphicFramePr>
        <p:xfrm>
          <a:off x="2456622" y="4575508"/>
          <a:ext cx="6311346" cy="640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155673"/>
                <a:gridCol w="3155673"/>
              </a:tblGrid>
              <a:tr h="360967">
                <a:tc>
                  <a:txBody>
                    <a:bodyPr/>
                    <a:lstStyle/>
                    <a:p>
                      <a:pPr algn="ctr" rtl="1"/>
                      <a:r>
                        <a:rPr lang="en-US" sz="3600" dirty="0" smtClean="0"/>
                        <a:t>32GB</a:t>
                      </a:r>
                      <a:endParaRPr lang="ar-S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600" dirty="0" smtClean="0"/>
                        <a:t>16GB</a:t>
                      </a:r>
                      <a:endParaRPr lang="ar-SA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48309" y="4351133"/>
            <a:ext cx="1908313" cy="887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Rectangle 14"/>
          <p:cNvSpPr/>
          <p:nvPr/>
        </p:nvSpPr>
        <p:spPr>
          <a:xfrm>
            <a:off x="548309" y="5179081"/>
            <a:ext cx="1908313" cy="887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236883" y="4592278"/>
            <a:ext cx="221973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 smtClean="0"/>
              <a:t>Modules</a:t>
            </a:r>
            <a:endParaRPr lang="ar-SA" sz="3600" b="1" dirty="0"/>
          </a:p>
        </p:txBody>
      </p:sp>
    </p:spTree>
    <p:extLst>
      <p:ext uri="{BB962C8B-B14F-4D97-AF65-F5344CB8AC3E}">
        <p14:creationId xmlns:p14="http://schemas.microsoft.com/office/powerpoint/2010/main" val="26144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0100"/>
            <a:ext cx="1124888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ar-SA" altLang="ar-SA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inherit"/>
              </a:rPr>
              <a:t>The advantages and disadvantages 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ar-SA" altLang="ar-SA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inherit"/>
              </a:rPr>
              <a:t>of this technique</a:t>
            </a:r>
            <a:r>
              <a:rPr kumimoji="0" lang="ar-SA" altLang="ar-SA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</a:rPr>
              <a:t> </a:t>
            </a:r>
            <a:endParaRPr kumimoji="0" lang="ar-SA" altLang="ar-SA" sz="44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lvl="2" algn="l" rtl="0"/>
            <a:endParaRPr lang="en-US" dirty="0" smtClean="0"/>
          </a:p>
          <a:p>
            <a:pPr lvl="2" algn="l" rtl="0"/>
            <a:endParaRPr lang="en-US" dirty="0"/>
          </a:p>
          <a:p>
            <a:pPr lvl="2" algn="l" rtl="0"/>
            <a:r>
              <a:rPr lang="en-US" sz="3600" dirty="0" smtClean="0"/>
              <a:t>Advantages :</a:t>
            </a:r>
          </a:p>
          <a:p>
            <a:pPr marL="1257300" lvl="2" indent="-342900" algn="l" rtl="0">
              <a:buFont typeface="Arial" panose="020B0604020202020204" pitchFamily="34" charset="0"/>
              <a:buChar char="•"/>
            </a:pPr>
            <a:r>
              <a:rPr lang="en-US" sz="2400" dirty="0" smtClean="0"/>
              <a:t>Fast</a:t>
            </a:r>
          </a:p>
          <a:p>
            <a:pPr marL="1257300" lvl="2" indent="-342900" algn="l" rtl="0">
              <a:buFont typeface="Arial" panose="020B0604020202020204" pitchFamily="34" charset="0"/>
              <a:buChar char="•"/>
            </a:pPr>
            <a:r>
              <a:rPr lang="en-US" sz="2400" dirty="0" smtClean="0"/>
              <a:t>Non-volatile memory</a:t>
            </a:r>
          </a:p>
          <a:p>
            <a:pPr marL="1257300" lvl="2" indent="-342900" algn="l" rtl="0">
              <a:buFont typeface="Arial" panose="020B0604020202020204" pitchFamily="34" charset="0"/>
              <a:buChar char="•"/>
            </a:pPr>
            <a:r>
              <a:rPr lang="en-US" sz="2400" dirty="0" smtClean="0"/>
              <a:t>Dense</a:t>
            </a:r>
          </a:p>
          <a:p>
            <a:pPr lvl="2" algn="l" rtl="0"/>
            <a:endParaRPr lang="en-US" dirty="0"/>
          </a:p>
          <a:p>
            <a:pPr lvl="2" algn="l" rtl="0"/>
            <a:r>
              <a:rPr lang="en-US" sz="3200" b="1" dirty="0" smtClean="0"/>
              <a:t>Disadvantages :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kumimoji="0" lang="ar-SA" altLang="ar-SA" sz="200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It supports limited motherboard </a:t>
            </a:r>
            <a:r>
              <a:rPr kumimoji="0" lang="en-US" altLang="ar-SA" sz="200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and</a:t>
            </a:r>
            <a:r>
              <a:rPr kumimoji="0" lang="ar-SA" altLang="ar-SA" sz="2000" i="0" u="none" strike="noStrike" cap="none" normalizeH="0" baseline="0" dirty="0" smtClean="0">
                <a:ln>
                  <a:noFill/>
                </a:ln>
                <a:effectLst/>
                <a:latin typeface="inherit"/>
              </a:rPr>
              <a:t> processors</a:t>
            </a:r>
            <a:r>
              <a:rPr kumimoji="0" lang="ar-SA" altLang="ar-SA" sz="2000" i="0" u="none" strike="noStrike" cap="none" normalizeH="0" baseline="0" dirty="0" smtClean="0">
                <a:ln>
                  <a:noFill/>
                </a:ln>
                <a:effectLst/>
              </a:rPr>
              <a:t>  </a:t>
            </a:r>
            <a:endParaRPr kumimoji="0" lang="en-US" altLang="ar-SA" sz="200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altLang="ar-SA" sz="2000" dirty="0" smtClean="0"/>
              <a:t>It’s only </a:t>
            </a:r>
            <a:r>
              <a:rPr lang="en-US" sz="2000" dirty="0"/>
              <a:t>7th Gen Intel® Core</a:t>
            </a:r>
            <a:r>
              <a:rPr lang="en-US" sz="2000" dirty="0" smtClean="0"/>
              <a:t>™ or later</a:t>
            </a:r>
            <a:endParaRPr lang="en-US" sz="2000" dirty="0"/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altLang="ar-SA" sz="2000" dirty="0" smtClean="0">
                <a:latin typeface="Arial" panose="020B0604020202020204" pitchFamily="34" charset="0"/>
              </a:rPr>
              <a:t>Also </a:t>
            </a:r>
            <a:r>
              <a:rPr lang="en-US" sz="2000" dirty="0" smtClean="0"/>
              <a:t>the </a:t>
            </a:r>
            <a:r>
              <a:rPr lang="en-US" sz="2000" dirty="0"/>
              <a:t>application is only available in the Microsoft </a:t>
            </a:r>
            <a:r>
              <a:rPr lang="en-US" sz="2000" dirty="0" smtClean="0"/>
              <a:t>Store and	</a:t>
            </a:r>
          </a:p>
          <a:p>
            <a:pPr algn="l"/>
            <a:r>
              <a:rPr lang="en-US" sz="2000" dirty="0" smtClean="0"/>
              <a:t>		                  System </a:t>
            </a:r>
            <a:r>
              <a:rPr lang="en-US" sz="2000" dirty="0"/>
              <a:t>must have Windows® 10 </a:t>
            </a:r>
            <a:r>
              <a:rPr lang="en-US" sz="2000" dirty="0" smtClean="0"/>
              <a:t>or </a:t>
            </a:r>
            <a:r>
              <a:rPr lang="en-US" sz="2000" dirty="0"/>
              <a:t>later.</a:t>
            </a:r>
          </a:p>
          <a:p>
            <a:pPr lvl="2" algn="l" rtl="0"/>
            <a:endParaRPr lang="en-US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53791" y="173599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05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8" y="236113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ar-S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093"/>
            <a:ext cx="9633397" cy="331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0903" y="4984123"/>
            <a:ext cx="7381461" cy="14157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b="1" dirty="0" smtClean="0"/>
              <a:t>Before You Buy, Key Requirements:</a:t>
            </a:r>
            <a:endParaRPr lang="en-US" sz="2000" b="1" dirty="0" smtClean="0"/>
          </a:p>
          <a:p>
            <a:r>
              <a:rPr lang="en-US" sz="2000" dirty="0" smtClean="0">
                <a:hlinkClick r:id="rId3"/>
              </a:rPr>
              <a:t>https://www.intel.me/content/www/xr/ar/support/articles/000023994/memory-and-storage/intel-optane-memory.html</a:t>
            </a: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41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351</TotalTime>
  <Words>204</Words>
  <Application>Microsoft Office PowerPoint</Application>
  <PresentationFormat>Widescreen</PresentationFormat>
  <Paragraphs>57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Courier New</vt:lpstr>
      <vt:lpstr>inherit</vt:lpstr>
      <vt:lpstr>intel-clear-arabic</vt:lpstr>
      <vt:lpstr>Tahoma</vt:lpstr>
      <vt:lpstr>Trebuchet MS</vt:lpstr>
      <vt:lpstr>Wingdings 3</vt:lpstr>
      <vt:lpstr>Facet</vt:lpstr>
      <vt:lpstr>Name: Salem Khalaf Alsirheed ID:201505095</vt:lpstr>
      <vt:lpstr>PowerPoint Presentation</vt:lpstr>
      <vt:lpstr>Outline </vt:lpstr>
      <vt:lpstr>What is Intel® Optane™ memory ?</vt:lpstr>
      <vt:lpstr>What is the benefit of this technology? </vt:lpstr>
      <vt:lpstr>PowerPoint Presentation</vt:lpstr>
      <vt:lpstr>PowerPoint Presentation</vt:lpstr>
      <vt:lpstr>Example: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saleh alheeh</dc:creator>
  <cp:lastModifiedBy>saleh alheeh</cp:lastModifiedBy>
  <cp:revision>22</cp:revision>
  <dcterms:created xsi:type="dcterms:W3CDTF">2019-04-07T02:55:49Z</dcterms:created>
  <dcterms:modified xsi:type="dcterms:W3CDTF">2019-04-09T21:44:37Z</dcterms:modified>
</cp:coreProperties>
</file>