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319" r:id="rId3"/>
    <p:sldId id="272" r:id="rId4"/>
    <p:sldId id="307" r:id="rId5"/>
    <p:sldId id="320" r:id="rId6"/>
    <p:sldId id="274" r:id="rId7"/>
    <p:sldId id="302" r:id="rId8"/>
    <p:sldId id="321" r:id="rId9"/>
    <p:sldId id="323" r:id="rId10"/>
    <p:sldId id="322" r:id="rId11"/>
    <p:sldId id="311" r:id="rId12"/>
    <p:sldId id="31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43F"/>
    <a:srgbClr val="223D7B"/>
    <a:srgbClr val="0187D0"/>
    <a:srgbClr val="002E8A"/>
    <a:srgbClr val="BA2B1B"/>
    <a:srgbClr val="26323E"/>
    <a:srgbClr val="3B4E5D"/>
    <a:srgbClr val="79A4C7"/>
    <a:srgbClr val="293C4B"/>
    <a:srgbClr val="376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60"/>
  </p:normalViewPr>
  <p:slideViewPr>
    <p:cSldViewPr snapToGrid="0">
      <p:cViewPr varScale="1">
        <p:scale>
          <a:sx n="70" d="100"/>
          <a:sy n="70" d="100"/>
        </p:scale>
        <p:origin x="606"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9F9F-8801-4F41-A506-4C1F4E7AE6F3}"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9A4D8-C655-4CB2-AC87-CE159BCF3FA0}" type="slidenum">
              <a:rPr lang="zh-CN" altLang="en-US" smtClean="0"/>
              <a:t>‹#›</a:t>
            </a:fld>
            <a:endParaRPr lang="zh-CN" altLang="en-US"/>
          </a:p>
        </p:txBody>
      </p:sp>
    </p:spTree>
    <p:extLst>
      <p:ext uri="{BB962C8B-B14F-4D97-AF65-F5344CB8AC3E}">
        <p14:creationId xmlns:p14="http://schemas.microsoft.com/office/powerpoint/2010/main" val="210158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3B1B66-F3EE-4F0D-95E9-FE23E9477CC4}"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028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3B1B66-F3EE-4F0D-95E9-FE23E9477CC4}"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6963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3B1B66-F3EE-4F0D-95E9-FE23E9477CC4}"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4630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3B1B66-F3EE-4F0D-95E9-FE23E9477CC4}"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8075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3B1B66-F3EE-4F0D-95E9-FE23E9477CC4}"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73387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userDrawn="1"/>
        </p:nvSpPr>
        <p:spPr>
          <a:xfrm>
            <a:off x="8325228" y="6734889"/>
            <a:ext cx="775136" cy="246221"/>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a:t>
            </a:r>
            <a:endParaRPr lang="en-US" altLang="zh-CN" sz="100" dirty="0">
              <a:solidFill>
                <a:schemeClr val="bg1">
                  <a:lumMod val="95000"/>
                </a:schemeClr>
              </a:solidFill>
            </a:endParaRPr>
          </a:p>
          <a:p>
            <a:pPr lvl="0"/>
            <a:r>
              <a:rPr lang="zh-CN" altLang="en-US" sz="100" dirty="0" smtClean="0">
                <a:solidFill>
                  <a:schemeClr val="bg1">
                    <a:lumMod val="95000"/>
                  </a:schemeClr>
                </a:solidFill>
              </a:rPr>
              <a:t>字体下载：</a:t>
            </a:r>
            <a:r>
              <a:rPr lang="en-US" altLang="zh-CN" sz="100" dirty="0" smtClean="0">
                <a:solidFill>
                  <a:schemeClr val="bg1">
                    <a:lumMod val="95000"/>
                  </a:schemeClr>
                </a:solidFill>
              </a:rPr>
              <a:t>www.1ppt.com/ziti/</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
        <p:nvSpPr>
          <p:cNvPr id="7" name="矩形 6"/>
          <p:cNvSpPr/>
          <p:nvPr userDrawn="1"/>
        </p:nvSpPr>
        <p:spPr>
          <a:xfrm>
            <a:off x="0" y="6720849"/>
            <a:ext cx="12192000" cy="274302"/>
          </a:xfrm>
          <a:prstGeom prst="rect">
            <a:avLst/>
          </a:prstGeom>
          <a:solidFill>
            <a:srgbClr val="26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a:spLocks/>
          </p:cNvSpPr>
          <p:nvPr userDrawn="1"/>
        </p:nvSpPr>
        <p:spPr bwMode="auto">
          <a:xfrm>
            <a:off x="272720" y="318512"/>
            <a:ext cx="611212" cy="680859"/>
          </a:xfrm>
          <a:custGeom>
            <a:avLst/>
            <a:gdLst>
              <a:gd name="T0" fmla="*/ 686385 w 13624"/>
              <a:gd name="T1" fmla="*/ 84727 h 15172"/>
              <a:gd name="T2" fmla="*/ 669887 w 13624"/>
              <a:gd name="T3" fmla="*/ 64792 h 15172"/>
              <a:gd name="T4" fmla="*/ 653508 w 13624"/>
              <a:gd name="T5" fmla="*/ 47585 h 15172"/>
              <a:gd name="T6" fmla="*/ 637366 w 13624"/>
              <a:gd name="T7" fmla="*/ 33108 h 15172"/>
              <a:gd name="T8" fmla="*/ 621224 w 13624"/>
              <a:gd name="T9" fmla="*/ 21241 h 15172"/>
              <a:gd name="T10" fmla="*/ 605201 w 13624"/>
              <a:gd name="T11" fmla="*/ 11985 h 15172"/>
              <a:gd name="T12" fmla="*/ 589415 w 13624"/>
              <a:gd name="T13" fmla="*/ 5221 h 15172"/>
              <a:gd name="T14" fmla="*/ 573748 w 13624"/>
              <a:gd name="T15" fmla="*/ 1305 h 15172"/>
              <a:gd name="T16" fmla="*/ 558200 w 13624"/>
              <a:gd name="T17" fmla="*/ 0 h 15172"/>
              <a:gd name="T18" fmla="*/ 149431 w 13624"/>
              <a:gd name="T19" fmla="*/ 580988 h 15172"/>
              <a:gd name="T20" fmla="*/ 149668 w 13624"/>
              <a:gd name="T21" fmla="*/ 1215612 h 15172"/>
              <a:gd name="T22" fmla="*/ 558200 w 13624"/>
              <a:gd name="T23" fmla="*/ 1800397 h 15172"/>
              <a:gd name="T24" fmla="*/ 569831 w 13624"/>
              <a:gd name="T25" fmla="*/ 1799685 h 15172"/>
              <a:gd name="T26" fmla="*/ 585380 w 13624"/>
              <a:gd name="T27" fmla="*/ 1796244 h 15172"/>
              <a:gd name="T28" fmla="*/ 601165 w 13624"/>
              <a:gd name="T29" fmla="*/ 1790310 h 15172"/>
              <a:gd name="T30" fmla="*/ 617189 w 13624"/>
              <a:gd name="T31" fmla="*/ 1781766 h 15172"/>
              <a:gd name="T32" fmla="*/ 633212 w 13624"/>
              <a:gd name="T33" fmla="*/ 1770493 h 15172"/>
              <a:gd name="T34" fmla="*/ 649472 w 13624"/>
              <a:gd name="T35" fmla="*/ 1756609 h 15172"/>
              <a:gd name="T36" fmla="*/ 665733 w 13624"/>
              <a:gd name="T37" fmla="*/ 1739996 h 15172"/>
              <a:gd name="T38" fmla="*/ 682231 w 13624"/>
              <a:gd name="T39" fmla="*/ 1720772 h 15172"/>
              <a:gd name="T40" fmla="*/ 1344403 w 13624"/>
              <a:gd name="T41" fmla="*/ 1051379 h 15172"/>
              <a:gd name="T42" fmla="*/ 1414786 w 13624"/>
              <a:gd name="T43" fmla="*/ 1042360 h 15172"/>
              <a:gd name="T44" fmla="*/ 1449918 w 13624"/>
              <a:gd name="T45" fmla="*/ 1035952 h 15172"/>
              <a:gd name="T46" fmla="*/ 1481965 w 13624"/>
              <a:gd name="T47" fmla="*/ 1028358 h 15172"/>
              <a:gd name="T48" fmla="*/ 1504634 w 13624"/>
              <a:gd name="T49" fmla="*/ 1021119 h 15172"/>
              <a:gd name="T50" fmla="*/ 1527423 w 13624"/>
              <a:gd name="T51" fmla="*/ 1010795 h 15172"/>
              <a:gd name="T52" fmla="*/ 1549855 w 13624"/>
              <a:gd name="T53" fmla="*/ 997148 h 15172"/>
              <a:gd name="T54" fmla="*/ 1572407 w 13624"/>
              <a:gd name="T55" fmla="*/ 980417 h 15172"/>
              <a:gd name="T56" fmla="*/ 1587599 w 13624"/>
              <a:gd name="T57" fmla="*/ 966414 h 15172"/>
              <a:gd name="T58" fmla="*/ 1602910 w 13624"/>
              <a:gd name="T59" fmla="*/ 947071 h 15172"/>
              <a:gd name="T60" fmla="*/ 1610743 w 13624"/>
              <a:gd name="T61" fmla="*/ 931882 h 15172"/>
              <a:gd name="T62" fmla="*/ 1614304 w 13624"/>
              <a:gd name="T63" fmla="*/ 921440 h 15172"/>
              <a:gd name="T64" fmla="*/ 1616322 w 13624"/>
              <a:gd name="T65" fmla="*/ 910878 h 15172"/>
              <a:gd name="T66" fmla="*/ 1617034 w 13624"/>
              <a:gd name="T67" fmla="*/ 900080 h 15172"/>
              <a:gd name="T68" fmla="*/ 1616441 w 13624"/>
              <a:gd name="T69" fmla="*/ 888332 h 15172"/>
              <a:gd name="T70" fmla="*/ 1613711 w 13624"/>
              <a:gd name="T71" fmla="*/ 873380 h 15172"/>
              <a:gd name="T72" fmla="*/ 1609082 w 13624"/>
              <a:gd name="T73" fmla="*/ 859140 h 15172"/>
              <a:gd name="T74" fmla="*/ 1602079 w 13624"/>
              <a:gd name="T75" fmla="*/ 845850 h 15172"/>
              <a:gd name="T76" fmla="*/ 1592940 w 13624"/>
              <a:gd name="T77" fmla="*/ 833271 h 15172"/>
              <a:gd name="T78" fmla="*/ 1581902 w 13624"/>
              <a:gd name="T79" fmla="*/ 821642 h 15172"/>
              <a:gd name="T80" fmla="*/ 1568490 w 13624"/>
              <a:gd name="T81" fmla="*/ 810725 h 15172"/>
              <a:gd name="T82" fmla="*/ 1553060 w 13624"/>
              <a:gd name="T83" fmla="*/ 800638 h 15172"/>
              <a:gd name="T84" fmla="*/ 1535494 w 13624"/>
              <a:gd name="T85" fmla="*/ 791382 h 15172"/>
              <a:gd name="T86" fmla="*/ 1515791 w 13624"/>
              <a:gd name="T87" fmla="*/ 782957 h 15172"/>
              <a:gd name="T88" fmla="*/ 1493952 w 13624"/>
              <a:gd name="T89" fmla="*/ 775481 h 15172"/>
              <a:gd name="T90" fmla="*/ 1463686 w 13624"/>
              <a:gd name="T91" fmla="*/ 767056 h 15172"/>
              <a:gd name="T92" fmla="*/ 1408258 w 13624"/>
              <a:gd name="T93" fmla="*/ 756376 h 15172"/>
              <a:gd name="T94" fmla="*/ 1344403 w 13624"/>
              <a:gd name="T95" fmla="*/ 749018 h 151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3624" h="15172">
                <a:moveTo>
                  <a:pt x="11327" y="6312"/>
                </a:moveTo>
                <a:lnTo>
                  <a:pt x="10515" y="6254"/>
                </a:lnTo>
                <a:lnTo>
                  <a:pt x="5783" y="714"/>
                </a:lnTo>
                <a:lnTo>
                  <a:pt x="5748" y="670"/>
                </a:lnTo>
                <a:lnTo>
                  <a:pt x="5714" y="628"/>
                </a:lnTo>
                <a:lnTo>
                  <a:pt x="5679" y="586"/>
                </a:lnTo>
                <a:lnTo>
                  <a:pt x="5644" y="546"/>
                </a:lnTo>
                <a:lnTo>
                  <a:pt x="5609" y="508"/>
                </a:lnTo>
                <a:lnTo>
                  <a:pt x="5576" y="471"/>
                </a:lnTo>
                <a:lnTo>
                  <a:pt x="5541" y="436"/>
                </a:lnTo>
                <a:lnTo>
                  <a:pt x="5506" y="401"/>
                </a:lnTo>
                <a:lnTo>
                  <a:pt x="5472" y="369"/>
                </a:lnTo>
                <a:lnTo>
                  <a:pt x="5438" y="338"/>
                </a:lnTo>
                <a:lnTo>
                  <a:pt x="5403" y="308"/>
                </a:lnTo>
                <a:lnTo>
                  <a:pt x="5370" y="279"/>
                </a:lnTo>
                <a:lnTo>
                  <a:pt x="5335" y="252"/>
                </a:lnTo>
                <a:lnTo>
                  <a:pt x="5301" y="225"/>
                </a:lnTo>
                <a:lnTo>
                  <a:pt x="5268" y="201"/>
                </a:lnTo>
                <a:lnTo>
                  <a:pt x="5234" y="179"/>
                </a:lnTo>
                <a:lnTo>
                  <a:pt x="5200" y="157"/>
                </a:lnTo>
                <a:lnTo>
                  <a:pt x="5166" y="137"/>
                </a:lnTo>
                <a:lnTo>
                  <a:pt x="5132" y="117"/>
                </a:lnTo>
                <a:lnTo>
                  <a:pt x="5099" y="101"/>
                </a:lnTo>
                <a:lnTo>
                  <a:pt x="5065" y="84"/>
                </a:lnTo>
                <a:lnTo>
                  <a:pt x="5033" y="69"/>
                </a:lnTo>
                <a:lnTo>
                  <a:pt x="4999" y="56"/>
                </a:lnTo>
                <a:lnTo>
                  <a:pt x="4966" y="44"/>
                </a:lnTo>
                <a:lnTo>
                  <a:pt x="4932" y="34"/>
                </a:lnTo>
                <a:lnTo>
                  <a:pt x="4900" y="25"/>
                </a:lnTo>
                <a:lnTo>
                  <a:pt x="4866" y="17"/>
                </a:lnTo>
                <a:lnTo>
                  <a:pt x="4834" y="11"/>
                </a:lnTo>
                <a:lnTo>
                  <a:pt x="4801" y="6"/>
                </a:lnTo>
                <a:lnTo>
                  <a:pt x="4768" y="2"/>
                </a:lnTo>
                <a:lnTo>
                  <a:pt x="4736" y="0"/>
                </a:lnTo>
                <a:lnTo>
                  <a:pt x="4703" y="0"/>
                </a:lnTo>
                <a:lnTo>
                  <a:pt x="4047" y="0"/>
                </a:lnTo>
                <a:lnTo>
                  <a:pt x="7045" y="6405"/>
                </a:lnTo>
                <a:lnTo>
                  <a:pt x="2884" y="6714"/>
                </a:lnTo>
                <a:lnTo>
                  <a:pt x="1259" y="4896"/>
                </a:lnTo>
                <a:lnTo>
                  <a:pt x="0" y="4896"/>
                </a:lnTo>
                <a:lnTo>
                  <a:pt x="1667" y="7445"/>
                </a:lnTo>
                <a:lnTo>
                  <a:pt x="2" y="10244"/>
                </a:lnTo>
                <a:lnTo>
                  <a:pt x="1261" y="10244"/>
                </a:lnTo>
                <a:lnTo>
                  <a:pt x="2886" y="8425"/>
                </a:lnTo>
                <a:lnTo>
                  <a:pt x="7045" y="8734"/>
                </a:lnTo>
                <a:lnTo>
                  <a:pt x="4047" y="15172"/>
                </a:lnTo>
                <a:lnTo>
                  <a:pt x="4703" y="15172"/>
                </a:lnTo>
                <a:lnTo>
                  <a:pt x="4736" y="15171"/>
                </a:lnTo>
                <a:lnTo>
                  <a:pt x="4768" y="15170"/>
                </a:lnTo>
                <a:lnTo>
                  <a:pt x="4801" y="15166"/>
                </a:lnTo>
                <a:lnTo>
                  <a:pt x="4834" y="15161"/>
                </a:lnTo>
                <a:lnTo>
                  <a:pt x="4866" y="15154"/>
                </a:lnTo>
                <a:lnTo>
                  <a:pt x="4900" y="15147"/>
                </a:lnTo>
                <a:lnTo>
                  <a:pt x="4932" y="15137"/>
                </a:lnTo>
                <a:lnTo>
                  <a:pt x="4966" y="15128"/>
                </a:lnTo>
                <a:lnTo>
                  <a:pt x="4999" y="15116"/>
                </a:lnTo>
                <a:lnTo>
                  <a:pt x="5033" y="15103"/>
                </a:lnTo>
                <a:lnTo>
                  <a:pt x="5065" y="15087"/>
                </a:lnTo>
                <a:lnTo>
                  <a:pt x="5099" y="15071"/>
                </a:lnTo>
                <a:lnTo>
                  <a:pt x="5132" y="15053"/>
                </a:lnTo>
                <a:lnTo>
                  <a:pt x="5166" y="15035"/>
                </a:lnTo>
                <a:lnTo>
                  <a:pt x="5200" y="15015"/>
                </a:lnTo>
                <a:lnTo>
                  <a:pt x="5234" y="14993"/>
                </a:lnTo>
                <a:lnTo>
                  <a:pt x="5268" y="14971"/>
                </a:lnTo>
                <a:lnTo>
                  <a:pt x="5301" y="14946"/>
                </a:lnTo>
                <a:lnTo>
                  <a:pt x="5335" y="14920"/>
                </a:lnTo>
                <a:lnTo>
                  <a:pt x="5370" y="14893"/>
                </a:lnTo>
                <a:lnTo>
                  <a:pt x="5403" y="14864"/>
                </a:lnTo>
                <a:lnTo>
                  <a:pt x="5438" y="14834"/>
                </a:lnTo>
                <a:lnTo>
                  <a:pt x="5472" y="14803"/>
                </a:lnTo>
                <a:lnTo>
                  <a:pt x="5506" y="14769"/>
                </a:lnTo>
                <a:lnTo>
                  <a:pt x="5541" y="14736"/>
                </a:lnTo>
                <a:lnTo>
                  <a:pt x="5576" y="14700"/>
                </a:lnTo>
                <a:lnTo>
                  <a:pt x="5609" y="14663"/>
                </a:lnTo>
                <a:lnTo>
                  <a:pt x="5644" y="14624"/>
                </a:lnTo>
                <a:lnTo>
                  <a:pt x="5679" y="14585"/>
                </a:lnTo>
                <a:lnTo>
                  <a:pt x="5714" y="14544"/>
                </a:lnTo>
                <a:lnTo>
                  <a:pt x="5748" y="14501"/>
                </a:lnTo>
                <a:lnTo>
                  <a:pt x="5783" y="14458"/>
                </a:lnTo>
                <a:lnTo>
                  <a:pt x="10515" y="8918"/>
                </a:lnTo>
                <a:lnTo>
                  <a:pt x="11327" y="8860"/>
                </a:lnTo>
                <a:lnTo>
                  <a:pt x="11604" y="8823"/>
                </a:lnTo>
                <a:lnTo>
                  <a:pt x="11858" y="8792"/>
                </a:lnTo>
                <a:lnTo>
                  <a:pt x="11920" y="8784"/>
                </a:lnTo>
                <a:lnTo>
                  <a:pt x="11987" y="8774"/>
                </a:lnTo>
                <a:lnTo>
                  <a:pt x="12059" y="8761"/>
                </a:lnTo>
                <a:lnTo>
                  <a:pt x="12136" y="8746"/>
                </a:lnTo>
                <a:lnTo>
                  <a:pt x="12216" y="8730"/>
                </a:lnTo>
                <a:lnTo>
                  <a:pt x="12301" y="8710"/>
                </a:lnTo>
                <a:lnTo>
                  <a:pt x="12391" y="8690"/>
                </a:lnTo>
                <a:lnTo>
                  <a:pt x="12486" y="8666"/>
                </a:lnTo>
                <a:lnTo>
                  <a:pt x="12533" y="8654"/>
                </a:lnTo>
                <a:lnTo>
                  <a:pt x="12581" y="8640"/>
                </a:lnTo>
                <a:lnTo>
                  <a:pt x="12629" y="8623"/>
                </a:lnTo>
                <a:lnTo>
                  <a:pt x="12677" y="8605"/>
                </a:lnTo>
                <a:lnTo>
                  <a:pt x="12725" y="8586"/>
                </a:lnTo>
                <a:lnTo>
                  <a:pt x="12773" y="8564"/>
                </a:lnTo>
                <a:lnTo>
                  <a:pt x="12821" y="8542"/>
                </a:lnTo>
                <a:lnTo>
                  <a:pt x="12869" y="8518"/>
                </a:lnTo>
                <a:lnTo>
                  <a:pt x="12916" y="8491"/>
                </a:lnTo>
                <a:lnTo>
                  <a:pt x="12964" y="8464"/>
                </a:lnTo>
                <a:lnTo>
                  <a:pt x="13012" y="8434"/>
                </a:lnTo>
                <a:lnTo>
                  <a:pt x="13058" y="8403"/>
                </a:lnTo>
                <a:lnTo>
                  <a:pt x="13106" y="8370"/>
                </a:lnTo>
                <a:lnTo>
                  <a:pt x="13153" y="8335"/>
                </a:lnTo>
                <a:lnTo>
                  <a:pt x="13201" y="8299"/>
                </a:lnTo>
                <a:lnTo>
                  <a:pt x="13248" y="8262"/>
                </a:lnTo>
                <a:lnTo>
                  <a:pt x="13293" y="8223"/>
                </a:lnTo>
                <a:lnTo>
                  <a:pt x="13336" y="8183"/>
                </a:lnTo>
                <a:lnTo>
                  <a:pt x="13376" y="8144"/>
                </a:lnTo>
                <a:lnTo>
                  <a:pt x="13413" y="8104"/>
                </a:lnTo>
                <a:lnTo>
                  <a:pt x="13447" y="8063"/>
                </a:lnTo>
                <a:lnTo>
                  <a:pt x="13478" y="8022"/>
                </a:lnTo>
                <a:lnTo>
                  <a:pt x="13505" y="7981"/>
                </a:lnTo>
                <a:lnTo>
                  <a:pt x="13530" y="7939"/>
                </a:lnTo>
                <a:lnTo>
                  <a:pt x="13552" y="7896"/>
                </a:lnTo>
                <a:lnTo>
                  <a:pt x="13563" y="7874"/>
                </a:lnTo>
                <a:lnTo>
                  <a:pt x="13571" y="7853"/>
                </a:lnTo>
                <a:lnTo>
                  <a:pt x="13580" y="7831"/>
                </a:lnTo>
                <a:lnTo>
                  <a:pt x="13588" y="7809"/>
                </a:lnTo>
                <a:lnTo>
                  <a:pt x="13595" y="7788"/>
                </a:lnTo>
                <a:lnTo>
                  <a:pt x="13601" y="7765"/>
                </a:lnTo>
                <a:lnTo>
                  <a:pt x="13606" y="7744"/>
                </a:lnTo>
                <a:lnTo>
                  <a:pt x="13611" y="7721"/>
                </a:lnTo>
                <a:lnTo>
                  <a:pt x="13616" y="7699"/>
                </a:lnTo>
                <a:lnTo>
                  <a:pt x="13618" y="7676"/>
                </a:lnTo>
                <a:lnTo>
                  <a:pt x="13622" y="7654"/>
                </a:lnTo>
                <a:lnTo>
                  <a:pt x="13623" y="7631"/>
                </a:lnTo>
                <a:lnTo>
                  <a:pt x="13624" y="7608"/>
                </a:lnTo>
                <a:lnTo>
                  <a:pt x="13624" y="7585"/>
                </a:lnTo>
                <a:lnTo>
                  <a:pt x="13624" y="7552"/>
                </a:lnTo>
                <a:lnTo>
                  <a:pt x="13622" y="7520"/>
                </a:lnTo>
                <a:lnTo>
                  <a:pt x="13619" y="7486"/>
                </a:lnTo>
                <a:lnTo>
                  <a:pt x="13616" y="7454"/>
                </a:lnTo>
                <a:lnTo>
                  <a:pt x="13611" y="7422"/>
                </a:lnTo>
                <a:lnTo>
                  <a:pt x="13604" y="7391"/>
                </a:lnTo>
                <a:lnTo>
                  <a:pt x="13596" y="7360"/>
                </a:lnTo>
                <a:lnTo>
                  <a:pt x="13588" y="7329"/>
                </a:lnTo>
                <a:lnTo>
                  <a:pt x="13578" y="7299"/>
                </a:lnTo>
                <a:lnTo>
                  <a:pt x="13569" y="7270"/>
                </a:lnTo>
                <a:lnTo>
                  <a:pt x="13557" y="7240"/>
                </a:lnTo>
                <a:lnTo>
                  <a:pt x="13544" y="7212"/>
                </a:lnTo>
                <a:lnTo>
                  <a:pt x="13529" y="7183"/>
                </a:lnTo>
                <a:lnTo>
                  <a:pt x="13515" y="7155"/>
                </a:lnTo>
                <a:lnTo>
                  <a:pt x="13498" y="7128"/>
                </a:lnTo>
                <a:lnTo>
                  <a:pt x="13481" y="7101"/>
                </a:lnTo>
                <a:lnTo>
                  <a:pt x="13462" y="7074"/>
                </a:lnTo>
                <a:lnTo>
                  <a:pt x="13443" y="7049"/>
                </a:lnTo>
                <a:lnTo>
                  <a:pt x="13421" y="7022"/>
                </a:lnTo>
                <a:lnTo>
                  <a:pt x="13400" y="6997"/>
                </a:lnTo>
                <a:lnTo>
                  <a:pt x="13377" y="6972"/>
                </a:lnTo>
                <a:lnTo>
                  <a:pt x="13353" y="6948"/>
                </a:lnTo>
                <a:lnTo>
                  <a:pt x="13328" y="6924"/>
                </a:lnTo>
                <a:lnTo>
                  <a:pt x="13302" y="6900"/>
                </a:lnTo>
                <a:lnTo>
                  <a:pt x="13274" y="6877"/>
                </a:lnTo>
                <a:lnTo>
                  <a:pt x="13245" y="6855"/>
                </a:lnTo>
                <a:lnTo>
                  <a:pt x="13215" y="6832"/>
                </a:lnTo>
                <a:lnTo>
                  <a:pt x="13184" y="6810"/>
                </a:lnTo>
                <a:lnTo>
                  <a:pt x="13153" y="6789"/>
                </a:lnTo>
                <a:lnTo>
                  <a:pt x="13119" y="6768"/>
                </a:lnTo>
                <a:lnTo>
                  <a:pt x="13085" y="6747"/>
                </a:lnTo>
                <a:lnTo>
                  <a:pt x="13050" y="6728"/>
                </a:lnTo>
                <a:lnTo>
                  <a:pt x="13014" y="6707"/>
                </a:lnTo>
                <a:lnTo>
                  <a:pt x="12976" y="6688"/>
                </a:lnTo>
                <a:lnTo>
                  <a:pt x="12937" y="6669"/>
                </a:lnTo>
                <a:lnTo>
                  <a:pt x="12898" y="6651"/>
                </a:lnTo>
                <a:lnTo>
                  <a:pt x="12857" y="6633"/>
                </a:lnTo>
                <a:lnTo>
                  <a:pt x="12814" y="6615"/>
                </a:lnTo>
                <a:lnTo>
                  <a:pt x="12771" y="6598"/>
                </a:lnTo>
                <a:lnTo>
                  <a:pt x="12726" y="6581"/>
                </a:lnTo>
                <a:lnTo>
                  <a:pt x="12681" y="6566"/>
                </a:lnTo>
                <a:lnTo>
                  <a:pt x="12635" y="6549"/>
                </a:lnTo>
                <a:lnTo>
                  <a:pt x="12587" y="6535"/>
                </a:lnTo>
                <a:lnTo>
                  <a:pt x="12538" y="6519"/>
                </a:lnTo>
                <a:lnTo>
                  <a:pt x="12488" y="6505"/>
                </a:lnTo>
                <a:lnTo>
                  <a:pt x="12438" y="6490"/>
                </a:lnTo>
                <a:lnTo>
                  <a:pt x="12332" y="6464"/>
                </a:lnTo>
                <a:lnTo>
                  <a:pt x="12222" y="6439"/>
                </a:lnTo>
                <a:lnTo>
                  <a:pt x="12108" y="6416"/>
                </a:lnTo>
                <a:lnTo>
                  <a:pt x="11988" y="6393"/>
                </a:lnTo>
                <a:lnTo>
                  <a:pt x="11865" y="6374"/>
                </a:lnTo>
                <a:lnTo>
                  <a:pt x="11738" y="6356"/>
                </a:lnTo>
                <a:lnTo>
                  <a:pt x="11605" y="6339"/>
                </a:lnTo>
                <a:lnTo>
                  <a:pt x="11468" y="6325"/>
                </a:lnTo>
                <a:lnTo>
                  <a:pt x="11327" y="6312"/>
                </a:lnTo>
                <a:close/>
              </a:path>
            </a:pathLst>
          </a:custGeom>
          <a:solidFill>
            <a:srgbClr val="26323E"/>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占位符 10"/>
          <p:cNvSpPr>
            <a:spLocks noGrp="1"/>
          </p:cNvSpPr>
          <p:nvPr>
            <p:ph type="body" sz="quarter" idx="10"/>
          </p:nvPr>
        </p:nvSpPr>
        <p:spPr>
          <a:xfrm>
            <a:off x="1014702" y="304835"/>
            <a:ext cx="4970462" cy="701731"/>
          </a:xfrm>
          <a:noFill/>
        </p:spPr>
        <p:txBody>
          <a:bodyPr wrap="square" rtlCol="0">
            <a:spAutoFit/>
          </a:bodyPr>
          <a:lstStyle>
            <a:lvl1pPr marL="0" indent="0">
              <a:buNone/>
              <a:defRPr lang="zh-CN" altLang="en-US" sz="4400" dirty="0" smtClean="0">
                <a:solidFill>
                  <a:srgbClr val="26323E"/>
                </a:solidFill>
                <a:latin typeface="微软雅黑" panose="020B0503020204020204" pitchFamily="34" charset="-122"/>
                <a:ea typeface="微软雅黑" panose="020B0503020204020204" pitchFamily="34" charset="-122"/>
              </a:defRPr>
            </a:lvl1pPr>
          </a:lstStyle>
          <a:p>
            <a:pPr marL="0" lvl="0"/>
            <a:r>
              <a:rPr lang="zh-CN" altLang="en-US" dirty="0"/>
              <a:t>编辑母版文本样式</a:t>
            </a:r>
          </a:p>
        </p:txBody>
      </p:sp>
    </p:spTree>
    <p:extLst>
      <p:ext uri="{BB962C8B-B14F-4D97-AF65-F5344CB8AC3E}">
        <p14:creationId xmlns:p14="http://schemas.microsoft.com/office/powerpoint/2010/main" val="260761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4894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256429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20814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3664747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83923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bg>
      <p:bgPr>
        <a:pattFill prst="ltVert">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29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userDrawn="1"/>
        </p:nvSpPr>
        <p:spPr>
          <a:xfrm>
            <a:off x="0" y="6600306"/>
            <a:ext cx="12192000" cy="274302"/>
          </a:xfrm>
          <a:prstGeom prst="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a:spLocks/>
          </p:cNvSpPr>
          <p:nvPr userDrawn="1"/>
        </p:nvSpPr>
        <p:spPr bwMode="auto">
          <a:xfrm>
            <a:off x="272720" y="318512"/>
            <a:ext cx="611212" cy="680859"/>
          </a:xfrm>
          <a:custGeom>
            <a:avLst/>
            <a:gdLst>
              <a:gd name="T0" fmla="*/ 686385 w 13624"/>
              <a:gd name="T1" fmla="*/ 84727 h 15172"/>
              <a:gd name="T2" fmla="*/ 669887 w 13624"/>
              <a:gd name="T3" fmla="*/ 64792 h 15172"/>
              <a:gd name="T4" fmla="*/ 653508 w 13624"/>
              <a:gd name="T5" fmla="*/ 47585 h 15172"/>
              <a:gd name="T6" fmla="*/ 637366 w 13624"/>
              <a:gd name="T7" fmla="*/ 33108 h 15172"/>
              <a:gd name="T8" fmla="*/ 621224 w 13624"/>
              <a:gd name="T9" fmla="*/ 21241 h 15172"/>
              <a:gd name="T10" fmla="*/ 605201 w 13624"/>
              <a:gd name="T11" fmla="*/ 11985 h 15172"/>
              <a:gd name="T12" fmla="*/ 589415 w 13624"/>
              <a:gd name="T13" fmla="*/ 5221 h 15172"/>
              <a:gd name="T14" fmla="*/ 573748 w 13624"/>
              <a:gd name="T15" fmla="*/ 1305 h 15172"/>
              <a:gd name="T16" fmla="*/ 558200 w 13624"/>
              <a:gd name="T17" fmla="*/ 0 h 15172"/>
              <a:gd name="T18" fmla="*/ 149431 w 13624"/>
              <a:gd name="T19" fmla="*/ 580988 h 15172"/>
              <a:gd name="T20" fmla="*/ 149668 w 13624"/>
              <a:gd name="T21" fmla="*/ 1215612 h 15172"/>
              <a:gd name="T22" fmla="*/ 558200 w 13624"/>
              <a:gd name="T23" fmla="*/ 1800397 h 15172"/>
              <a:gd name="T24" fmla="*/ 569831 w 13624"/>
              <a:gd name="T25" fmla="*/ 1799685 h 15172"/>
              <a:gd name="T26" fmla="*/ 585380 w 13624"/>
              <a:gd name="T27" fmla="*/ 1796244 h 15172"/>
              <a:gd name="T28" fmla="*/ 601165 w 13624"/>
              <a:gd name="T29" fmla="*/ 1790310 h 15172"/>
              <a:gd name="T30" fmla="*/ 617189 w 13624"/>
              <a:gd name="T31" fmla="*/ 1781766 h 15172"/>
              <a:gd name="T32" fmla="*/ 633212 w 13624"/>
              <a:gd name="T33" fmla="*/ 1770493 h 15172"/>
              <a:gd name="T34" fmla="*/ 649472 w 13624"/>
              <a:gd name="T35" fmla="*/ 1756609 h 15172"/>
              <a:gd name="T36" fmla="*/ 665733 w 13624"/>
              <a:gd name="T37" fmla="*/ 1739996 h 15172"/>
              <a:gd name="T38" fmla="*/ 682231 w 13624"/>
              <a:gd name="T39" fmla="*/ 1720772 h 15172"/>
              <a:gd name="T40" fmla="*/ 1344403 w 13624"/>
              <a:gd name="T41" fmla="*/ 1051379 h 15172"/>
              <a:gd name="T42" fmla="*/ 1414786 w 13624"/>
              <a:gd name="T43" fmla="*/ 1042360 h 15172"/>
              <a:gd name="T44" fmla="*/ 1449918 w 13624"/>
              <a:gd name="T45" fmla="*/ 1035952 h 15172"/>
              <a:gd name="T46" fmla="*/ 1481965 w 13624"/>
              <a:gd name="T47" fmla="*/ 1028358 h 15172"/>
              <a:gd name="T48" fmla="*/ 1504634 w 13624"/>
              <a:gd name="T49" fmla="*/ 1021119 h 15172"/>
              <a:gd name="T50" fmla="*/ 1527423 w 13624"/>
              <a:gd name="T51" fmla="*/ 1010795 h 15172"/>
              <a:gd name="T52" fmla="*/ 1549855 w 13624"/>
              <a:gd name="T53" fmla="*/ 997148 h 15172"/>
              <a:gd name="T54" fmla="*/ 1572407 w 13624"/>
              <a:gd name="T55" fmla="*/ 980417 h 15172"/>
              <a:gd name="T56" fmla="*/ 1587599 w 13624"/>
              <a:gd name="T57" fmla="*/ 966414 h 15172"/>
              <a:gd name="T58" fmla="*/ 1602910 w 13624"/>
              <a:gd name="T59" fmla="*/ 947071 h 15172"/>
              <a:gd name="T60" fmla="*/ 1610743 w 13624"/>
              <a:gd name="T61" fmla="*/ 931882 h 15172"/>
              <a:gd name="T62" fmla="*/ 1614304 w 13624"/>
              <a:gd name="T63" fmla="*/ 921440 h 15172"/>
              <a:gd name="T64" fmla="*/ 1616322 w 13624"/>
              <a:gd name="T65" fmla="*/ 910878 h 15172"/>
              <a:gd name="T66" fmla="*/ 1617034 w 13624"/>
              <a:gd name="T67" fmla="*/ 900080 h 15172"/>
              <a:gd name="T68" fmla="*/ 1616441 w 13624"/>
              <a:gd name="T69" fmla="*/ 888332 h 15172"/>
              <a:gd name="T70" fmla="*/ 1613711 w 13624"/>
              <a:gd name="T71" fmla="*/ 873380 h 15172"/>
              <a:gd name="T72" fmla="*/ 1609082 w 13624"/>
              <a:gd name="T73" fmla="*/ 859140 h 15172"/>
              <a:gd name="T74" fmla="*/ 1602079 w 13624"/>
              <a:gd name="T75" fmla="*/ 845850 h 15172"/>
              <a:gd name="T76" fmla="*/ 1592940 w 13624"/>
              <a:gd name="T77" fmla="*/ 833271 h 15172"/>
              <a:gd name="T78" fmla="*/ 1581902 w 13624"/>
              <a:gd name="T79" fmla="*/ 821642 h 15172"/>
              <a:gd name="T80" fmla="*/ 1568490 w 13624"/>
              <a:gd name="T81" fmla="*/ 810725 h 15172"/>
              <a:gd name="T82" fmla="*/ 1553060 w 13624"/>
              <a:gd name="T83" fmla="*/ 800638 h 15172"/>
              <a:gd name="T84" fmla="*/ 1535494 w 13624"/>
              <a:gd name="T85" fmla="*/ 791382 h 15172"/>
              <a:gd name="T86" fmla="*/ 1515791 w 13624"/>
              <a:gd name="T87" fmla="*/ 782957 h 15172"/>
              <a:gd name="T88" fmla="*/ 1493952 w 13624"/>
              <a:gd name="T89" fmla="*/ 775481 h 15172"/>
              <a:gd name="T90" fmla="*/ 1463686 w 13624"/>
              <a:gd name="T91" fmla="*/ 767056 h 15172"/>
              <a:gd name="T92" fmla="*/ 1408258 w 13624"/>
              <a:gd name="T93" fmla="*/ 756376 h 15172"/>
              <a:gd name="T94" fmla="*/ 1344403 w 13624"/>
              <a:gd name="T95" fmla="*/ 749018 h 151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3624" h="15172">
                <a:moveTo>
                  <a:pt x="11327" y="6312"/>
                </a:moveTo>
                <a:lnTo>
                  <a:pt x="10515" y="6254"/>
                </a:lnTo>
                <a:lnTo>
                  <a:pt x="5783" y="714"/>
                </a:lnTo>
                <a:lnTo>
                  <a:pt x="5748" y="670"/>
                </a:lnTo>
                <a:lnTo>
                  <a:pt x="5714" y="628"/>
                </a:lnTo>
                <a:lnTo>
                  <a:pt x="5679" y="586"/>
                </a:lnTo>
                <a:lnTo>
                  <a:pt x="5644" y="546"/>
                </a:lnTo>
                <a:lnTo>
                  <a:pt x="5609" y="508"/>
                </a:lnTo>
                <a:lnTo>
                  <a:pt x="5576" y="471"/>
                </a:lnTo>
                <a:lnTo>
                  <a:pt x="5541" y="436"/>
                </a:lnTo>
                <a:lnTo>
                  <a:pt x="5506" y="401"/>
                </a:lnTo>
                <a:lnTo>
                  <a:pt x="5472" y="369"/>
                </a:lnTo>
                <a:lnTo>
                  <a:pt x="5438" y="338"/>
                </a:lnTo>
                <a:lnTo>
                  <a:pt x="5403" y="308"/>
                </a:lnTo>
                <a:lnTo>
                  <a:pt x="5370" y="279"/>
                </a:lnTo>
                <a:lnTo>
                  <a:pt x="5335" y="252"/>
                </a:lnTo>
                <a:lnTo>
                  <a:pt x="5301" y="225"/>
                </a:lnTo>
                <a:lnTo>
                  <a:pt x="5268" y="201"/>
                </a:lnTo>
                <a:lnTo>
                  <a:pt x="5234" y="179"/>
                </a:lnTo>
                <a:lnTo>
                  <a:pt x="5200" y="157"/>
                </a:lnTo>
                <a:lnTo>
                  <a:pt x="5166" y="137"/>
                </a:lnTo>
                <a:lnTo>
                  <a:pt x="5132" y="117"/>
                </a:lnTo>
                <a:lnTo>
                  <a:pt x="5099" y="101"/>
                </a:lnTo>
                <a:lnTo>
                  <a:pt x="5065" y="84"/>
                </a:lnTo>
                <a:lnTo>
                  <a:pt x="5033" y="69"/>
                </a:lnTo>
                <a:lnTo>
                  <a:pt x="4999" y="56"/>
                </a:lnTo>
                <a:lnTo>
                  <a:pt x="4966" y="44"/>
                </a:lnTo>
                <a:lnTo>
                  <a:pt x="4932" y="34"/>
                </a:lnTo>
                <a:lnTo>
                  <a:pt x="4900" y="25"/>
                </a:lnTo>
                <a:lnTo>
                  <a:pt x="4866" y="17"/>
                </a:lnTo>
                <a:lnTo>
                  <a:pt x="4834" y="11"/>
                </a:lnTo>
                <a:lnTo>
                  <a:pt x="4801" y="6"/>
                </a:lnTo>
                <a:lnTo>
                  <a:pt x="4768" y="2"/>
                </a:lnTo>
                <a:lnTo>
                  <a:pt x="4736" y="0"/>
                </a:lnTo>
                <a:lnTo>
                  <a:pt x="4703" y="0"/>
                </a:lnTo>
                <a:lnTo>
                  <a:pt x="4047" y="0"/>
                </a:lnTo>
                <a:lnTo>
                  <a:pt x="7045" y="6405"/>
                </a:lnTo>
                <a:lnTo>
                  <a:pt x="2884" y="6714"/>
                </a:lnTo>
                <a:lnTo>
                  <a:pt x="1259" y="4896"/>
                </a:lnTo>
                <a:lnTo>
                  <a:pt x="0" y="4896"/>
                </a:lnTo>
                <a:lnTo>
                  <a:pt x="1667" y="7445"/>
                </a:lnTo>
                <a:lnTo>
                  <a:pt x="2" y="10244"/>
                </a:lnTo>
                <a:lnTo>
                  <a:pt x="1261" y="10244"/>
                </a:lnTo>
                <a:lnTo>
                  <a:pt x="2886" y="8425"/>
                </a:lnTo>
                <a:lnTo>
                  <a:pt x="7045" y="8734"/>
                </a:lnTo>
                <a:lnTo>
                  <a:pt x="4047" y="15172"/>
                </a:lnTo>
                <a:lnTo>
                  <a:pt x="4703" y="15172"/>
                </a:lnTo>
                <a:lnTo>
                  <a:pt x="4736" y="15171"/>
                </a:lnTo>
                <a:lnTo>
                  <a:pt x="4768" y="15170"/>
                </a:lnTo>
                <a:lnTo>
                  <a:pt x="4801" y="15166"/>
                </a:lnTo>
                <a:lnTo>
                  <a:pt x="4834" y="15161"/>
                </a:lnTo>
                <a:lnTo>
                  <a:pt x="4866" y="15154"/>
                </a:lnTo>
                <a:lnTo>
                  <a:pt x="4900" y="15147"/>
                </a:lnTo>
                <a:lnTo>
                  <a:pt x="4932" y="15137"/>
                </a:lnTo>
                <a:lnTo>
                  <a:pt x="4966" y="15128"/>
                </a:lnTo>
                <a:lnTo>
                  <a:pt x="4999" y="15116"/>
                </a:lnTo>
                <a:lnTo>
                  <a:pt x="5033" y="15103"/>
                </a:lnTo>
                <a:lnTo>
                  <a:pt x="5065" y="15087"/>
                </a:lnTo>
                <a:lnTo>
                  <a:pt x="5099" y="15071"/>
                </a:lnTo>
                <a:lnTo>
                  <a:pt x="5132" y="15053"/>
                </a:lnTo>
                <a:lnTo>
                  <a:pt x="5166" y="15035"/>
                </a:lnTo>
                <a:lnTo>
                  <a:pt x="5200" y="15015"/>
                </a:lnTo>
                <a:lnTo>
                  <a:pt x="5234" y="14993"/>
                </a:lnTo>
                <a:lnTo>
                  <a:pt x="5268" y="14971"/>
                </a:lnTo>
                <a:lnTo>
                  <a:pt x="5301" y="14946"/>
                </a:lnTo>
                <a:lnTo>
                  <a:pt x="5335" y="14920"/>
                </a:lnTo>
                <a:lnTo>
                  <a:pt x="5370" y="14893"/>
                </a:lnTo>
                <a:lnTo>
                  <a:pt x="5403" y="14864"/>
                </a:lnTo>
                <a:lnTo>
                  <a:pt x="5438" y="14834"/>
                </a:lnTo>
                <a:lnTo>
                  <a:pt x="5472" y="14803"/>
                </a:lnTo>
                <a:lnTo>
                  <a:pt x="5506" y="14769"/>
                </a:lnTo>
                <a:lnTo>
                  <a:pt x="5541" y="14736"/>
                </a:lnTo>
                <a:lnTo>
                  <a:pt x="5576" y="14700"/>
                </a:lnTo>
                <a:lnTo>
                  <a:pt x="5609" y="14663"/>
                </a:lnTo>
                <a:lnTo>
                  <a:pt x="5644" y="14624"/>
                </a:lnTo>
                <a:lnTo>
                  <a:pt x="5679" y="14585"/>
                </a:lnTo>
                <a:lnTo>
                  <a:pt x="5714" y="14544"/>
                </a:lnTo>
                <a:lnTo>
                  <a:pt x="5748" y="14501"/>
                </a:lnTo>
                <a:lnTo>
                  <a:pt x="5783" y="14458"/>
                </a:lnTo>
                <a:lnTo>
                  <a:pt x="10515" y="8918"/>
                </a:lnTo>
                <a:lnTo>
                  <a:pt x="11327" y="8860"/>
                </a:lnTo>
                <a:lnTo>
                  <a:pt x="11604" y="8823"/>
                </a:lnTo>
                <a:lnTo>
                  <a:pt x="11858" y="8792"/>
                </a:lnTo>
                <a:lnTo>
                  <a:pt x="11920" y="8784"/>
                </a:lnTo>
                <a:lnTo>
                  <a:pt x="11987" y="8774"/>
                </a:lnTo>
                <a:lnTo>
                  <a:pt x="12059" y="8761"/>
                </a:lnTo>
                <a:lnTo>
                  <a:pt x="12136" y="8746"/>
                </a:lnTo>
                <a:lnTo>
                  <a:pt x="12216" y="8730"/>
                </a:lnTo>
                <a:lnTo>
                  <a:pt x="12301" y="8710"/>
                </a:lnTo>
                <a:lnTo>
                  <a:pt x="12391" y="8690"/>
                </a:lnTo>
                <a:lnTo>
                  <a:pt x="12486" y="8666"/>
                </a:lnTo>
                <a:lnTo>
                  <a:pt x="12533" y="8654"/>
                </a:lnTo>
                <a:lnTo>
                  <a:pt x="12581" y="8640"/>
                </a:lnTo>
                <a:lnTo>
                  <a:pt x="12629" y="8623"/>
                </a:lnTo>
                <a:lnTo>
                  <a:pt x="12677" y="8605"/>
                </a:lnTo>
                <a:lnTo>
                  <a:pt x="12725" y="8586"/>
                </a:lnTo>
                <a:lnTo>
                  <a:pt x="12773" y="8564"/>
                </a:lnTo>
                <a:lnTo>
                  <a:pt x="12821" y="8542"/>
                </a:lnTo>
                <a:lnTo>
                  <a:pt x="12869" y="8518"/>
                </a:lnTo>
                <a:lnTo>
                  <a:pt x="12916" y="8491"/>
                </a:lnTo>
                <a:lnTo>
                  <a:pt x="12964" y="8464"/>
                </a:lnTo>
                <a:lnTo>
                  <a:pt x="13012" y="8434"/>
                </a:lnTo>
                <a:lnTo>
                  <a:pt x="13058" y="8403"/>
                </a:lnTo>
                <a:lnTo>
                  <a:pt x="13106" y="8370"/>
                </a:lnTo>
                <a:lnTo>
                  <a:pt x="13153" y="8335"/>
                </a:lnTo>
                <a:lnTo>
                  <a:pt x="13201" y="8299"/>
                </a:lnTo>
                <a:lnTo>
                  <a:pt x="13248" y="8262"/>
                </a:lnTo>
                <a:lnTo>
                  <a:pt x="13293" y="8223"/>
                </a:lnTo>
                <a:lnTo>
                  <a:pt x="13336" y="8183"/>
                </a:lnTo>
                <a:lnTo>
                  <a:pt x="13376" y="8144"/>
                </a:lnTo>
                <a:lnTo>
                  <a:pt x="13413" y="8104"/>
                </a:lnTo>
                <a:lnTo>
                  <a:pt x="13447" y="8063"/>
                </a:lnTo>
                <a:lnTo>
                  <a:pt x="13478" y="8022"/>
                </a:lnTo>
                <a:lnTo>
                  <a:pt x="13505" y="7981"/>
                </a:lnTo>
                <a:lnTo>
                  <a:pt x="13530" y="7939"/>
                </a:lnTo>
                <a:lnTo>
                  <a:pt x="13552" y="7896"/>
                </a:lnTo>
                <a:lnTo>
                  <a:pt x="13563" y="7874"/>
                </a:lnTo>
                <a:lnTo>
                  <a:pt x="13571" y="7853"/>
                </a:lnTo>
                <a:lnTo>
                  <a:pt x="13580" y="7831"/>
                </a:lnTo>
                <a:lnTo>
                  <a:pt x="13588" y="7809"/>
                </a:lnTo>
                <a:lnTo>
                  <a:pt x="13595" y="7788"/>
                </a:lnTo>
                <a:lnTo>
                  <a:pt x="13601" y="7765"/>
                </a:lnTo>
                <a:lnTo>
                  <a:pt x="13606" y="7744"/>
                </a:lnTo>
                <a:lnTo>
                  <a:pt x="13611" y="7721"/>
                </a:lnTo>
                <a:lnTo>
                  <a:pt x="13616" y="7699"/>
                </a:lnTo>
                <a:lnTo>
                  <a:pt x="13618" y="7676"/>
                </a:lnTo>
                <a:lnTo>
                  <a:pt x="13622" y="7654"/>
                </a:lnTo>
                <a:lnTo>
                  <a:pt x="13623" y="7631"/>
                </a:lnTo>
                <a:lnTo>
                  <a:pt x="13624" y="7608"/>
                </a:lnTo>
                <a:lnTo>
                  <a:pt x="13624" y="7585"/>
                </a:lnTo>
                <a:lnTo>
                  <a:pt x="13624" y="7552"/>
                </a:lnTo>
                <a:lnTo>
                  <a:pt x="13622" y="7520"/>
                </a:lnTo>
                <a:lnTo>
                  <a:pt x="13619" y="7486"/>
                </a:lnTo>
                <a:lnTo>
                  <a:pt x="13616" y="7454"/>
                </a:lnTo>
                <a:lnTo>
                  <a:pt x="13611" y="7422"/>
                </a:lnTo>
                <a:lnTo>
                  <a:pt x="13604" y="7391"/>
                </a:lnTo>
                <a:lnTo>
                  <a:pt x="13596" y="7360"/>
                </a:lnTo>
                <a:lnTo>
                  <a:pt x="13588" y="7329"/>
                </a:lnTo>
                <a:lnTo>
                  <a:pt x="13578" y="7299"/>
                </a:lnTo>
                <a:lnTo>
                  <a:pt x="13569" y="7270"/>
                </a:lnTo>
                <a:lnTo>
                  <a:pt x="13557" y="7240"/>
                </a:lnTo>
                <a:lnTo>
                  <a:pt x="13544" y="7212"/>
                </a:lnTo>
                <a:lnTo>
                  <a:pt x="13529" y="7183"/>
                </a:lnTo>
                <a:lnTo>
                  <a:pt x="13515" y="7155"/>
                </a:lnTo>
                <a:lnTo>
                  <a:pt x="13498" y="7128"/>
                </a:lnTo>
                <a:lnTo>
                  <a:pt x="13481" y="7101"/>
                </a:lnTo>
                <a:lnTo>
                  <a:pt x="13462" y="7074"/>
                </a:lnTo>
                <a:lnTo>
                  <a:pt x="13443" y="7049"/>
                </a:lnTo>
                <a:lnTo>
                  <a:pt x="13421" y="7022"/>
                </a:lnTo>
                <a:lnTo>
                  <a:pt x="13400" y="6997"/>
                </a:lnTo>
                <a:lnTo>
                  <a:pt x="13377" y="6972"/>
                </a:lnTo>
                <a:lnTo>
                  <a:pt x="13353" y="6948"/>
                </a:lnTo>
                <a:lnTo>
                  <a:pt x="13328" y="6924"/>
                </a:lnTo>
                <a:lnTo>
                  <a:pt x="13302" y="6900"/>
                </a:lnTo>
                <a:lnTo>
                  <a:pt x="13274" y="6877"/>
                </a:lnTo>
                <a:lnTo>
                  <a:pt x="13245" y="6855"/>
                </a:lnTo>
                <a:lnTo>
                  <a:pt x="13215" y="6832"/>
                </a:lnTo>
                <a:lnTo>
                  <a:pt x="13184" y="6810"/>
                </a:lnTo>
                <a:lnTo>
                  <a:pt x="13153" y="6789"/>
                </a:lnTo>
                <a:lnTo>
                  <a:pt x="13119" y="6768"/>
                </a:lnTo>
                <a:lnTo>
                  <a:pt x="13085" y="6747"/>
                </a:lnTo>
                <a:lnTo>
                  <a:pt x="13050" y="6728"/>
                </a:lnTo>
                <a:lnTo>
                  <a:pt x="13014" y="6707"/>
                </a:lnTo>
                <a:lnTo>
                  <a:pt x="12976" y="6688"/>
                </a:lnTo>
                <a:lnTo>
                  <a:pt x="12937" y="6669"/>
                </a:lnTo>
                <a:lnTo>
                  <a:pt x="12898" y="6651"/>
                </a:lnTo>
                <a:lnTo>
                  <a:pt x="12857" y="6633"/>
                </a:lnTo>
                <a:lnTo>
                  <a:pt x="12814" y="6615"/>
                </a:lnTo>
                <a:lnTo>
                  <a:pt x="12771" y="6598"/>
                </a:lnTo>
                <a:lnTo>
                  <a:pt x="12726" y="6581"/>
                </a:lnTo>
                <a:lnTo>
                  <a:pt x="12681" y="6566"/>
                </a:lnTo>
                <a:lnTo>
                  <a:pt x="12635" y="6549"/>
                </a:lnTo>
                <a:lnTo>
                  <a:pt x="12587" y="6535"/>
                </a:lnTo>
                <a:lnTo>
                  <a:pt x="12538" y="6519"/>
                </a:lnTo>
                <a:lnTo>
                  <a:pt x="12488" y="6505"/>
                </a:lnTo>
                <a:lnTo>
                  <a:pt x="12438" y="6490"/>
                </a:lnTo>
                <a:lnTo>
                  <a:pt x="12332" y="6464"/>
                </a:lnTo>
                <a:lnTo>
                  <a:pt x="12222" y="6439"/>
                </a:lnTo>
                <a:lnTo>
                  <a:pt x="12108" y="6416"/>
                </a:lnTo>
                <a:lnTo>
                  <a:pt x="11988" y="6393"/>
                </a:lnTo>
                <a:lnTo>
                  <a:pt x="11865" y="6374"/>
                </a:lnTo>
                <a:lnTo>
                  <a:pt x="11738" y="6356"/>
                </a:lnTo>
                <a:lnTo>
                  <a:pt x="11605" y="6339"/>
                </a:lnTo>
                <a:lnTo>
                  <a:pt x="11468" y="6325"/>
                </a:lnTo>
                <a:lnTo>
                  <a:pt x="11327" y="6312"/>
                </a:lnTo>
                <a:close/>
              </a:path>
            </a:pathLst>
          </a:custGeom>
          <a:solidFill>
            <a:srgbClr val="223D7B"/>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文本占位符 10"/>
          <p:cNvSpPr>
            <a:spLocks noGrp="1"/>
          </p:cNvSpPr>
          <p:nvPr>
            <p:ph type="body" sz="quarter" idx="10"/>
          </p:nvPr>
        </p:nvSpPr>
        <p:spPr>
          <a:xfrm>
            <a:off x="1023015" y="363475"/>
            <a:ext cx="4970462" cy="590931"/>
          </a:xfrm>
          <a:noFill/>
        </p:spPr>
        <p:txBody>
          <a:bodyPr wrap="square" rtlCol="0">
            <a:spAutoFit/>
          </a:bodyPr>
          <a:lstStyle>
            <a:lvl1pPr marL="0" indent="0">
              <a:buNone/>
              <a:defRPr lang="zh-CN" altLang="en-US" sz="3600" dirty="0" smtClean="0">
                <a:solidFill>
                  <a:srgbClr val="223D7B"/>
                </a:solidFill>
                <a:latin typeface="微软雅黑" panose="020B0503020204020204" pitchFamily="34" charset="-122"/>
                <a:ea typeface="微软雅黑" panose="020B0503020204020204" pitchFamily="34" charset="-122"/>
              </a:defRPr>
            </a:lvl1pPr>
          </a:lstStyle>
          <a:p>
            <a:pPr marL="0" lvl="0"/>
            <a:r>
              <a:rPr lang="zh-CN" altLang="en-US" dirty="0"/>
              <a:t>编辑母版文本样式</a:t>
            </a:r>
          </a:p>
        </p:txBody>
      </p:sp>
    </p:spTree>
    <p:extLst>
      <p:ext uri="{BB962C8B-B14F-4D97-AF65-F5344CB8AC3E}">
        <p14:creationId xmlns:p14="http://schemas.microsoft.com/office/powerpoint/2010/main" val="366599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71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15253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97595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46855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295452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191607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10FE7E-A8A8-4BA0-81D7-D85FCF510617}"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70501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0FE7E-A8A8-4BA0-81D7-D85FCF510617}" type="datetimeFigureOut">
              <a:rPr lang="zh-CN" altLang="en-US" smtClean="0"/>
              <a:t>2019/11/26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0CC2A-B125-4277-B811-29F006F7362B}" type="slidenum">
              <a:rPr lang="zh-CN" altLang="en-US" smtClean="0"/>
              <a:t>‹#›</a:t>
            </a:fld>
            <a:endParaRPr lang="zh-CN" altLang="en-US"/>
          </a:p>
        </p:txBody>
      </p:sp>
    </p:spTree>
    <p:extLst>
      <p:ext uri="{BB962C8B-B14F-4D97-AF65-F5344CB8AC3E}">
        <p14:creationId xmlns:p14="http://schemas.microsoft.com/office/powerpoint/2010/main" val="1918707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8"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55" name="图片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3106" y="3111602"/>
            <a:ext cx="7513522" cy="2431743"/>
          </a:xfrm>
          <a:prstGeom prst="rect">
            <a:avLst/>
          </a:prstGeom>
        </p:spPr>
      </p:pic>
      <p:sp>
        <p:nvSpPr>
          <p:cNvPr id="70" name="任意多边形 69"/>
          <p:cNvSpPr/>
          <p:nvPr/>
        </p:nvSpPr>
        <p:spPr>
          <a:xfrm>
            <a:off x="4709584" y="2857501"/>
            <a:ext cx="8467" cy="6351"/>
          </a:xfrm>
          <a:custGeom>
            <a:avLst/>
            <a:gdLst>
              <a:gd name="connsiteX0" fmla="*/ 6805 w 7344"/>
              <a:gd name="connsiteY0" fmla="*/ 0 h 5371"/>
              <a:gd name="connsiteX1" fmla="*/ 7344 w 7344"/>
              <a:gd name="connsiteY1" fmla="*/ 5371 h 5371"/>
              <a:gd name="connsiteX2" fmla="*/ 0 w 7344"/>
              <a:gd name="connsiteY2" fmla="*/ 5371 h 5371"/>
              <a:gd name="connsiteX3" fmla="*/ 6805 w 7344"/>
              <a:gd name="connsiteY3" fmla="*/ 0 h 5371"/>
            </a:gdLst>
            <a:ahLst/>
            <a:cxnLst>
              <a:cxn ang="0">
                <a:pos x="connsiteX0" y="connsiteY0"/>
              </a:cxn>
              <a:cxn ang="0">
                <a:pos x="connsiteX1" y="connsiteY1"/>
              </a:cxn>
              <a:cxn ang="0">
                <a:pos x="connsiteX2" y="connsiteY2"/>
              </a:cxn>
              <a:cxn ang="0">
                <a:pos x="connsiteX3" y="connsiteY3"/>
              </a:cxn>
            </a:cxnLst>
            <a:rect l="l" t="t" r="r" b="b"/>
            <a:pathLst>
              <a:path w="7344" h="5371">
                <a:moveTo>
                  <a:pt x="6805" y="0"/>
                </a:moveTo>
                <a:lnTo>
                  <a:pt x="7344" y="5371"/>
                </a:lnTo>
                <a:lnTo>
                  <a:pt x="0" y="5371"/>
                </a:lnTo>
                <a:lnTo>
                  <a:pt x="680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p>
        </p:txBody>
      </p:sp>
      <p:sp>
        <p:nvSpPr>
          <p:cNvPr id="67" name="任意多边形 66"/>
          <p:cNvSpPr/>
          <p:nvPr/>
        </p:nvSpPr>
        <p:spPr>
          <a:xfrm>
            <a:off x="8467" y="5729818"/>
            <a:ext cx="12183533" cy="1147233"/>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dirty="0">
              <a:solidFill>
                <a:schemeClr val="tx1"/>
              </a:solidFill>
            </a:endParaRPr>
          </a:p>
        </p:txBody>
      </p:sp>
      <p:sp>
        <p:nvSpPr>
          <p:cNvPr id="65" name="任意多边形 64"/>
          <p:cNvSpPr/>
          <p:nvPr/>
        </p:nvSpPr>
        <p:spPr>
          <a:xfrm>
            <a:off x="10155768" y="3001434"/>
            <a:ext cx="4233" cy="6351"/>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p>
        </p:txBody>
      </p:sp>
      <p:sp>
        <p:nvSpPr>
          <p:cNvPr id="72" name="KSO_Shape"/>
          <p:cNvSpPr/>
          <p:nvPr/>
        </p:nvSpPr>
        <p:spPr>
          <a:xfrm>
            <a:off x="9756776" y="3473981"/>
            <a:ext cx="797984" cy="414867"/>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srgbClr val="FFFFFF"/>
              </a:solidFill>
            </a:endParaRPr>
          </a:p>
        </p:txBody>
      </p:sp>
      <p:sp>
        <p:nvSpPr>
          <p:cNvPr id="73" name="KSO_Shape"/>
          <p:cNvSpPr>
            <a:spLocks/>
          </p:cNvSpPr>
          <p:nvPr/>
        </p:nvSpPr>
        <p:spPr bwMode="auto">
          <a:xfrm>
            <a:off x="1348318" y="771848"/>
            <a:ext cx="768349" cy="421217"/>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a:solidFill>
                <a:srgbClr val="FFFFFF"/>
              </a:solidFill>
            </a:endParaRPr>
          </a:p>
        </p:txBody>
      </p:sp>
      <p:sp>
        <p:nvSpPr>
          <p:cNvPr id="75" name="KSO_Shape"/>
          <p:cNvSpPr>
            <a:spLocks/>
          </p:cNvSpPr>
          <p:nvPr/>
        </p:nvSpPr>
        <p:spPr bwMode="auto">
          <a:xfrm>
            <a:off x="827616" y="4130594"/>
            <a:ext cx="660400" cy="364067"/>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a:solidFill>
                <a:srgbClr val="FFFFFF"/>
              </a:solidFill>
            </a:endParaRPr>
          </a:p>
        </p:txBody>
      </p:sp>
      <p:sp>
        <p:nvSpPr>
          <p:cNvPr id="56" name="文本框 55"/>
          <p:cNvSpPr txBox="1"/>
          <p:nvPr/>
        </p:nvSpPr>
        <p:spPr>
          <a:xfrm>
            <a:off x="744306" y="1602732"/>
            <a:ext cx="10711854" cy="923330"/>
          </a:xfrm>
          <a:prstGeom prst="rect">
            <a:avLst/>
          </a:prstGeom>
          <a:noFill/>
          <a:effectLst/>
        </p:spPr>
        <p:txBody>
          <a:bodyPr wrap="square" rtlCol="0">
            <a:spAutoFit/>
          </a:bodyPr>
          <a:lstStyle/>
          <a:p>
            <a:pPr algn="ctr"/>
            <a:r>
              <a:rPr lang="en-US" sz="5400" b="1" dirty="0">
                <a:solidFill>
                  <a:schemeClr val="bg1"/>
                </a:solidFill>
              </a:rPr>
              <a:t>Online Flight </a:t>
            </a:r>
            <a:r>
              <a:rPr lang="en-US" sz="5400" b="1" dirty="0" smtClean="0">
                <a:solidFill>
                  <a:schemeClr val="bg1"/>
                </a:solidFill>
              </a:rPr>
              <a:t>Booking</a:t>
            </a:r>
          </a:p>
        </p:txBody>
      </p:sp>
    </p:spTree>
    <p:extLst>
      <p:ext uri="{BB962C8B-B14F-4D97-AF65-F5344CB8AC3E}">
        <p14:creationId xmlns:p14="http://schemas.microsoft.com/office/powerpoint/2010/main" val="4055250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7000" fill="hold"/>
                                        <p:tgtEl>
                                          <p:spTgt spid="73"/>
                                        </p:tgtEl>
                                        <p:attrNameLst>
                                          <p:attrName>ppt_w</p:attrName>
                                        </p:attrNameLst>
                                      </p:cBhvr>
                                      <p:tavLst>
                                        <p:tav tm="0">
                                          <p:val>
                                            <p:fltVal val="0"/>
                                          </p:val>
                                        </p:tav>
                                        <p:tav tm="100000">
                                          <p:val>
                                            <p:strVal val="#ppt_w"/>
                                          </p:val>
                                        </p:tav>
                                      </p:tavLst>
                                    </p:anim>
                                    <p:anim calcmode="lin" valueType="num">
                                      <p:cBhvr>
                                        <p:cTn id="8" dur="7000" fill="hold"/>
                                        <p:tgtEl>
                                          <p:spTgt spid="73"/>
                                        </p:tgtEl>
                                        <p:attrNameLst>
                                          <p:attrName>ppt_h</p:attrName>
                                        </p:attrNameLst>
                                      </p:cBhvr>
                                      <p:tavLst>
                                        <p:tav tm="0">
                                          <p:val>
                                            <p:fltVal val="0"/>
                                          </p:val>
                                        </p:tav>
                                        <p:tav tm="100000">
                                          <p:val>
                                            <p:strVal val="#ppt_h"/>
                                          </p:val>
                                        </p:tav>
                                      </p:tavLst>
                                    </p:anim>
                                    <p:animEffect transition="in" filter="fade">
                                      <p:cBhvr>
                                        <p:cTn id="9" dur="7000"/>
                                        <p:tgtEl>
                                          <p:spTgt spid="7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7000" fill="hold"/>
                                        <p:tgtEl>
                                          <p:spTgt spid="75"/>
                                        </p:tgtEl>
                                        <p:attrNameLst>
                                          <p:attrName>ppt_w</p:attrName>
                                        </p:attrNameLst>
                                      </p:cBhvr>
                                      <p:tavLst>
                                        <p:tav tm="0">
                                          <p:val>
                                            <p:fltVal val="0"/>
                                          </p:val>
                                        </p:tav>
                                        <p:tav tm="100000">
                                          <p:val>
                                            <p:strVal val="#ppt_w"/>
                                          </p:val>
                                        </p:tav>
                                      </p:tavLst>
                                    </p:anim>
                                    <p:anim calcmode="lin" valueType="num">
                                      <p:cBhvr>
                                        <p:cTn id="13" dur="7000" fill="hold"/>
                                        <p:tgtEl>
                                          <p:spTgt spid="75"/>
                                        </p:tgtEl>
                                        <p:attrNameLst>
                                          <p:attrName>ppt_h</p:attrName>
                                        </p:attrNameLst>
                                      </p:cBhvr>
                                      <p:tavLst>
                                        <p:tav tm="0">
                                          <p:val>
                                            <p:fltVal val="0"/>
                                          </p:val>
                                        </p:tav>
                                        <p:tav tm="100000">
                                          <p:val>
                                            <p:strVal val="#ppt_h"/>
                                          </p:val>
                                        </p:tav>
                                      </p:tavLst>
                                    </p:anim>
                                    <p:animEffect transition="in" filter="fade">
                                      <p:cBhvr>
                                        <p:cTn id="14" dur="7000"/>
                                        <p:tgtEl>
                                          <p:spTgt spid="7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7000" fill="hold"/>
                                        <p:tgtEl>
                                          <p:spTgt spid="72"/>
                                        </p:tgtEl>
                                        <p:attrNameLst>
                                          <p:attrName>ppt_w</p:attrName>
                                        </p:attrNameLst>
                                      </p:cBhvr>
                                      <p:tavLst>
                                        <p:tav tm="0">
                                          <p:val>
                                            <p:fltVal val="0"/>
                                          </p:val>
                                        </p:tav>
                                        <p:tav tm="100000">
                                          <p:val>
                                            <p:strVal val="#ppt_w"/>
                                          </p:val>
                                        </p:tav>
                                      </p:tavLst>
                                    </p:anim>
                                    <p:anim calcmode="lin" valueType="num">
                                      <p:cBhvr>
                                        <p:cTn id="18" dur="7000" fill="hold"/>
                                        <p:tgtEl>
                                          <p:spTgt spid="72"/>
                                        </p:tgtEl>
                                        <p:attrNameLst>
                                          <p:attrName>ppt_h</p:attrName>
                                        </p:attrNameLst>
                                      </p:cBhvr>
                                      <p:tavLst>
                                        <p:tav tm="0">
                                          <p:val>
                                            <p:fltVal val="0"/>
                                          </p:val>
                                        </p:tav>
                                        <p:tav tm="100000">
                                          <p:val>
                                            <p:strVal val="#ppt_h"/>
                                          </p:val>
                                        </p:tav>
                                      </p:tavLst>
                                    </p:anim>
                                    <p:animEffect transition="in" filter="fade">
                                      <p:cBhvr>
                                        <p:cTn id="19" dur="7000"/>
                                        <p:tgtEl>
                                          <p:spTgt spid="72"/>
                                        </p:tgtEl>
                                      </p:cBhvr>
                                    </p:animEffect>
                                  </p:childTnLst>
                                </p:cTn>
                              </p:par>
                              <p:par>
                                <p:cTn id="20" presetID="53"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7000" fill="hold"/>
                                        <p:tgtEl>
                                          <p:spTgt spid="55"/>
                                        </p:tgtEl>
                                        <p:attrNameLst>
                                          <p:attrName>ppt_w</p:attrName>
                                        </p:attrNameLst>
                                      </p:cBhvr>
                                      <p:tavLst>
                                        <p:tav tm="0">
                                          <p:val>
                                            <p:fltVal val="0"/>
                                          </p:val>
                                        </p:tav>
                                        <p:tav tm="100000">
                                          <p:val>
                                            <p:strVal val="#ppt_w"/>
                                          </p:val>
                                        </p:tav>
                                      </p:tavLst>
                                    </p:anim>
                                    <p:anim calcmode="lin" valueType="num">
                                      <p:cBhvr>
                                        <p:cTn id="23" dur="7000" fill="hold"/>
                                        <p:tgtEl>
                                          <p:spTgt spid="55"/>
                                        </p:tgtEl>
                                        <p:attrNameLst>
                                          <p:attrName>ppt_h</p:attrName>
                                        </p:attrNameLst>
                                      </p:cBhvr>
                                      <p:tavLst>
                                        <p:tav tm="0">
                                          <p:val>
                                            <p:fltVal val="0"/>
                                          </p:val>
                                        </p:tav>
                                        <p:tav tm="100000">
                                          <p:val>
                                            <p:strVal val="#ppt_h"/>
                                          </p:val>
                                        </p:tav>
                                      </p:tavLst>
                                    </p:anim>
                                    <p:animEffect transition="in" filter="fade">
                                      <p:cBhvr>
                                        <p:cTn id="24" dur="7000"/>
                                        <p:tgtEl>
                                          <p:spTgt spid="5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7000" fill="hold"/>
                                        <p:tgtEl>
                                          <p:spTgt spid="67"/>
                                        </p:tgtEl>
                                        <p:attrNameLst>
                                          <p:attrName>ppt_w</p:attrName>
                                        </p:attrNameLst>
                                      </p:cBhvr>
                                      <p:tavLst>
                                        <p:tav tm="0">
                                          <p:val>
                                            <p:fltVal val="0"/>
                                          </p:val>
                                        </p:tav>
                                        <p:tav tm="100000">
                                          <p:val>
                                            <p:strVal val="#ppt_w"/>
                                          </p:val>
                                        </p:tav>
                                      </p:tavLst>
                                    </p:anim>
                                    <p:anim calcmode="lin" valueType="num">
                                      <p:cBhvr>
                                        <p:cTn id="28" dur="7000" fill="hold"/>
                                        <p:tgtEl>
                                          <p:spTgt spid="67"/>
                                        </p:tgtEl>
                                        <p:attrNameLst>
                                          <p:attrName>ppt_h</p:attrName>
                                        </p:attrNameLst>
                                      </p:cBhvr>
                                      <p:tavLst>
                                        <p:tav tm="0">
                                          <p:val>
                                            <p:fltVal val="0"/>
                                          </p:val>
                                        </p:tav>
                                        <p:tav tm="100000">
                                          <p:val>
                                            <p:strVal val="#ppt_h"/>
                                          </p:val>
                                        </p:tav>
                                      </p:tavLst>
                                    </p:anim>
                                    <p:animEffect transition="in" filter="fade">
                                      <p:cBhvr>
                                        <p:cTn id="29" dur="7000"/>
                                        <p:tgtEl>
                                          <p:spTgt spid="6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7000" fill="hold"/>
                                        <p:tgtEl>
                                          <p:spTgt spid="56"/>
                                        </p:tgtEl>
                                        <p:attrNameLst>
                                          <p:attrName>ppt_w</p:attrName>
                                        </p:attrNameLst>
                                      </p:cBhvr>
                                      <p:tavLst>
                                        <p:tav tm="0">
                                          <p:val>
                                            <p:fltVal val="0"/>
                                          </p:val>
                                        </p:tav>
                                        <p:tav tm="100000">
                                          <p:val>
                                            <p:strVal val="#ppt_w"/>
                                          </p:val>
                                        </p:tav>
                                      </p:tavLst>
                                    </p:anim>
                                    <p:anim calcmode="lin" valueType="num">
                                      <p:cBhvr>
                                        <p:cTn id="33" dur="7000" fill="hold"/>
                                        <p:tgtEl>
                                          <p:spTgt spid="56"/>
                                        </p:tgtEl>
                                        <p:attrNameLst>
                                          <p:attrName>ppt_h</p:attrName>
                                        </p:attrNameLst>
                                      </p:cBhvr>
                                      <p:tavLst>
                                        <p:tav tm="0">
                                          <p:val>
                                            <p:fltVal val="0"/>
                                          </p:val>
                                        </p:tav>
                                        <p:tav tm="100000">
                                          <p:val>
                                            <p:strVal val="#ppt_h"/>
                                          </p:val>
                                        </p:tav>
                                      </p:tavLst>
                                    </p:anim>
                                    <p:animEffect transition="in" filter="fade">
                                      <p:cBhvr>
                                        <p:cTn id="34" dur="7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2" grpId="0" animBg="1"/>
      <p:bldP spid="73" grpId="0" animBg="1"/>
      <p:bldP spid="75" grpId="0" animBg="1"/>
      <p:bldP spid="5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23015" y="363475"/>
            <a:ext cx="4970462" cy="590931"/>
          </a:xfrm>
        </p:spPr>
        <p:txBody>
          <a:bodyPr/>
          <a:lstStyle/>
          <a:p>
            <a:pPr defTabSz="1219170"/>
            <a:r>
              <a:rPr lang="en-US" altLang="zh-CN" kern="0" dirty="0">
                <a:solidFill>
                  <a:srgbClr val="002060"/>
                </a:solidFill>
                <a:latin typeface="Bahnschrift SemiBold SemiConden" panose="020B0502040204020203" pitchFamily="34" charset="0"/>
                <a:ea typeface="Arial Unicode MS" panose="020B0604020202020204" pitchFamily="34" charset="-122"/>
              </a:rPr>
              <a:t>6- </a:t>
            </a:r>
            <a:r>
              <a:rPr lang="en-US" altLang="en-US" b="1" dirty="0">
                <a:solidFill>
                  <a:schemeClr val="accent5">
                    <a:lumMod val="50000"/>
                  </a:schemeClr>
                </a:solidFill>
                <a:latin typeface="Bahnschrift SemiBold SemiConden" panose="020B0502040204020203" pitchFamily="34" charset="0"/>
              </a:rPr>
              <a:t>Conclusion</a:t>
            </a:r>
            <a:endParaRPr lang="zh-CN" altLang="en-US" kern="0" dirty="0">
              <a:solidFill>
                <a:schemeClr val="accent5">
                  <a:lumMod val="50000"/>
                </a:schemeClr>
              </a:solidFill>
              <a:latin typeface="Bahnschrift SemiBold SemiConden" panose="020B0502040204020203" pitchFamily="34" charset="0"/>
              <a:ea typeface="Arial Unicode MS" panose="020B0604020202020204" pitchFamily="34" charset="-122"/>
            </a:endParaRPr>
          </a:p>
        </p:txBody>
      </p:sp>
      <p:sp>
        <p:nvSpPr>
          <p:cNvPr id="5" name="Rectangle 1"/>
          <p:cNvSpPr>
            <a:spLocks noChangeArrowheads="1"/>
          </p:cNvSpPr>
          <p:nvPr/>
        </p:nvSpPr>
        <p:spPr bwMode="auto">
          <a:xfrm>
            <a:off x="1023015" y="2142932"/>
            <a:ext cx="9062114" cy="184665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ar-SA" altLang="ar-SA" sz="2400" dirty="0" smtClean="0">
                <a:latin typeface="Bahnschrift SemiBold SemiConden" panose="020B0502040204020203" pitchFamily="34" charset="0"/>
              </a:rPr>
              <a:t>The </a:t>
            </a:r>
            <a:r>
              <a:rPr lang="ar-SA" altLang="ar-SA" sz="2400" dirty="0">
                <a:latin typeface="Bahnschrift SemiBold SemiConden" panose="020B0502040204020203" pitchFamily="34" charset="0"/>
              </a:rPr>
              <a:t>database design has been completed in the following stages</a:t>
            </a:r>
            <a:r>
              <a:rPr lang="ar-SA" altLang="ar-SA" sz="2400" dirty="0" smtClean="0">
                <a:latin typeface="Bahnschrift SemiBold SemiConden" panose="020B0502040204020203" pitchFamily="34" charset="0"/>
              </a:rPr>
              <a:t>:</a:t>
            </a:r>
          </a:p>
          <a:p>
            <a:pPr marL="342900" lvl="0" indent="-342900" eaLnBrk="0" fontAlgn="base" hangingPunct="0">
              <a:spcBef>
                <a:spcPct val="0"/>
              </a:spcBef>
              <a:spcAft>
                <a:spcPct val="0"/>
              </a:spcAft>
              <a:buFont typeface="Arial" panose="020B0604020202020204" pitchFamily="34" charset="0"/>
              <a:buChar char="•"/>
            </a:pPr>
            <a:r>
              <a:rPr lang="ar-SA" altLang="ar-SA" sz="2400" dirty="0" smtClean="0">
                <a:latin typeface="Bahnschrift SemiBold SemiConden" panose="020B0502040204020203" pitchFamily="34" charset="0"/>
              </a:rPr>
              <a:t>Requirements </a:t>
            </a:r>
            <a:r>
              <a:rPr lang="en-US" altLang="ar-SA" sz="2400" dirty="0" smtClean="0">
                <a:latin typeface="Bahnschrift SemiBold SemiConden" panose="020B0502040204020203" pitchFamily="34" charset="0"/>
              </a:rPr>
              <a:t>Gathering.</a:t>
            </a:r>
            <a:endParaRPr lang="ar-SA" altLang="ar-SA" sz="2400" dirty="0" smtClean="0">
              <a:latin typeface="Bahnschrift SemiBold SemiConden"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ar-SA" altLang="ar-SA" sz="2400" dirty="0" smtClean="0">
                <a:latin typeface="Bahnschrift SemiBold SemiConden" panose="020B0502040204020203" pitchFamily="34" charset="0"/>
              </a:rPr>
              <a:t>Draw </a:t>
            </a:r>
            <a:r>
              <a:rPr lang="ar-SA" altLang="ar-SA" sz="2400" dirty="0">
                <a:latin typeface="Bahnschrift SemiBold SemiConden" panose="020B0502040204020203" pitchFamily="34" charset="0"/>
              </a:rPr>
              <a:t>ER model </a:t>
            </a:r>
            <a:r>
              <a:rPr lang="en-US" altLang="ar-SA" sz="2400" dirty="0" smtClean="0">
                <a:latin typeface="Bahnschrift SemiBold SemiConden" panose="020B0502040204020203" pitchFamily="34" charset="0"/>
              </a:rPr>
              <a:t>D</a:t>
            </a:r>
            <a:r>
              <a:rPr lang="ar-SA" altLang="ar-SA" sz="2400" dirty="0" smtClean="0">
                <a:latin typeface="Bahnschrift SemiBold SemiConden" panose="020B0502040204020203" pitchFamily="34" charset="0"/>
              </a:rPr>
              <a:t>iagram.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ar-SA" altLang="ar-SA" sz="2400" dirty="0" smtClean="0">
                <a:latin typeface="Bahnschrift SemiBold SemiConden" panose="020B0502040204020203" pitchFamily="34" charset="0"/>
              </a:rPr>
              <a:t>Draw </a:t>
            </a:r>
            <a:r>
              <a:rPr lang="en-US" altLang="ar-SA" sz="2400" dirty="0" smtClean="0">
                <a:latin typeface="Bahnschrift SemiBold SemiConden" panose="020B0502040204020203" pitchFamily="34" charset="0"/>
              </a:rPr>
              <a:t>S</a:t>
            </a:r>
            <a:r>
              <a:rPr lang="ar-SA" altLang="ar-SA" sz="2400" dirty="0" smtClean="0">
                <a:latin typeface="Bahnschrift SemiBold SemiConden" panose="020B0502040204020203" pitchFamily="34" charset="0"/>
              </a:rPr>
              <a:t>chema </a:t>
            </a:r>
            <a:r>
              <a:rPr lang="ar-SA" altLang="ar-SA" sz="2400" dirty="0">
                <a:latin typeface="Bahnschrift SemiBold SemiConden" panose="020B0502040204020203" pitchFamily="34" charset="0"/>
              </a:rPr>
              <a:t>and </a:t>
            </a:r>
            <a:r>
              <a:rPr lang="en-US" altLang="ar-SA" sz="2400" dirty="0">
                <a:latin typeface="Bahnschrift SemiBold SemiConden" panose="020B0502040204020203" pitchFamily="34" charset="0"/>
              </a:rPr>
              <a:t>R</a:t>
            </a:r>
            <a:r>
              <a:rPr lang="ar-SA" altLang="ar-SA" sz="2400" dirty="0" smtClean="0">
                <a:latin typeface="Bahnschrift SemiBold SemiConden" panose="020B0502040204020203" pitchFamily="34" charset="0"/>
              </a:rPr>
              <a:t>elationship.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ar-SA" altLang="ar-SA" sz="2400" dirty="0" smtClean="0">
                <a:latin typeface="Bahnschrift SemiBold SemiConden" panose="020B0502040204020203" pitchFamily="34" charset="0"/>
              </a:rPr>
              <a:t>Implementation</a:t>
            </a:r>
            <a:r>
              <a:rPr lang="en-US" altLang="ar-SA" sz="2400" dirty="0" smtClean="0">
                <a:latin typeface="Bahnschrift SemiBold SemiConden" panose="020B0502040204020203" pitchFamily="34" charset="0"/>
              </a:rPr>
              <a:t>.</a:t>
            </a:r>
            <a:endParaRPr lang="en-US" altLang="ar-SA" sz="2400" dirty="0">
              <a:latin typeface="Bahnschrift SemiBold SemiConden" panose="020B0502040204020203" pitchFamily="34" charset="0"/>
            </a:endParaRPr>
          </a:p>
        </p:txBody>
      </p:sp>
    </p:spTree>
    <p:extLst>
      <p:ext uri="{BB962C8B-B14F-4D97-AF65-F5344CB8AC3E}">
        <p14:creationId xmlns:p14="http://schemas.microsoft.com/office/powerpoint/2010/main" val="1451077767"/>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3D7B"/>
        </a:solidFill>
        <a:effectLst/>
      </p:bgPr>
    </p:bg>
    <p:spTree>
      <p:nvGrpSpPr>
        <p:cNvPr id="1" name=""/>
        <p:cNvGrpSpPr/>
        <p:nvPr/>
      </p:nvGrpSpPr>
      <p:grpSpPr>
        <a:xfrm>
          <a:off x="0" y="0"/>
          <a:ext cx="0" cy="0"/>
          <a:chOff x="0" y="0"/>
          <a:chExt cx="0" cy="0"/>
        </a:xfrm>
      </p:grpSpPr>
      <p:pic>
        <p:nvPicPr>
          <p:cNvPr id="1027" name="Picture 3" descr="F:\1-原创素材\4_ks02\PPT\PPT-0_小图标\119.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5722928" y="2349235"/>
            <a:ext cx="723787" cy="9290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69600" y="4969922"/>
            <a:ext cx="5830443" cy="1015663"/>
          </a:xfrm>
          <a:prstGeom prst="rect">
            <a:avLst/>
          </a:prstGeom>
          <a:noFill/>
        </p:spPr>
        <p:txBody>
          <a:bodyPr wrap="none" rtlCol="0">
            <a:spAutoFit/>
          </a:bodyPr>
          <a:lstStyle/>
          <a:p>
            <a:pPr algn="ctr" defTabSz="1219170"/>
            <a:r>
              <a:rPr lang="en-US" altLang="zh-CN" sz="6000" b="1" kern="0" dirty="0">
                <a:solidFill>
                  <a:schemeClr val="bg1"/>
                </a:solidFill>
                <a:latin typeface="微软雅黑" pitchFamily="34" charset="-122"/>
                <a:ea typeface="微软雅黑" pitchFamily="34" charset="-122"/>
              </a:rPr>
              <a:t>Question </a:t>
            </a:r>
            <a:r>
              <a:rPr lang="en-US" altLang="zh-CN" sz="6000" b="1" kern="0" dirty="0" smtClean="0">
                <a:solidFill>
                  <a:schemeClr val="bg1"/>
                </a:solidFill>
                <a:latin typeface="微软雅黑" pitchFamily="34" charset="-122"/>
                <a:ea typeface="微软雅黑" pitchFamily="34" charset="-122"/>
              </a:rPr>
              <a:t>Time</a:t>
            </a:r>
            <a:endParaRPr lang="zh-CN" altLang="en-US" sz="6000" b="1" kern="0" dirty="0">
              <a:solidFill>
                <a:schemeClr val="bg1"/>
              </a:solidFill>
              <a:latin typeface="微软雅黑" pitchFamily="34" charset="-122"/>
              <a:ea typeface="微软雅黑" pitchFamily="34" charset="-122"/>
            </a:endParaRPr>
          </a:p>
        </p:txBody>
      </p:sp>
      <p:sp>
        <p:nvSpPr>
          <p:cNvPr id="5" name="椭圆 4"/>
          <p:cNvSpPr/>
          <p:nvPr/>
        </p:nvSpPr>
        <p:spPr>
          <a:xfrm>
            <a:off x="5988811" y="1218427"/>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9" name="椭圆 8"/>
          <p:cNvSpPr/>
          <p:nvPr/>
        </p:nvSpPr>
        <p:spPr>
          <a:xfrm>
            <a:off x="5988811" y="419475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2" name="椭圆 11"/>
          <p:cNvSpPr/>
          <p:nvPr/>
        </p:nvSpPr>
        <p:spPr>
          <a:xfrm rot="5400000">
            <a:off x="7488155" y="2717771"/>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3" name="椭圆 12"/>
          <p:cNvSpPr/>
          <p:nvPr/>
        </p:nvSpPr>
        <p:spPr>
          <a:xfrm rot="5400000">
            <a:off x="4511824" y="2717771"/>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0" name="椭圆 19"/>
          <p:cNvSpPr/>
          <p:nvPr/>
        </p:nvSpPr>
        <p:spPr>
          <a:xfrm rot="2700000">
            <a:off x="7044378" y="165641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1" name="椭圆 20"/>
          <p:cNvSpPr/>
          <p:nvPr/>
        </p:nvSpPr>
        <p:spPr>
          <a:xfrm rot="2700000">
            <a:off x="4939794" y="3761002"/>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8" name="椭圆 17"/>
          <p:cNvSpPr/>
          <p:nvPr/>
        </p:nvSpPr>
        <p:spPr>
          <a:xfrm rot="8100000">
            <a:off x="7044378" y="3776810"/>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9" name="椭圆 18"/>
          <p:cNvSpPr/>
          <p:nvPr/>
        </p:nvSpPr>
        <p:spPr>
          <a:xfrm rot="8100000">
            <a:off x="4939794" y="1672226"/>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51" name="椭圆 50"/>
          <p:cNvSpPr/>
          <p:nvPr/>
        </p:nvSpPr>
        <p:spPr>
          <a:xfrm rot="1320000">
            <a:off x="6548978" y="1322967"/>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52" name="椭圆 51"/>
          <p:cNvSpPr/>
          <p:nvPr/>
        </p:nvSpPr>
        <p:spPr>
          <a:xfrm rot="1320000">
            <a:off x="5434026" y="4082572"/>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49" name="椭圆 48"/>
          <p:cNvSpPr/>
          <p:nvPr/>
        </p:nvSpPr>
        <p:spPr>
          <a:xfrm rot="6720000">
            <a:off x="7377482" y="3274799"/>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50" name="椭圆 49"/>
          <p:cNvSpPr/>
          <p:nvPr/>
        </p:nvSpPr>
        <p:spPr>
          <a:xfrm rot="6720000">
            <a:off x="4617876" y="2159847"/>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45" name="椭圆 44"/>
          <p:cNvSpPr/>
          <p:nvPr/>
        </p:nvSpPr>
        <p:spPr>
          <a:xfrm rot="4020000">
            <a:off x="7363608" y="2124486"/>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46" name="椭圆 45"/>
          <p:cNvSpPr/>
          <p:nvPr/>
        </p:nvSpPr>
        <p:spPr>
          <a:xfrm rot="4020000">
            <a:off x="4623880" y="3287430"/>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43" name="椭圆 42"/>
          <p:cNvSpPr/>
          <p:nvPr/>
        </p:nvSpPr>
        <p:spPr>
          <a:xfrm rot="9420000">
            <a:off x="6569294" y="4090480"/>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44" name="椭圆 43"/>
          <p:cNvSpPr/>
          <p:nvPr/>
        </p:nvSpPr>
        <p:spPr>
          <a:xfrm rot="9420000">
            <a:off x="5406350" y="1350752"/>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Tree>
    <p:extLst>
      <p:ext uri="{BB962C8B-B14F-4D97-AF65-F5344CB8AC3E}">
        <p14:creationId xmlns:p14="http://schemas.microsoft.com/office/powerpoint/2010/main" val="64519310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par>
                                <p:cTn id="8" presetID="8" presetClass="emph" presetSubtype="0" fill="hold" nodeType="withEffect">
                                  <p:stCondLst>
                                    <p:cond delay="0"/>
                                  </p:stCondLst>
                                  <p:childTnLst>
                                    <p:animRot by="21600000">
                                      <p:cBhvr>
                                        <p:cTn id="9" dur="2000" fill="hold"/>
                                        <p:tgtEl>
                                          <p:spTgt spid="1027"/>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2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30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6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70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8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9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110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grpId="0" nodeType="withEffect">
                                  <p:stCondLst>
                                    <p:cond delay="120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130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par>
                                <p:cTn id="52" presetID="10" presetClass="entr" presetSubtype="0" fill="hold" grpId="0" nodeType="withEffect">
                                  <p:stCondLst>
                                    <p:cond delay="14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8" presetClass="emph" presetSubtype="0" fill="hold" nodeType="withEffect">
                                  <p:stCondLst>
                                    <p:cond delay="2500"/>
                                  </p:stCondLst>
                                  <p:childTnLst>
                                    <p:animRot by="21600000">
                                      <p:cBhvr>
                                        <p:cTn id="59" dur="2000" fill="hold"/>
                                        <p:tgtEl>
                                          <p:spTgt spid="1027"/>
                                        </p:tgtEl>
                                        <p:attrNameLst>
                                          <p:attrName>r</p:attrName>
                                        </p:attrNameLst>
                                      </p:cBhvr>
                                    </p:animRot>
                                  </p:childTnLst>
                                </p:cTn>
                              </p:par>
                              <p:par>
                                <p:cTn id="60" presetID="16" presetClass="entr" presetSubtype="37" fill="hold" grpId="0" nodeType="withEffect">
                                  <p:stCondLst>
                                    <p:cond delay="2500"/>
                                  </p:stCondLst>
                                  <p:childTnLst>
                                    <p:set>
                                      <p:cBhvr>
                                        <p:cTn id="61" dur="1" fill="hold">
                                          <p:stCondLst>
                                            <p:cond delay="0"/>
                                          </p:stCondLst>
                                        </p:cTn>
                                        <p:tgtEl>
                                          <p:spTgt spid="3"/>
                                        </p:tgtEl>
                                        <p:attrNameLst>
                                          <p:attrName>style.visibility</p:attrName>
                                        </p:attrNameLst>
                                      </p:cBhvr>
                                      <p:to>
                                        <p:strVal val="visible"/>
                                      </p:to>
                                    </p:set>
                                    <p:animEffect transition="in" filter="barn(outVertical)">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animBg="1"/>
      <p:bldP spid="12" grpId="0" animBg="1"/>
      <p:bldP spid="13" grpId="0" animBg="1"/>
      <p:bldP spid="20" grpId="0" animBg="1"/>
      <p:bldP spid="21" grpId="0" animBg="1"/>
      <p:bldP spid="18" grpId="0" animBg="1"/>
      <p:bldP spid="19" grpId="0" animBg="1"/>
      <p:bldP spid="51" grpId="0" animBg="1"/>
      <p:bldP spid="52" grpId="0" animBg="1"/>
      <p:bldP spid="49" grpId="0" animBg="1"/>
      <p:bldP spid="50" grpId="0" animBg="1"/>
      <p:bldP spid="45" grpId="0" animBg="1"/>
      <p:bldP spid="46" grpId="0"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55" name="图片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73106" y="3111602"/>
            <a:ext cx="7513522" cy="2431743"/>
          </a:xfrm>
          <a:prstGeom prst="rect">
            <a:avLst/>
          </a:prstGeom>
        </p:spPr>
      </p:pic>
      <p:sp>
        <p:nvSpPr>
          <p:cNvPr id="70" name="任意多边形 69"/>
          <p:cNvSpPr/>
          <p:nvPr/>
        </p:nvSpPr>
        <p:spPr>
          <a:xfrm>
            <a:off x="4709584" y="2857501"/>
            <a:ext cx="8467" cy="6351"/>
          </a:xfrm>
          <a:custGeom>
            <a:avLst/>
            <a:gdLst>
              <a:gd name="connsiteX0" fmla="*/ 6805 w 7344"/>
              <a:gd name="connsiteY0" fmla="*/ 0 h 5371"/>
              <a:gd name="connsiteX1" fmla="*/ 7344 w 7344"/>
              <a:gd name="connsiteY1" fmla="*/ 5371 h 5371"/>
              <a:gd name="connsiteX2" fmla="*/ 0 w 7344"/>
              <a:gd name="connsiteY2" fmla="*/ 5371 h 5371"/>
              <a:gd name="connsiteX3" fmla="*/ 6805 w 7344"/>
              <a:gd name="connsiteY3" fmla="*/ 0 h 5371"/>
            </a:gdLst>
            <a:ahLst/>
            <a:cxnLst>
              <a:cxn ang="0">
                <a:pos x="connsiteX0" y="connsiteY0"/>
              </a:cxn>
              <a:cxn ang="0">
                <a:pos x="connsiteX1" y="connsiteY1"/>
              </a:cxn>
              <a:cxn ang="0">
                <a:pos x="connsiteX2" y="connsiteY2"/>
              </a:cxn>
              <a:cxn ang="0">
                <a:pos x="connsiteX3" y="connsiteY3"/>
              </a:cxn>
            </a:cxnLst>
            <a:rect l="l" t="t" r="r" b="b"/>
            <a:pathLst>
              <a:path w="7344" h="5371">
                <a:moveTo>
                  <a:pt x="6805" y="0"/>
                </a:moveTo>
                <a:lnTo>
                  <a:pt x="7344" y="5371"/>
                </a:lnTo>
                <a:lnTo>
                  <a:pt x="0" y="5371"/>
                </a:lnTo>
                <a:lnTo>
                  <a:pt x="680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p>
        </p:txBody>
      </p:sp>
      <p:sp>
        <p:nvSpPr>
          <p:cNvPr id="67" name="任意多边形 66"/>
          <p:cNvSpPr/>
          <p:nvPr/>
        </p:nvSpPr>
        <p:spPr>
          <a:xfrm>
            <a:off x="8467" y="5729818"/>
            <a:ext cx="12183533" cy="1147233"/>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p>
        </p:txBody>
      </p:sp>
      <p:sp>
        <p:nvSpPr>
          <p:cNvPr id="65" name="任意多边形 64"/>
          <p:cNvSpPr/>
          <p:nvPr/>
        </p:nvSpPr>
        <p:spPr>
          <a:xfrm>
            <a:off x="10155768" y="3001434"/>
            <a:ext cx="4233" cy="6351"/>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p>
        </p:txBody>
      </p:sp>
      <p:sp>
        <p:nvSpPr>
          <p:cNvPr id="72" name="KSO_Shape"/>
          <p:cNvSpPr/>
          <p:nvPr/>
        </p:nvSpPr>
        <p:spPr>
          <a:xfrm>
            <a:off x="9756776" y="3473981"/>
            <a:ext cx="797984" cy="414867"/>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16">
              <a:defRPr/>
            </a:pPr>
            <a:endParaRPr lang="zh-CN" altLang="en-US">
              <a:solidFill>
                <a:srgbClr val="FFFFFF"/>
              </a:solidFill>
            </a:endParaRPr>
          </a:p>
        </p:txBody>
      </p:sp>
      <p:sp>
        <p:nvSpPr>
          <p:cNvPr id="73" name="KSO_Shape"/>
          <p:cNvSpPr>
            <a:spLocks/>
          </p:cNvSpPr>
          <p:nvPr/>
        </p:nvSpPr>
        <p:spPr bwMode="auto">
          <a:xfrm>
            <a:off x="1348318" y="771848"/>
            <a:ext cx="768349" cy="421217"/>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a:solidFill>
                <a:srgbClr val="FFFFFF"/>
              </a:solidFill>
            </a:endParaRPr>
          </a:p>
        </p:txBody>
      </p:sp>
      <p:sp>
        <p:nvSpPr>
          <p:cNvPr id="75" name="KSO_Shape"/>
          <p:cNvSpPr>
            <a:spLocks/>
          </p:cNvSpPr>
          <p:nvPr/>
        </p:nvSpPr>
        <p:spPr bwMode="auto">
          <a:xfrm>
            <a:off x="827616" y="4130594"/>
            <a:ext cx="660400" cy="364067"/>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xtLst/>
        </p:spPr>
        <p:txBody>
          <a:bodyPr anchor="ctr">
            <a:scene3d>
              <a:camera prst="orthographicFront"/>
              <a:lightRig rig="threePt" dir="t"/>
            </a:scene3d>
            <a:sp3d>
              <a:contourClr>
                <a:srgbClr val="FFFFFF"/>
              </a:contourClr>
            </a:sp3d>
          </a:bodyPr>
          <a:lstStyle/>
          <a:p>
            <a:pPr algn="ctr" defTabSz="914316">
              <a:defRPr/>
            </a:pPr>
            <a:endParaRPr lang="zh-CN" altLang="en-US">
              <a:solidFill>
                <a:srgbClr val="FFFFFF"/>
              </a:solidFill>
            </a:endParaRPr>
          </a:p>
        </p:txBody>
      </p:sp>
      <p:sp>
        <p:nvSpPr>
          <p:cNvPr id="56" name="文本框 55"/>
          <p:cNvSpPr txBox="1"/>
          <p:nvPr/>
        </p:nvSpPr>
        <p:spPr>
          <a:xfrm>
            <a:off x="1696508" y="759956"/>
            <a:ext cx="8807450" cy="2862322"/>
          </a:xfrm>
          <a:prstGeom prst="rect">
            <a:avLst/>
          </a:prstGeom>
          <a:noFill/>
          <a:effectLst/>
        </p:spPr>
        <p:txBody>
          <a:bodyPr wrap="square" rtlCol="0">
            <a:spAutoFit/>
          </a:bodyPr>
          <a:lstStyle/>
          <a:p>
            <a:pPr algn="ctr"/>
            <a:r>
              <a:rPr lang="en-US" altLang="zh-CN" sz="7200" b="1" dirty="0">
                <a:solidFill>
                  <a:schemeClr val="bg1"/>
                </a:solidFill>
                <a:latin typeface="微软雅黑" panose="020B0503020204020204" pitchFamily="34" charset="-122"/>
                <a:ea typeface="微软雅黑" panose="020B0503020204020204" pitchFamily="34" charset="-122"/>
              </a:rPr>
              <a:t>Thank </a:t>
            </a:r>
            <a:r>
              <a:rPr lang="en-US" altLang="zh-CN" sz="7200" b="1" dirty="0" smtClean="0">
                <a:solidFill>
                  <a:schemeClr val="bg1"/>
                </a:solidFill>
                <a:latin typeface="微软雅黑" panose="020B0503020204020204" pitchFamily="34" charset="-122"/>
                <a:ea typeface="微软雅黑" panose="020B0503020204020204" pitchFamily="34" charset="-122"/>
              </a:rPr>
              <a:t>You</a:t>
            </a:r>
            <a:r>
              <a:rPr lang="zh-CN" altLang="en-US" sz="7200" b="1" dirty="0" smtClean="0">
                <a:solidFill>
                  <a:schemeClr val="bg1"/>
                </a:solidFill>
                <a:latin typeface="微软雅黑" panose="020B0503020204020204" pitchFamily="34" charset="-122"/>
                <a:ea typeface="微软雅黑" panose="020B0503020204020204" pitchFamily="34" charset="-122"/>
              </a:rPr>
              <a:t>！</a:t>
            </a:r>
            <a:endParaRPr lang="en-US" altLang="zh-CN" sz="7200" b="1" dirty="0" smtClean="0">
              <a:solidFill>
                <a:schemeClr val="bg1"/>
              </a:solidFill>
              <a:latin typeface="微软雅黑" panose="020B0503020204020204" pitchFamily="34" charset="-122"/>
              <a:ea typeface="微软雅黑" panose="020B0503020204020204" pitchFamily="34" charset="-122"/>
            </a:endParaRPr>
          </a:p>
          <a:p>
            <a:pPr algn="ctr"/>
            <a:r>
              <a:rPr lang="en-US" b="1" dirty="0">
                <a:solidFill>
                  <a:schemeClr val="bg1"/>
                </a:solidFill>
                <a:latin typeface="Bahnschrift SemiCondensed" panose="020B0502040204020203" pitchFamily="34" charset="0"/>
              </a:rPr>
              <a:t>Name: Saleh Ahmad Alheeh</a:t>
            </a:r>
          </a:p>
          <a:p>
            <a:pPr algn="ctr"/>
            <a:r>
              <a:rPr lang="en-US" b="1" dirty="0">
                <a:solidFill>
                  <a:schemeClr val="bg1"/>
                </a:solidFill>
                <a:latin typeface="Bahnschrift SemiCondensed" panose="020B0502040204020203" pitchFamily="34" charset="0"/>
              </a:rPr>
              <a:t>ID:201614721 </a:t>
            </a:r>
            <a:endParaRPr lang="zh-CN" altLang="en-US" b="1" dirty="0">
              <a:solidFill>
                <a:schemeClr val="bg1"/>
              </a:solidFill>
              <a:effectLst>
                <a:outerShdw blurRad="38100" dist="38100" dir="2700000" algn="tl">
                  <a:srgbClr val="000000">
                    <a:alpha val="43137"/>
                  </a:srgbClr>
                </a:outerShdw>
              </a:effectLst>
              <a:latin typeface="Bahnschrift SemiCondensed" panose="020B0502040204020203" pitchFamily="34" charset="0"/>
              <a:ea typeface="微软雅黑" panose="020B0503020204020204" pitchFamily="34" charset="-122"/>
            </a:endParaRPr>
          </a:p>
          <a:p>
            <a:pPr algn="ctr"/>
            <a:endParaRPr lang="zh-CN" altLang="en-US" sz="7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436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7000" fill="hold"/>
                                        <p:tgtEl>
                                          <p:spTgt spid="56"/>
                                        </p:tgtEl>
                                        <p:attrNameLst>
                                          <p:attrName>ppt_w</p:attrName>
                                        </p:attrNameLst>
                                      </p:cBhvr>
                                      <p:tavLst>
                                        <p:tav tm="0">
                                          <p:val>
                                            <p:fltVal val="0"/>
                                          </p:val>
                                        </p:tav>
                                        <p:tav tm="100000">
                                          <p:val>
                                            <p:strVal val="#ppt_w"/>
                                          </p:val>
                                        </p:tav>
                                      </p:tavLst>
                                    </p:anim>
                                    <p:anim calcmode="lin" valueType="num">
                                      <p:cBhvr>
                                        <p:cTn id="8" dur="7000" fill="hold"/>
                                        <p:tgtEl>
                                          <p:spTgt spid="56"/>
                                        </p:tgtEl>
                                        <p:attrNameLst>
                                          <p:attrName>ppt_h</p:attrName>
                                        </p:attrNameLst>
                                      </p:cBhvr>
                                      <p:tavLst>
                                        <p:tav tm="0">
                                          <p:val>
                                            <p:fltVal val="0"/>
                                          </p:val>
                                        </p:tav>
                                        <p:tav tm="100000">
                                          <p:val>
                                            <p:strVal val="#ppt_h"/>
                                          </p:val>
                                        </p:tav>
                                      </p:tavLst>
                                    </p:anim>
                                    <p:animEffect transition="in" filter="fade">
                                      <p:cBhvr>
                                        <p:cTn id="9" dur="70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7000" fill="hold"/>
                                        <p:tgtEl>
                                          <p:spTgt spid="75"/>
                                        </p:tgtEl>
                                        <p:attrNameLst>
                                          <p:attrName>ppt_w</p:attrName>
                                        </p:attrNameLst>
                                      </p:cBhvr>
                                      <p:tavLst>
                                        <p:tav tm="0">
                                          <p:val>
                                            <p:fltVal val="0"/>
                                          </p:val>
                                        </p:tav>
                                        <p:tav tm="100000">
                                          <p:val>
                                            <p:strVal val="#ppt_w"/>
                                          </p:val>
                                        </p:tav>
                                      </p:tavLst>
                                    </p:anim>
                                    <p:anim calcmode="lin" valueType="num">
                                      <p:cBhvr>
                                        <p:cTn id="13" dur="7000" fill="hold"/>
                                        <p:tgtEl>
                                          <p:spTgt spid="75"/>
                                        </p:tgtEl>
                                        <p:attrNameLst>
                                          <p:attrName>ppt_h</p:attrName>
                                        </p:attrNameLst>
                                      </p:cBhvr>
                                      <p:tavLst>
                                        <p:tav tm="0">
                                          <p:val>
                                            <p:fltVal val="0"/>
                                          </p:val>
                                        </p:tav>
                                        <p:tav tm="100000">
                                          <p:val>
                                            <p:strVal val="#ppt_h"/>
                                          </p:val>
                                        </p:tav>
                                      </p:tavLst>
                                    </p:anim>
                                    <p:animEffect transition="in" filter="fade">
                                      <p:cBhvr>
                                        <p:cTn id="14" dur="7000"/>
                                        <p:tgtEl>
                                          <p:spTgt spid="7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7000" fill="hold"/>
                                        <p:tgtEl>
                                          <p:spTgt spid="67"/>
                                        </p:tgtEl>
                                        <p:attrNameLst>
                                          <p:attrName>ppt_w</p:attrName>
                                        </p:attrNameLst>
                                      </p:cBhvr>
                                      <p:tavLst>
                                        <p:tav tm="0">
                                          <p:val>
                                            <p:fltVal val="0"/>
                                          </p:val>
                                        </p:tav>
                                        <p:tav tm="100000">
                                          <p:val>
                                            <p:strVal val="#ppt_w"/>
                                          </p:val>
                                        </p:tav>
                                      </p:tavLst>
                                    </p:anim>
                                    <p:anim calcmode="lin" valueType="num">
                                      <p:cBhvr>
                                        <p:cTn id="18" dur="7000" fill="hold"/>
                                        <p:tgtEl>
                                          <p:spTgt spid="67"/>
                                        </p:tgtEl>
                                        <p:attrNameLst>
                                          <p:attrName>ppt_h</p:attrName>
                                        </p:attrNameLst>
                                      </p:cBhvr>
                                      <p:tavLst>
                                        <p:tav tm="0">
                                          <p:val>
                                            <p:fltVal val="0"/>
                                          </p:val>
                                        </p:tav>
                                        <p:tav tm="100000">
                                          <p:val>
                                            <p:strVal val="#ppt_h"/>
                                          </p:val>
                                        </p:tav>
                                      </p:tavLst>
                                    </p:anim>
                                    <p:animEffect transition="in" filter="fade">
                                      <p:cBhvr>
                                        <p:cTn id="19" dur="70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p:cTn id="22" dur="7000" fill="hold"/>
                                        <p:tgtEl>
                                          <p:spTgt spid="73"/>
                                        </p:tgtEl>
                                        <p:attrNameLst>
                                          <p:attrName>ppt_w</p:attrName>
                                        </p:attrNameLst>
                                      </p:cBhvr>
                                      <p:tavLst>
                                        <p:tav tm="0">
                                          <p:val>
                                            <p:fltVal val="0"/>
                                          </p:val>
                                        </p:tav>
                                        <p:tav tm="100000">
                                          <p:val>
                                            <p:strVal val="#ppt_w"/>
                                          </p:val>
                                        </p:tav>
                                      </p:tavLst>
                                    </p:anim>
                                    <p:anim calcmode="lin" valueType="num">
                                      <p:cBhvr>
                                        <p:cTn id="23" dur="7000" fill="hold"/>
                                        <p:tgtEl>
                                          <p:spTgt spid="73"/>
                                        </p:tgtEl>
                                        <p:attrNameLst>
                                          <p:attrName>ppt_h</p:attrName>
                                        </p:attrNameLst>
                                      </p:cBhvr>
                                      <p:tavLst>
                                        <p:tav tm="0">
                                          <p:val>
                                            <p:fltVal val="0"/>
                                          </p:val>
                                        </p:tav>
                                        <p:tav tm="100000">
                                          <p:val>
                                            <p:strVal val="#ppt_h"/>
                                          </p:val>
                                        </p:tav>
                                      </p:tavLst>
                                    </p:anim>
                                    <p:animEffect transition="in" filter="fade">
                                      <p:cBhvr>
                                        <p:cTn id="24" dur="7000"/>
                                        <p:tgtEl>
                                          <p:spTgt spid="73"/>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7000" fill="hold"/>
                                        <p:tgtEl>
                                          <p:spTgt spid="55"/>
                                        </p:tgtEl>
                                        <p:attrNameLst>
                                          <p:attrName>ppt_w</p:attrName>
                                        </p:attrNameLst>
                                      </p:cBhvr>
                                      <p:tavLst>
                                        <p:tav tm="0">
                                          <p:val>
                                            <p:fltVal val="0"/>
                                          </p:val>
                                        </p:tav>
                                        <p:tav tm="100000">
                                          <p:val>
                                            <p:strVal val="#ppt_w"/>
                                          </p:val>
                                        </p:tav>
                                      </p:tavLst>
                                    </p:anim>
                                    <p:anim calcmode="lin" valueType="num">
                                      <p:cBhvr>
                                        <p:cTn id="28" dur="7000" fill="hold"/>
                                        <p:tgtEl>
                                          <p:spTgt spid="55"/>
                                        </p:tgtEl>
                                        <p:attrNameLst>
                                          <p:attrName>ppt_h</p:attrName>
                                        </p:attrNameLst>
                                      </p:cBhvr>
                                      <p:tavLst>
                                        <p:tav tm="0">
                                          <p:val>
                                            <p:fltVal val="0"/>
                                          </p:val>
                                        </p:tav>
                                        <p:tav tm="100000">
                                          <p:val>
                                            <p:strVal val="#ppt_h"/>
                                          </p:val>
                                        </p:tav>
                                      </p:tavLst>
                                    </p:anim>
                                    <p:animEffect transition="in" filter="fade">
                                      <p:cBhvr>
                                        <p:cTn id="29" dur="7000"/>
                                        <p:tgtEl>
                                          <p:spTgt spid="5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7000" fill="hold"/>
                                        <p:tgtEl>
                                          <p:spTgt spid="72"/>
                                        </p:tgtEl>
                                        <p:attrNameLst>
                                          <p:attrName>ppt_w</p:attrName>
                                        </p:attrNameLst>
                                      </p:cBhvr>
                                      <p:tavLst>
                                        <p:tav tm="0">
                                          <p:val>
                                            <p:fltVal val="0"/>
                                          </p:val>
                                        </p:tav>
                                        <p:tav tm="100000">
                                          <p:val>
                                            <p:strVal val="#ppt_w"/>
                                          </p:val>
                                        </p:tav>
                                      </p:tavLst>
                                    </p:anim>
                                    <p:anim calcmode="lin" valueType="num">
                                      <p:cBhvr>
                                        <p:cTn id="33" dur="7000" fill="hold"/>
                                        <p:tgtEl>
                                          <p:spTgt spid="72"/>
                                        </p:tgtEl>
                                        <p:attrNameLst>
                                          <p:attrName>ppt_h</p:attrName>
                                        </p:attrNameLst>
                                      </p:cBhvr>
                                      <p:tavLst>
                                        <p:tav tm="0">
                                          <p:val>
                                            <p:fltVal val="0"/>
                                          </p:val>
                                        </p:tav>
                                        <p:tav tm="100000">
                                          <p:val>
                                            <p:strVal val="#ppt_h"/>
                                          </p:val>
                                        </p:tav>
                                      </p:tavLst>
                                    </p:anim>
                                    <p:animEffect transition="in" filter="fade">
                                      <p:cBhvr>
                                        <p:cTn id="34" dur="7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2" grpId="0" animBg="1"/>
      <p:bldP spid="73" grpId="0" animBg="1"/>
      <p:bldP spid="75" grpId="0" animBg="1"/>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168829" y="787122"/>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3" name="TextBox 2"/>
          <p:cNvSpPr txBox="1"/>
          <p:nvPr/>
        </p:nvSpPr>
        <p:spPr>
          <a:xfrm>
            <a:off x="4182326" y="-46398"/>
            <a:ext cx="2095445" cy="923330"/>
          </a:xfrm>
          <a:prstGeom prst="rect">
            <a:avLst/>
          </a:prstGeom>
          <a:noFill/>
        </p:spPr>
        <p:txBody>
          <a:bodyPr wrap="none" rtlCol="0">
            <a:spAutoFit/>
          </a:bodyPr>
          <a:lstStyle/>
          <a:p>
            <a:pPr defTabSz="1219170"/>
            <a:r>
              <a:rPr lang="en-US" altLang="zh-CN" sz="5400" b="1" kern="0" dirty="0" smtClean="0">
                <a:solidFill>
                  <a:srgbClr val="223D7B"/>
                </a:solidFill>
                <a:latin typeface="Bahnschrift SemiCondensed" panose="020B0502040204020203" pitchFamily="34" charset="0"/>
                <a:ea typeface="Arial Unicode MS" panose="020B0604020202020204" pitchFamily="34" charset="-122"/>
                <a:cs typeface="Arial Unicode MS" panose="020B0604020202020204" pitchFamily="34" charset="-122"/>
              </a:rPr>
              <a:t>Outline</a:t>
            </a:r>
            <a:endParaRPr lang="zh-CN" altLang="en-US" sz="5400" b="1" kern="0" dirty="0">
              <a:solidFill>
                <a:srgbClr val="223D7B"/>
              </a:solidFill>
              <a:latin typeface="Bahnschrift SemiCondensed" panose="020B0502040204020203" pitchFamily="34" charset="0"/>
              <a:ea typeface="Arial Unicode MS" panose="020B0604020202020204" pitchFamily="34" charset="-122"/>
              <a:cs typeface="Arial Unicode MS" panose="020B0604020202020204" pitchFamily="34" charset="-122"/>
            </a:endParaRPr>
          </a:p>
        </p:txBody>
      </p:sp>
      <p:sp>
        <p:nvSpPr>
          <p:cNvPr id="4" name="TextBox 4"/>
          <p:cNvSpPr txBox="1"/>
          <p:nvPr/>
        </p:nvSpPr>
        <p:spPr>
          <a:xfrm>
            <a:off x="2330346" y="853972"/>
            <a:ext cx="2006255" cy="461665"/>
          </a:xfrm>
          <a:prstGeom prst="rect">
            <a:avLst/>
          </a:prstGeom>
          <a:noFill/>
        </p:spPr>
        <p:txBody>
          <a:bodyPr wrap="none" rtlCol="0">
            <a:spAutoFit/>
          </a:bodyPr>
          <a:lstStyle/>
          <a:p>
            <a:pPr lvl="0"/>
            <a:r>
              <a:rPr lang="en-US" sz="2400" b="1" dirty="0" smtClean="0">
                <a:solidFill>
                  <a:schemeClr val="bg1"/>
                </a:solidFill>
                <a:latin typeface="Bahnschrift SemiCondensed" panose="020B0502040204020203" pitchFamily="34" charset="0"/>
              </a:rPr>
              <a:t>1- Introduction</a:t>
            </a:r>
            <a:endParaRPr lang="en-US" sz="2400" dirty="0">
              <a:solidFill>
                <a:schemeClr val="bg1"/>
              </a:solidFill>
              <a:latin typeface="Bahnschrift SemiCondensed" panose="020B0502040204020203" pitchFamily="34" charset="0"/>
            </a:endParaRPr>
          </a:p>
        </p:txBody>
      </p:sp>
      <p:sp>
        <p:nvSpPr>
          <p:cNvPr id="5" name="圆角矩形 4"/>
          <p:cNvSpPr/>
          <p:nvPr/>
        </p:nvSpPr>
        <p:spPr>
          <a:xfrm>
            <a:off x="2168829" y="4807319"/>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7" name="圆角矩形 6"/>
          <p:cNvSpPr/>
          <p:nvPr/>
        </p:nvSpPr>
        <p:spPr>
          <a:xfrm>
            <a:off x="2168829" y="3468484"/>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8" name="TextBox 17"/>
          <p:cNvSpPr txBox="1"/>
          <p:nvPr/>
        </p:nvSpPr>
        <p:spPr>
          <a:xfrm>
            <a:off x="2338713" y="3573469"/>
            <a:ext cx="6032421" cy="461665"/>
          </a:xfrm>
          <a:prstGeom prst="rect">
            <a:avLst/>
          </a:prstGeom>
          <a:noFill/>
        </p:spPr>
        <p:txBody>
          <a:bodyPr wrap="none" rtlCol="0">
            <a:spAutoFit/>
          </a:bodyPr>
          <a:lstStyle/>
          <a:p>
            <a:pPr lvl="0"/>
            <a:r>
              <a:rPr lang="en-US" sz="2400" b="1" dirty="0" smtClean="0">
                <a:solidFill>
                  <a:schemeClr val="bg1"/>
                </a:solidFill>
                <a:latin typeface="Bahnschrift SemiCondensed" panose="020B0502040204020203" pitchFamily="34" charset="0"/>
              </a:rPr>
              <a:t>2- Requirements </a:t>
            </a:r>
            <a:r>
              <a:rPr lang="en-US" sz="2400" b="1" dirty="0">
                <a:solidFill>
                  <a:schemeClr val="bg1"/>
                </a:solidFill>
                <a:latin typeface="Bahnschrift SemiCondensed" panose="020B0502040204020203" pitchFamily="34" charset="0"/>
              </a:rPr>
              <a:t>Online </a:t>
            </a:r>
            <a:r>
              <a:rPr lang="en-US" sz="2400" b="1" dirty="0" smtClean="0">
                <a:solidFill>
                  <a:schemeClr val="bg1"/>
                </a:solidFill>
                <a:latin typeface="Bahnschrift SemiCondensed" panose="020B0502040204020203" pitchFamily="34" charset="0"/>
              </a:rPr>
              <a:t>Flight Booking </a:t>
            </a:r>
            <a:r>
              <a:rPr lang="en-US" sz="2400" b="1" dirty="0">
                <a:solidFill>
                  <a:schemeClr val="bg1"/>
                </a:solidFill>
                <a:latin typeface="Bahnschrift SemiCondensed" panose="020B0502040204020203" pitchFamily="34" charset="0"/>
              </a:rPr>
              <a:t>Database</a:t>
            </a:r>
            <a:endParaRPr lang="en-US" sz="2400" dirty="0">
              <a:solidFill>
                <a:schemeClr val="bg1"/>
              </a:solidFill>
              <a:latin typeface="Bahnschrift SemiCondensed" panose="020B0502040204020203" pitchFamily="34" charset="0"/>
            </a:endParaRPr>
          </a:p>
        </p:txBody>
      </p:sp>
      <p:sp>
        <p:nvSpPr>
          <p:cNvPr id="9" name="圆角矩形 8"/>
          <p:cNvSpPr/>
          <p:nvPr/>
        </p:nvSpPr>
        <p:spPr>
          <a:xfrm>
            <a:off x="2168829" y="4134619"/>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10" name="TextBox 19"/>
          <p:cNvSpPr txBox="1"/>
          <p:nvPr/>
        </p:nvSpPr>
        <p:spPr>
          <a:xfrm>
            <a:off x="2358472" y="4911235"/>
            <a:ext cx="2787943" cy="461665"/>
          </a:xfrm>
          <a:prstGeom prst="rect">
            <a:avLst/>
          </a:prstGeom>
          <a:noFill/>
        </p:spPr>
        <p:txBody>
          <a:bodyPr wrap="none" rtlCol="0">
            <a:spAutoFit/>
          </a:bodyPr>
          <a:lstStyle/>
          <a:p>
            <a:pPr lvl="0"/>
            <a:r>
              <a:rPr lang="en-US" sz="2400" b="1" dirty="0" smtClean="0">
                <a:solidFill>
                  <a:schemeClr val="bg1"/>
                </a:solidFill>
                <a:latin typeface="Bahnschrift SemiCondensed" panose="020B0502040204020203" pitchFamily="34" charset="0"/>
              </a:rPr>
              <a:t>4- Relational </a:t>
            </a:r>
            <a:r>
              <a:rPr lang="en-US" sz="2400" b="1" dirty="0">
                <a:solidFill>
                  <a:schemeClr val="bg1"/>
                </a:solidFill>
                <a:latin typeface="Bahnschrift SemiCondensed" panose="020B0502040204020203" pitchFamily="34" charset="0"/>
              </a:rPr>
              <a:t>Schema</a:t>
            </a:r>
            <a:endParaRPr lang="en-US" sz="2400" dirty="0">
              <a:solidFill>
                <a:schemeClr val="bg1"/>
              </a:solidFill>
              <a:latin typeface="Bahnschrift SemiCondensed" panose="020B0502040204020203" pitchFamily="34" charset="0"/>
            </a:endParaRPr>
          </a:p>
        </p:txBody>
      </p:sp>
      <p:sp>
        <p:nvSpPr>
          <p:cNvPr id="6" name="TextBox 15"/>
          <p:cNvSpPr txBox="1"/>
          <p:nvPr/>
        </p:nvSpPr>
        <p:spPr>
          <a:xfrm>
            <a:off x="2338713" y="4241270"/>
            <a:ext cx="2719399" cy="461665"/>
          </a:xfrm>
          <a:prstGeom prst="rect">
            <a:avLst/>
          </a:prstGeom>
          <a:noFill/>
        </p:spPr>
        <p:txBody>
          <a:bodyPr wrap="none" rtlCol="0">
            <a:spAutoFit/>
          </a:bodyPr>
          <a:lstStyle/>
          <a:p>
            <a:pPr lvl="0"/>
            <a:r>
              <a:rPr lang="en-US" sz="2400" b="1" dirty="0" smtClean="0">
                <a:solidFill>
                  <a:schemeClr val="bg1"/>
                </a:solidFill>
                <a:latin typeface="Bahnschrift SemiCondensed" panose="020B0502040204020203" pitchFamily="34" charset="0"/>
              </a:rPr>
              <a:t>3- ER </a:t>
            </a:r>
            <a:r>
              <a:rPr lang="en-US" sz="2400" b="1" dirty="0">
                <a:solidFill>
                  <a:schemeClr val="bg1"/>
                </a:solidFill>
                <a:latin typeface="Bahnschrift SemiCondensed" panose="020B0502040204020203" pitchFamily="34" charset="0"/>
              </a:rPr>
              <a:t>Model diagram</a:t>
            </a:r>
            <a:endParaRPr lang="en-US" sz="2400" dirty="0">
              <a:solidFill>
                <a:schemeClr val="bg1"/>
              </a:solidFill>
              <a:latin typeface="Bahnschrift SemiCondensed" panose="020B0502040204020203" pitchFamily="34" charset="0"/>
            </a:endParaRPr>
          </a:p>
        </p:txBody>
      </p:sp>
      <p:sp>
        <p:nvSpPr>
          <p:cNvPr id="23" name="圆角矩形 1"/>
          <p:cNvSpPr/>
          <p:nvPr/>
        </p:nvSpPr>
        <p:spPr>
          <a:xfrm>
            <a:off x="2641517" y="1453257"/>
            <a:ext cx="7016144"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lvl="0"/>
            <a:r>
              <a:rPr lang="en-US" sz="2400" b="1" dirty="0" smtClean="0">
                <a:latin typeface="Bahnschrift SemiCondensed" panose="020B0502040204020203" pitchFamily="34" charset="0"/>
              </a:rPr>
              <a:t>1.1- Online </a:t>
            </a:r>
            <a:r>
              <a:rPr lang="en-US" sz="2400" b="1" dirty="0">
                <a:latin typeface="Bahnschrift SemiCondensed" panose="020B0502040204020203" pitchFamily="34" charset="0"/>
              </a:rPr>
              <a:t>Flight Booking </a:t>
            </a:r>
            <a:endParaRPr lang="en-US" sz="2400" dirty="0">
              <a:latin typeface="Bahnschrift SemiCondensed" panose="020B0502040204020203" pitchFamily="34" charset="0"/>
            </a:endParaRPr>
          </a:p>
        </p:txBody>
      </p:sp>
      <p:sp>
        <p:nvSpPr>
          <p:cNvPr id="24" name="圆角矩形 1"/>
          <p:cNvSpPr/>
          <p:nvPr/>
        </p:nvSpPr>
        <p:spPr>
          <a:xfrm>
            <a:off x="2641517" y="2110843"/>
            <a:ext cx="7016144"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lvl="0"/>
            <a:r>
              <a:rPr lang="en-US" sz="2400" b="1" dirty="0" smtClean="0">
                <a:latin typeface="Bahnschrift SemiCondensed" panose="020B0502040204020203" pitchFamily="34" charset="0"/>
              </a:rPr>
              <a:t>1.2- Online </a:t>
            </a:r>
            <a:r>
              <a:rPr lang="en-US" sz="2400" b="1" dirty="0">
                <a:latin typeface="Bahnschrift SemiCondensed" panose="020B0502040204020203" pitchFamily="34" charset="0"/>
              </a:rPr>
              <a:t>Flight </a:t>
            </a:r>
            <a:r>
              <a:rPr lang="en-US" sz="2400" b="1" dirty="0" smtClean="0">
                <a:latin typeface="Bahnschrift SemiCondensed" panose="020B0502040204020203" pitchFamily="34" charset="0"/>
              </a:rPr>
              <a:t>Booking </a:t>
            </a:r>
            <a:r>
              <a:rPr lang="en-US" sz="2400" b="1" dirty="0">
                <a:latin typeface="Bahnschrift SemiCondensed" panose="020B0502040204020203" pitchFamily="34" charset="0"/>
              </a:rPr>
              <a:t>Features</a:t>
            </a:r>
            <a:endParaRPr lang="en-US" sz="2400" dirty="0">
              <a:latin typeface="Bahnschrift SemiCondensed" panose="020B0502040204020203" pitchFamily="34" charset="0"/>
            </a:endParaRPr>
          </a:p>
        </p:txBody>
      </p:sp>
      <p:sp>
        <p:nvSpPr>
          <p:cNvPr id="25" name="圆角矩形 1"/>
          <p:cNvSpPr/>
          <p:nvPr/>
        </p:nvSpPr>
        <p:spPr>
          <a:xfrm>
            <a:off x="2641517" y="2773630"/>
            <a:ext cx="7016144"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r>
              <a:rPr lang="en-US" sz="2400" b="1" dirty="0" smtClean="0">
                <a:latin typeface="Bahnschrift SemiCondensed" panose="020B0502040204020203" pitchFamily="34" charset="0"/>
              </a:rPr>
              <a:t>1.3- Electronic Ticket</a:t>
            </a:r>
            <a:endParaRPr lang="en-US" sz="2400" dirty="0">
              <a:latin typeface="Bahnschrift SemiCondensed" panose="020B0502040204020203" pitchFamily="34" charset="0"/>
            </a:endParaRPr>
          </a:p>
        </p:txBody>
      </p:sp>
      <p:sp>
        <p:nvSpPr>
          <p:cNvPr id="26" name="圆角矩形 4"/>
          <p:cNvSpPr/>
          <p:nvPr/>
        </p:nvSpPr>
        <p:spPr>
          <a:xfrm>
            <a:off x="2168829" y="5480019"/>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27" name="圆角矩形 4"/>
          <p:cNvSpPr/>
          <p:nvPr/>
        </p:nvSpPr>
        <p:spPr>
          <a:xfrm>
            <a:off x="2168829" y="6149846"/>
            <a:ext cx="7488832" cy="624069"/>
          </a:xfrm>
          <a:prstGeom prst="roundRect">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9170"/>
            <a:endParaRPr lang="zh-CN" altLang="en-US" sz="2400" kern="0" dirty="0">
              <a:solidFill>
                <a:srgbClr val="098F66"/>
              </a:solidFill>
              <a:latin typeface="微软雅黑" pitchFamily="34" charset="-122"/>
              <a:ea typeface="微软雅黑" pitchFamily="34" charset="-122"/>
            </a:endParaRPr>
          </a:p>
        </p:txBody>
      </p:sp>
      <p:sp>
        <p:nvSpPr>
          <p:cNvPr id="28" name="TextBox 19"/>
          <p:cNvSpPr txBox="1"/>
          <p:nvPr/>
        </p:nvSpPr>
        <p:spPr>
          <a:xfrm>
            <a:off x="2358472" y="5581771"/>
            <a:ext cx="2444002" cy="461665"/>
          </a:xfrm>
          <a:prstGeom prst="rect">
            <a:avLst/>
          </a:prstGeom>
          <a:noFill/>
        </p:spPr>
        <p:txBody>
          <a:bodyPr wrap="none" rtlCol="0">
            <a:spAutoFit/>
          </a:bodyPr>
          <a:lstStyle/>
          <a:p>
            <a:pPr lvl="0"/>
            <a:r>
              <a:rPr lang="en-US" sz="2400" b="1" dirty="0" smtClean="0">
                <a:solidFill>
                  <a:schemeClr val="bg1"/>
                </a:solidFill>
                <a:latin typeface="Bahnschrift SemiCondensed" panose="020B0502040204020203" pitchFamily="34" charset="0"/>
              </a:rPr>
              <a:t>5- Implementation</a:t>
            </a:r>
            <a:endParaRPr lang="en-US" sz="2400" dirty="0">
              <a:solidFill>
                <a:schemeClr val="bg1"/>
              </a:solidFill>
              <a:latin typeface="Bahnschrift SemiCondensed" panose="020B0502040204020203" pitchFamily="34" charset="0"/>
            </a:endParaRPr>
          </a:p>
        </p:txBody>
      </p:sp>
      <p:sp>
        <p:nvSpPr>
          <p:cNvPr id="29" name="TextBox 19"/>
          <p:cNvSpPr txBox="1"/>
          <p:nvPr/>
        </p:nvSpPr>
        <p:spPr>
          <a:xfrm>
            <a:off x="2394135" y="6251598"/>
            <a:ext cx="1837362" cy="461665"/>
          </a:xfrm>
          <a:prstGeom prst="rect">
            <a:avLst/>
          </a:prstGeom>
          <a:noFill/>
        </p:spPr>
        <p:txBody>
          <a:bodyPr wrap="none" rtlCol="0">
            <a:spAutoFit/>
          </a:bodyPr>
          <a:lstStyle/>
          <a:p>
            <a:pPr defTabSz="1219170"/>
            <a:r>
              <a:rPr lang="en-US" altLang="zh-CN" sz="2400" kern="0" dirty="0" smtClean="0">
                <a:solidFill>
                  <a:schemeClr val="bg1"/>
                </a:solidFill>
                <a:latin typeface="Bahnschrift SemiCondensed" panose="020B0502040204020203" pitchFamily="34" charset="0"/>
                <a:ea typeface="Arial Unicode MS" panose="020B0604020202020204" pitchFamily="34" charset="-122"/>
              </a:rPr>
              <a:t>6- </a:t>
            </a:r>
            <a:r>
              <a:rPr lang="en-US" altLang="en-US" sz="2400" b="1" dirty="0">
                <a:solidFill>
                  <a:schemeClr val="bg1"/>
                </a:solidFill>
                <a:latin typeface="Bahnschrift SemiBold SemiConden" panose="020B0502040204020203" pitchFamily="34" charset="0"/>
              </a:rPr>
              <a:t>Conclusion</a:t>
            </a:r>
            <a:endParaRPr lang="zh-CN" altLang="en-US" sz="2400" kern="0" dirty="0">
              <a:solidFill>
                <a:schemeClr val="bg1"/>
              </a:solidFill>
              <a:latin typeface="Bahnschrift SemiCondensed" panose="020B0502040204020203" pitchFamily="34" charset="0"/>
              <a:ea typeface="Arial Unicode MS" panose="020B0604020202020204" pitchFamily="34" charset="-122"/>
            </a:endParaRPr>
          </a:p>
        </p:txBody>
      </p:sp>
    </p:spTree>
    <p:extLst>
      <p:ext uri="{BB962C8B-B14F-4D97-AF65-F5344CB8AC3E}">
        <p14:creationId xmlns:p14="http://schemas.microsoft.com/office/powerpoint/2010/main" val="915483"/>
      </p:ext>
    </p:extLst>
  </p:cSld>
  <p:clrMapOvr>
    <a:masterClrMapping/>
  </p:clrMapOvr>
  <mc:AlternateContent xmlns:mc="http://schemas.openxmlformats.org/markup-compatibility/2006" xmlns:p14="http://schemas.microsoft.com/office/powerpoint/2010/main">
    <mc:Choice Requires="p14">
      <p:transition spd="slow" p14:dur="12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dou.wav"/>
                                        </p:tgtEl>
                                      </p:cMediaNode>
                                    </p:audio>
                                  </p:subTnLst>
                                </p:cTn>
                              </p:par>
                              <p:par>
                                <p:cTn id="10" presetID="16" presetClass="entr" presetSubtype="37"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16" presetClass="entr" presetSubtype="37" fill="hold" grpId="0" nodeType="withEffect">
                                  <p:stCondLst>
                                    <p:cond delay="500"/>
                                  </p:stCondLst>
                                  <p:childTnLst>
                                    <p:set>
                                      <p:cBhvr>
                                        <p:cTn id="17" dur="1" fill="hold">
                                          <p:stCondLst>
                                            <p:cond delay="0"/>
                                          </p:stCondLst>
                                        </p:cTn>
                                        <p:tgtEl>
                                          <p:spTgt spid="23"/>
                                        </p:tgtEl>
                                        <p:attrNameLst>
                                          <p:attrName>style.visibility</p:attrName>
                                        </p:attrNameLst>
                                      </p:cBhvr>
                                      <p:to>
                                        <p:strVal val="visible"/>
                                      </p:to>
                                    </p:set>
                                    <p:animEffect transition="in" filter="barn(outVertical)">
                                      <p:cBhvr>
                                        <p:cTn id="18" dur="500"/>
                                        <p:tgtEl>
                                          <p:spTgt spid="23"/>
                                        </p:tgtEl>
                                      </p:cBhvr>
                                    </p:animEffect>
                                  </p:childTnLst>
                                </p:cTn>
                              </p:par>
                              <p:par>
                                <p:cTn id="19" presetID="16" presetClass="entr" presetSubtype="37"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barn(outVertical)">
                                      <p:cBhvr>
                                        <p:cTn id="21" dur="500"/>
                                        <p:tgtEl>
                                          <p:spTgt spid="24"/>
                                        </p:tgtEl>
                                      </p:cBhvr>
                                    </p:animEffect>
                                  </p:childTnLst>
                                </p:cTn>
                              </p:par>
                              <p:par>
                                <p:cTn id="22" presetID="16" presetClass="entr" presetSubtype="37" fill="hold" grpId="0" nodeType="withEffect">
                                  <p:stCondLst>
                                    <p:cond delay="1000"/>
                                  </p:stCondLst>
                                  <p:childTnLst>
                                    <p:set>
                                      <p:cBhvr>
                                        <p:cTn id="23" dur="1" fill="hold">
                                          <p:stCondLst>
                                            <p:cond delay="0"/>
                                          </p:stCondLst>
                                        </p:cTn>
                                        <p:tgtEl>
                                          <p:spTgt spid="25"/>
                                        </p:tgtEl>
                                        <p:attrNameLst>
                                          <p:attrName>style.visibility</p:attrName>
                                        </p:attrNameLst>
                                      </p:cBhvr>
                                      <p:to>
                                        <p:strVal val="visible"/>
                                      </p:to>
                                    </p:set>
                                    <p:animEffect transition="in" filter="barn(outVertical)">
                                      <p:cBhvr>
                                        <p:cTn id="24" dur="500"/>
                                        <p:tgtEl>
                                          <p:spTgt spid="25"/>
                                        </p:tgtEl>
                                      </p:cBhvr>
                                    </p:animEffect>
                                  </p:childTnLst>
                                </p:cTn>
                              </p:par>
                              <p:par>
                                <p:cTn id="25" presetID="16" presetClass="entr" presetSubtype="37" fill="hold" grpId="0" nodeType="withEffect">
                                  <p:stCondLst>
                                    <p:cond delay="125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16" presetClass="entr" presetSubtype="37" fill="hold" grpId="0" nodeType="withEffect">
                                  <p:stCondLst>
                                    <p:cond delay="1800"/>
                                  </p:stCondLst>
                                  <p:childTnLst>
                                    <p:set>
                                      <p:cBhvr>
                                        <p:cTn id="32" dur="1" fill="hold">
                                          <p:stCondLst>
                                            <p:cond delay="0"/>
                                          </p:stCondLst>
                                        </p:cTn>
                                        <p:tgtEl>
                                          <p:spTgt spid="9"/>
                                        </p:tgtEl>
                                        <p:attrNameLst>
                                          <p:attrName>style.visibility</p:attrName>
                                        </p:attrNameLst>
                                      </p:cBhvr>
                                      <p:to>
                                        <p:strVal val="visible"/>
                                      </p:to>
                                    </p:set>
                                    <p:animEffect transition="in" filter="barn(outVertical)">
                                      <p:cBhvr>
                                        <p:cTn id="33" dur="500"/>
                                        <p:tgtEl>
                                          <p:spTgt spid="9"/>
                                        </p:tgtEl>
                                      </p:cBhvr>
                                    </p:animEffect>
                                  </p:childTnLst>
                                </p:cTn>
                              </p:par>
                              <p:par>
                                <p:cTn id="34" presetID="22" presetClass="entr" presetSubtype="8" fill="hold" grpId="0" nodeType="withEffect">
                                  <p:stCondLst>
                                    <p:cond delay="200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par>
                                <p:cTn id="37" presetID="16" presetClass="entr" presetSubtype="37" fill="hold" grpId="0" nodeType="withEffect">
                                  <p:stCondLst>
                                    <p:cond delay="2250"/>
                                  </p:stCondLst>
                                  <p:childTnLst>
                                    <p:set>
                                      <p:cBhvr>
                                        <p:cTn id="38" dur="1" fill="hold">
                                          <p:stCondLst>
                                            <p:cond delay="0"/>
                                          </p:stCondLst>
                                        </p:cTn>
                                        <p:tgtEl>
                                          <p:spTgt spid="5"/>
                                        </p:tgtEl>
                                        <p:attrNameLst>
                                          <p:attrName>style.visibility</p:attrName>
                                        </p:attrNameLst>
                                      </p:cBhvr>
                                      <p:to>
                                        <p:strVal val="visible"/>
                                      </p:to>
                                    </p:set>
                                    <p:animEffect transition="in" filter="barn(outVertical)">
                                      <p:cBhvr>
                                        <p:cTn id="39" dur="500"/>
                                        <p:tgtEl>
                                          <p:spTgt spid="5"/>
                                        </p:tgtEl>
                                      </p:cBhvr>
                                    </p:animEffect>
                                  </p:childTnLst>
                                </p:cTn>
                              </p:par>
                              <p:par>
                                <p:cTn id="40" presetID="22" presetClass="entr" presetSubtype="8" fill="hold" grpId="0" nodeType="withEffect">
                                  <p:stCondLst>
                                    <p:cond delay="250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16" presetClass="entr" presetSubtype="37" fill="hold" grpId="0" nodeType="withEffect">
                                  <p:stCondLst>
                                    <p:cond delay="2750"/>
                                  </p:stCondLst>
                                  <p:childTnLst>
                                    <p:set>
                                      <p:cBhvr>
                                        <p:cTn id="44" dur="1" fill="hold">
                                          <p:stCondLst>
                                            <p:cond delay="0"/>
                                          </p:stCondLst>
                                        </p:cTn>
                                        <p:tgtEl>
                                          <p:spTgt spid="26"/>
                                        </p:tgtEl>
                                        <p:attrNameLst>
                                          <p:attrName>style.visibility</p:attrName>
                                        </p:attrNameLst>
                                      </p:cBhvr>
                                      <p:to>
                                        <p:strVal val="visible"/>
                                      </p:to>
                                    </p:set>
                                    <p:animEffect transition="in" filter="barn(outVertical)">
                                      <p:cBhvr>
                                        <p:cTn id="45" dur="500"/>
                                        <p:tgtEl>
                                          <p:spTgt spid="26"/>
                                        </p:tgtEl>
                                      </p:cBhvr>
                                    </p:animEffect>
                                  </p:childTnLst>
                                </p:cTn>
                              </p:par>
                              <p:par>
                                <p:cTn id="46" presetID="22" presetClass="entr" presetSubtype="8" fill="hold" grpId="0" nodeType="withEffect">
                                  <p:stCondLst>
                                    <p:cond delay="300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par>
                                <p:cTn id="49" presetID="16" presetClass="entr" presetSubtype="37" fill="hold" grpId="0" nodeType="withEffect">
                                  <p:stCondLst>
                                    <p:cond delay="3250"/>
                                  </p:stCondLst>
                                  <p:childTnLst>
                                    <p:set>
                                      <p:cBhvr>
                                        <p:cTn id="50" dur="1" fill="hold">
                                          <p:stCondLst>
                                            <p:cond delay="0"/>
                                          </p:stCondLst>
                                        </p:cTn>
                                        <p:tgtEl>
                                          <p:spTgt spid="27"/>
                                        </p:tgtEl>
                                        <p:attrNameLst>
                                          <p:attrName>style.visibility</p:attrName>
                                        </p:attrNameLst>
                                      </p:cBhvr>
                                      <p:to>
                                        <p:strVal val="visible"/>
                                      </p:to>
                                    </p:set>
                                    <p:animEffect transition="in" filter="barn(outVertical)">
                                      <p:cBhvr>
                                        <p:cTn id="51" dur="500"/>
                                        <p:tgtEl>
                                          <p:spTgt spid="27"/>
                                        </p:tgtEl>
                                      </p:cBhvr>
                                    </p:animEffect>
                                  </p:childTnLst>
                                </p:cTn>
                              </p:par>
                              <p:par>
                                <p:cTn id="52" presetID="22" presetClass="entr" presetSubtype="8" fill="hold" grpId="0" nodeType="withEffect">
                                  <p:stCondLst>
                                    <p:cond delay="350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26" presetClass="emph" presetSubtype="0" fill="hold" grpId="1" nodeType="withEffect">
                                  <p:stCondLst>
                                    <p:cond delay="3750"/>
                                  </p:stCondLst>
                                  <p:childTnLst>
                                    <p:animEffect transition="out" filter="fade">
                                      <p:cBhvr>
                                        <p:cTn id="56" dur="500" tmFilter="0, 0; .2, .5; .8, .5; 1, 0"/>
                                        <p:tgtEl>
                                          <p:spTgt spid="2"/>
                                        </p:tgtEl>
                                      </p:cBhvr>
                                    </p:animEffect>
                                    <p:animScale>
                                      <p:cBhvr>
                                        <p:cTn id="57" dur="250" autoRev="1" fill="hold"/>
                                        <p:tgtEl>
                                          <p:spTgt spid="2"/>
                                        </p:tgtEl>
                                      </p:cBhvr>
                                      <p:by x="105000" y="105000"/>
                                    </p:animScale>
                                  </p:childTnLst>
                                </p:cTn>
                              </p:par>
                              <p:par>
                                <p:cTn id="58" presetID="26" presetClass="emph" presetSubtype="0" fill="hold" grpId="1" nodeType="withEffect">
                                  <p:stCondLst>
                                    <p:cond delay="4250"/>
                                  </p:stCondLst>
                                  <p:childTnLst>
                                    <p:animEffect transition="out" filter="fade">
                                      <p:cBhvr>
                                        <p:cTn id="59" dur="500" tmFilter="0, 0; .2, .5; .8, .5; 1, 0"/>
                                        <p:tgtEl>
                                          <p:spTgt spid="23"/>
                                        </p:tgtEl>
                                      </p:cBhvr>
                                    </p:animEffect>
                                    <p:animScale>
                                      <p:cBhvr>
                                        <p:cTn id="60" dur="250" autoRev="1" fill="hold"/>
                                        <p:tgtEl>
                                          <p:spTgt spid="23"/>
                                        </p:tgtEl>
                                      </p:cBhvr>
                                      <p:by x="105000" y="105000"/>
                                    </p:animScale>
                                  </p:childTnLst>
                                </p:cTn>
                              </p:par>
                              <p:par>
                                <p:cTn id="61" presetID="26" presetClass="emph" presetSubtype="0" fill="hold" grpId="1" nodeType="withEffect">
                                  <p:stCondLst>
                                    <p:cond delay="4750"/>
                                  </p:stCondLst>
                                  <p:childTnLst>
                                    <p:animEffect transition="out" filter="fade">
                                      <p:cBhvr>
                                        <p:cTn id="62" dur="500" tmFilter="0, 0; .2, .5; .8, .5; 1, 0"/>
                                        <p:tgtEl>
                                          <p:spTgt spid="24"/>
                                        </p:tgtEl>
                                      </p:cBhvr>
                                    </p:animEffect>
                                    <p:animScale>
                                      <p:cBhvr>
                                        <p:cTn id="63" dur="250" autoRev="1" fill="hold"/>
                                        <p:tgtEl>
                                          <p:spTgt spid="24"/>
                                        </p:tgtEl>
                                      </p:cBhvr>
                                      <p:by x="105000" y="105000"/>
                                    </p:animScale>
                                  </p:childTnLst>
                                </p:cTn>
                              </p:par>
                              <p:par>
                                <p:cTn id="64" presetID="26" presetClass="emph" presetSubtype="0" fill="hold" grpId="1" nodeType="withEffect">
                                  <p:stCondLst>
                                    <p:cond delay="5250"/>
                                  </p:stCondLst>
                                  <p:childTnLst>
                                    <p:animEffect transition="out" filter="fade">
                                      <p:cBhvr>
                                        <p:cTn id="65" dur="500" tmFilter="0, 0; .2, .5; .8, .5; 1, 0"/>
                                        <p:tgtEl>
                                          <p:spTgt spid="25"/>
                                        </p:tgtEl>
                                      </p:cBhvr>
                                    </p:animEffect>
                                    <p:animScale>
                                      <p:cBhvr>
                                        <p:cTn id="66" dur="250" autoRev="1" fill="hold"/>
                                        <p:tgtEl>
                                          <p:spTgt spid="25"/>
                                        </p:tgtEl>
                                      </p:cBhvr>
                                      <p:by x="105000" y="105000"/>
                                    </p:animScale>
                                  </p:childTnLst>
                                </p:cTn>
                              </p:par>
                              <p:par>
                                <p:cTn id="67" presetID="26" presetClass="emph" presetSubtype="0" fill="hold" grpId="1" nodeType="withEffect">
                                  <p:stCondLst>
                                    <p:cond delay="5750"/>
                                  </p:stCondLst>
                                  <p:childTnLst>
                                    <p:animEffect transition="out" filter="fade">
                                      <p:cBhvr>
                                        <p:cTn id="68" dur="500" tmFilter="0, 0; .2, .5; .8, .5; 1, 0"/>
                                        <p:tgtEl>
                                          <p:spTgt spid="7"/>
                                        </p:tgtEl>
                                      </p:cBhvr>
                                    </p:animEffect>
                                    <p:animScale>
                                      <p:cBhvr>
                                        <p:cTn id="69" dur="250" autoRev="1" fill="hold"/>
                                        <p:tgtEl>
                                          <p:spTgt spid="7"/>
                                        </p:tgtEl>
                                      </p:cBhvr>
                                      <p:by x="105000" y="105000"/>
                                    </p:animScale>
                                  </p:childTnLst>
                                </p:cTn>
                              </p:par>
                              <p:par>
                                <p:cTn id="70" presetID="26" presetClass="emph" presetSubtype="0" fill="hold" grpId="1" nodeType="withEffect">
                                  <p:stCondLst>
                                    <p:cond delay="6250"/>
                                  </p:stCondLst>
                                  <p:childTnLst>
                                    <p:animEffect transition="out" filter="fade">
                                      <p:cBhvr>
                                        <p:cTn id="71" dur="500" tmFilter="0, 0; .2, .5; .8, .5; 1, 0"/>
                                        <p:tgtEl>
                                          <p:spTgt spid="9"/>
                                        </p:tgtEl>
                                      </p:cBhvr>
                                    </p:animEffect>
                                    <p:animScale>
                                      <p:cBhvr>
                                        <p:cTn id="72" dur="250" autoRev="1" fill="hold"/>
                                        <p:tgtEl>
                                          <p:spTgt spid="9"/>
                                        </p:tgtEl>
                                      </p:cBhvr>
                                      <p:by x="105000" y="105000"/>
                                    </p:animScale>
                                  </p:childTnLst>
                                </p:cTn>
                              </p:par>
                              <p:par>
                                <p:cTn id="73" presetID="26" presetClass="emph" presetSubtype="0" fill="hold" grpId="1" nodeType="withEffect">
                                  <p:stCondLst>
                                    <p:cond delay="6750"/>
                                  </p:stCondLst>
                                  <p:childTnLst>
                                    <p:animEffect transition="out" filter="fade">
                                      <p:cBhvr>
                                        <p:cTn id="74" dur="500" tmFilter="0, 0; .2, .5; .8, .5; 1, 0"/>
                                        <p:tgtEl>
                                          <p:spTgt spid="5"/>
                                        </p:tgtEl>
                                      </p:cBhvr>
                                    </p:animEffect>
                                    <p:animScale>
                                      <p:cBhvr>
                                        <p:cTn id="75" dur="250" autoRev="1" fill="hold"/>
                                        <p:tgtEl>
                                          <p:spTgt spid="5"/>
                                        </p:tgtEl>
                                      </p:cBhvr>
                                      <p:by x="105000" y="105000"/>
                                    </p:animScale>
                                  </p:childTnLst>
                                </p:cTn>
                              </p:par>
                              <p:par>
                                <p:cTn id="76" presetID="26" presetClass="emph" presetSubtype="0" fill="hold" grpId="1" nodeType="withEffect">
                                  <p:stCondLst>
                                    <p:cond delay="7250"/>
                                  </p:stCondLst>
                                  <p:childTnLst>
                                    <p:animEffect transition="out" filter="fade">
                                      <p:cBhvr>
                                        <p:cTn id="77" dur="500" tmFilter="0, 0; .2, .5; .8, .5; 1, 0"/>
                                        <p:tgtEl>
                                          <p:spTgt spid="26"/>
                                        </p:tgtEl>
                                      </p:cBhvr>
                                    </p:animEffect>
                                    <p:animScale>
                                      <p:cBhvr>
                                        <p:cTn id="78" dur="250" autoRev="1" fill="hold"/>
                                        <p:tgtEl>
                                          <p:spTgt spid="26"/>
                                        </p:tgtEl>
                                      </p:cBhvr>
                                      <p:by x="105000" y="105000"/>
                                    </p:animScale>
                                  </p:childTnLst>
                                </p:cTn>
                              </p:par>
                              <p:par>
                                <p:cTn id="79" presetID="26" presetClass="emph" presetSubtype="0" fill="hold" grpId="1" nodeType="withEffect">
                                  <p:stCondLst>
                                    <p:cond delay="7750"/>
                                  </p:stCondLst>
                                  <p:childTnLst>
                                    <p:animEffect transition="out" filter="fade">
                                      <p:cBhvr>
                                        <p:cTn id="80" dur="500" tmFilter="0, 0; .2, .5; .8, .5; 1, 0"/>
                                        <p:tgtEl>
                                          <p:spTgt spid="27"/>
                                        </p:tgtEl>
                                      </p:cBhvr>
                                    </p:animEffect>
                                    <p:animScale>
                                      <p:cBhvr>
                                        <p:cTn id="81"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P spid="5" grpId="0" animBg="1"/>
      <p:bldP spid="5" grpId="1" animBg="1"/>
      <p:bldP spid="7" grpId="0" animBg="1"/>
      <p:bldP spid="7" grpId="1" animBg="1"/>
      <p:bldP spid="8" grpId="0"/>
      <p:bldP spid="9" grpId="0" animBg="1"/>
      <p:bldP spid="9" grpId="1" animBg="1"/>
      <p:bldP spid="10" grpId="0"/>
      <p:bldP spid="6" grpId="0"/>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3D7B"/>
        </a:solidFill>
        <a:effectLst/>
      </p:bgPr>
    </p:bg>
    <p:spTree>
      <p:nvGrpSpPr>
        <p:cNvPr id="1" name=""/>
        <p:cNvGrpSpPr/>
        <p:nvPr/>
      </p:nvGrpSpPr>
      <p:grpSpPr>
        <a:xfrm>
          <a:off x="0" y="0"/>
          <a:ext cx="0" cy="0"/>
          <a:chOff x="0" y="0"/>
          <a:chExt cx="0" cy="0"/>
        </a:xfrm>
      </p:grpSpPr>
      <p:sp>
        <p:nvSpPr>
          <p:cNvPr id="19" name="Freeform 9"/>
          <p:cNvSpPr>
            <a:spLocks/>
          </p:cNvSpPr>
          <p:nvPr/>
        </p:nvSpPr>
        <p:spPr bwMode="auto">
          <a:xfrm>
            <a:off x="0" y="436728"/>
            <a:ext cx="9812740" cy="6421272"/>
          </a:xfrm>
          <a:custGeom>
            <a:avLst/>
            <a:gdLst>
              <a:gd name="T0" fmla="*/ 351 w 368"/>
              <a:gd name="T1" fmla="*/ 64 h 304"/>
              <a:gd name="T2" fmla="*/ 355 w 368"/>
              <a:gd name="T3" fmla="*/ 52 h 304"/>
              <a:gd name="T4" fmla="*/ 325 w 368"/>
              <a:gd name="T5" fmla="*/ 36 h 304"/>
              <a:gd name="T6" fmla="*/ 0 w 368"/>
              <a:gd name="T7" fmla="*/ 0 h 304"/>
              <a:gd name="T8" fmla="*/ 0 w 368"/>
              <a:gd name="T9" fmla="*/ 304 h 304"/>
              <a:gd name="T10" fmla="*/ 300 w 368"/>
              <a:gd name="T11" fmla="*/ 304 h 304"/>
              <a:gd name="T12" fmla="*/ 368 w 368"/>
              <a:gd name="T13" fmla="*/ 104 h 304"/>
              <a:gd name="T14" fmla="*/ 365 w 368"/>
              <a:gd name="T15" fmla="*/ 65 h 304"/>
              <a:gd name="T16" fmla="*/ 351 w 368"/>
              <a:gd name="T17" fmla="*/ 6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04">
                <a:moveTo>
                  <a:pt x="351" y="64"/>
                </a:moveTo>
                <a:cubicBezTo>
                  <a:pt x="349" y="59"/>
                  <a:pt x="355" y="52"/>
                  <a:pt x="355" y="52"/>
                </a:cubicBezTo>
                <a:cubicBezTo>
                  <a:pt x="325" y="36"/>
                  <a:pt x="325" y="36"/>
                  <a:pt x="325" y="36"/>
                </a:cubicBezTo>
                <a:cubicBezTo>
                  <a:pt x="226" y="97"/>
                  <a:pt x="47" y="113"/>
                  <a:pt x="0" y="0"/>
                </a:cubicBezTo>
                <a:cubicBezTo>
                  <a:pt x="0" y="304"/>
                  <a:pt x="0" y="304"/>
                  <a:pt x="0" y="304"/>
                </a:cubicBezTo>
                <a:cubicBezTo>
                  <a:pt x="300" y="304"/>
                  <a:pt x="300" y="304"/>
                  <a:pt x="300" y="304"/>
                </a:cubicBezTo>
                <a:cubicBezTo>
                  <a:pt x="247" y="200"/>
                  <a:pt x="368" y="104"/>
                  <a:pt x="368" y="104"/>
                </a:cubicBezTo>
                <a:cubicBezTo>
                  <a:pt x="365" y="65"/>
                  <a:pt x="365" y="65"/>
                  <a:pt x="365" y="65"/>
                </a:cubicBezTo>
                <a:cubicBezTo>
                  <a:pt x="365" y="65"/>
                  <a:pt x="354" y="70"/>
                  <a:pt x="351" y="6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97309" y="2395290"/>
            <a:ext cx="7709209" cy="3600986"/>
          </a:xfrm>
          <a:prstGeom prst="rect">
            <a:avLst/>
          </a:prstGeom>
        </p:spPr>
        <p:txBody>
          <a:bodyPr wrap="square">
            <a:spAutoFit/>
          </a:bodyPr>
          <a:lstStyle/>
          <a:p>
            <a:r>
              <a:rPr lang="en-US" sz="3600" b="1" dirty="0" smtClean="0">
                <a:solidFill>
                  <a:srgbClr val="223D7B"/>
                </a:solidFill>
                <a:latin typeface="Bahnschrift SemiCondensed" panose="020B0502040204020203" pitchFamily="34" charset="0"/>
              </a:rPr>
              <a:t>1- Introduction</a:t>
            </a:r>
            <a:endParaRPr lang="en-US" sz="3600" dirty="0">
              <a:solidFill>
                <a:srgbClr val="223D7B"/>
              </a:solidFill>
              <a:latin typeface="Bahnschrift SemiCondensed" panose="020B0502040204020203" pitchFamily="34" charset="0"/>
            </a:endParaRPr>
          </a:p>
          <a:p>
            <a:r>
              <a:rPr lang="en-US" sz="2400" dirty="0" smtClean="0">
                <a:latin typeface="Bahnschrift SemiCondensed" panose="020B0502040204020203" pitchFamily="34" charset="0"/>
              </a:rPr>
              <a:t>1.1- </a:t>
            </a:r>
            <a:r>
              <a:rPr lang="en-US" sz="2400" dirty="0" smtClean="0">
                <a:solidFill>
                  <a:srgbClr val="0187D0"/>
                </a:solidFill>
                <a:latin typeface="Bahnschrift SemiCondensed" panose="020B0502040204020203" pitchFamily="34" charset="0"/>
              </a:rPr>
              <a:t>Online </a:t>
            </a:r>
            <a:r>
              <a:rPr lang="en-US" sz="2400" dirty="0">
                <a:solidFill>
                  <a:srgbClr val="0187D0"/>
                </a:solidFill>
                <a:latin typeface="Bahnschrift SemiCondensed" panose="020B0502040204020203" pitchFamily="34" charset="0"/>
              </a:rPr>
              <a:t>Flight Booking : </a:t>
            </a:r>
            <a:r>
              <a:rPr lang="en-US" sz="2400" dirty="0">
                <a:solidFill>
                  <a:schemeClr val="tx1">
                    <a:lumMod val="95000"/>
                    <a:lumOff val="5000"/>
                  </a:schemeClr>
                </a:solidFill>
                <a:latin typeface="Bahnschrift SemiCondensed" panose="020B0502040204020203" pitchFamily="34" charset="0"/>
              </a:rPr>
              <a:t>is a system that allows consumers and travel agents to book flights </a:t>
            </a:r>
            <a:r>
              <a:rPr lang="en-US" sz="2400" dirty="0" smtClean="0">
                <a:solidFill>
                  <a:schemeClr val="tx1">
                    <a:lumMod val="95000"/>
                    <a:lumOff val="5000"/>
                  </a:schemeClr>
                </a:solidFill>
                <a:latin typeface="Bahnschrift SemiCondensed" panose="020B0502040204020203" pitchFamily="34" charset="0"/>
              </a:rPr>
              <a:t>online. The </a:t>
            </a:r>
            <a:r>
              <a:rPr lang="en-US" sz="2400" dirty="0">
                <a:solidFill>
                  <a:schemeClr val="tx1">
                    <a:lumMod val="95000"/>
                    <a:lumOff val="5000"/>
                  </a:schemeClr>
                </a:solidFill>
                <a:latin typeface="Bahnschrift SemiCondensed" panose="020B0502040204020203" pitchFamily="34" charset="0"/>
              </a:rPr>
              <a:t>Innovation of technology has made traveling in the air easier for customers with airline reservation or booking just a click away. It's fast, convenient and easy to book, search, and compare without going to airlines' offices. When the ticket is booked, an electronic ticket will be sent via e-mail, and all the tickets are issued as an electronic ticket.</a:t>
            </a:r>
          </a:p>
        </p:txBody>
      </p:sp>
      <p:sp>
        <p:nvSpPr>
          <p:cNvPr id="26" name="Freeform 18"/>
          <p:cNvSpPr>
            <a:spLocks/>
          </p:cNvSpPr>
          <p:nvPr/>
        </p:nvSpPr>
        <p:spPr bwMode="auto">
          <a:xfrm>
            <a:off x="9521400" y="132696"/>
            <a:ext cx="2120140" cy="1969059"/>
          </a:xfrm>
          <a:custGeom>
            <a:avLst/>
            <a:gdLst>
              <a:gd name="T0" fmla="*/ 238 w 242"/>
              <a:gd name="T1" fmla="*/ 8 h 200"/>
              <a:gd name="T2" fmla="*/ 200 w 242"/>
              <a:gd name="T3" fmla="*/ 18 h 200"/>
              <a:gd name="T4" fmla="*/ 152 w 242"/>
              <a:gd name="T5" fmla="*/ 45 h 200"/>
              <a:gd name="T6" fmla="*/ 55 w 242"/>
              <a:gd name="T7" fmla="*/ 11 h 200"/>
              <a:gd name="T8" fmla="*/ 22 w 242"/>
              <a:gd name="T9" fmla="*/ 16 h 200"/>
              <a:gd name="T10" fmla="*/ 118 w 242"/>
              <a:gd name="T11" fmla="*/ 69 h 200"/>
              <a:gd name="T12" fmla="*/ 45 w 242"/>
              <a:gd name="T13" fmla="*/ 117 h 200"/>
              <a:gd name="T14" fmla="*/ 12 w 242"/>
              <a:gd name="T15" fmla="*/ 106 h 200"/>
              <a:gd name="T16" fmla="*/ 0 w 242"/>
              <a:gd name="T17" fmla="*/ 110 h 200"/>
              <a:gd name="T18" fmla="*/ 31 w 242"/>
              <a:gd name="T19" fmla="*/ 127 h 200"/>
              <a:gd name="T20" fmla="*/ 23 w 242"/>
              <a:gd name="T21" fmla="*/ 136 h 200"/>
              <a:gd name="T22" fmla="*/ 37 w 242"/>
              <a:gd name="T23" fmla="*/ 135 h 200"/>
              <a:gd name="T24" fmla="*/ 39 w 242"/>
              <a:gd name="T25" fmla="*/ 174 h 200"/>
              <a:gd name="T26" fmla="*/ 46 w 242"/>
              <a:gd name="T27" fmla="*/ 165 h 200"/>
              <a:gd name="T28" fmla="*/ 53 w 242"/>
              <a:gd name="T29" fmla="*/ 130 h 200"/>
              <a:gd name="T30" fmla="*/ 132 w 242"/>
              <a:gd name="T31" fmla="*/ 95 h 200"/>
              <a:gd name="T32" fmla="*/ 134 w 242"/>
              <a:gd name="T33" fmla="*/ 200 h 200"/>
              <a:gd name="T34" fmla="*/ 150 w 242"/>
              <a:gd name="T35" fmla="*/ 177 h 200"/>
              <a:gd name="T36" fmla="*/ 168 w 242"/>
              <a:gd name="T37" fmla="*/ 74 h 200"/>
              <a:gd name="T38" fmla="*/ 222 w 242"/>
              <a:gd name="T39" fmla="*/ 33 h 200"/>
              <a:gd name="T40" fmla="*/ 238 w 242"/>
              <a:gd name="T4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2" h="200">
                <a:moveTo>
                  <a:pt x="238" y="8"/>
                </a:moveTo>
                <a:cubicBezTo>
                  <a:pt x="233" y="0"/>
                  <a:pt x="200" y="18"/>
                  <a:pt x="200" y="18"/>
                </a:cubicBezTo>
                <a:cubicBezTo>
                  <a:pt x="184" y="25"/>
                  <a:pt x="168" y="35"/>
                  <a:pt x="152" y="45"/>
                </a:cubicBezTo>
                <a:cubicBezTo>
                  <a:pt x="122" y="36"/>
                  <a:pt x="85" y="20"/>
                  <a:pt x="55" y="11"/>
                </a:cubicBezTo>
                <a:cubicBezTo>
                  <a:pt x="48" y="9"/>
                  <a:pt x="22" y="16"/>
                  <a:pt x="22" y="16"/>
                </a:cubicBezTo>
                <a:cubicBezTo>
                  <a:pt x="48" y="30"/>
                  <a:pt x="91" y="54"/>
                  <a:pt x="118" y="69"/>
                </a:cubicBezTo>
                <a:cubicBezTo>
                  <a:pt x="94" y="85"/>
                  <a:pt x="69" y="100"/>
                  <a:pt x="45" y="117"/>
                </a:cubicBezTo>
                <a:cubicBezTo>
                  <a:pt x="35" y="114"/>
                  <a:pt x="22" y="109"/>
                  <a:pt x="12" y="106"/>
                </a:cubicBezTo>
                <a:cubicBezTo>
                  <a:pt x="0" y="110"/>
                  <a:pt x="0" y="110"/>
                  <a:pt x="0" y="110"/>
                </a:cubicBezTo>
                <a:cubicBezTo>
                  <a:pt x="6" y="114"/>
                  <a:pt x="25" y="123"/>
                  <a:pt x="31" y="127"/>
                </a:cubicBezTo>
                <a:cubicBezTo>
                  <a:pt x="26" y="132"/>
                  <a:pt x="23" y="135"/>
                  <a:pt x="23" y="136"/>
                </a:cubicBezTo>
                <a:cubicBezTo>
                  <a:pt x="24" y="138"/>
                  <a:pt x="29" y="137"/>
                  <a:pt x="37" y="135"/>
                </a:cubicBezTo>
                <a:cubicBezTo>
                  <a:pt x="37" y="148"/>
                  <a:pt x="38" y="161"/>
                  <a:pt x="39" y="174"/>
                </a:cubicBezTo>
                <a:cubicBezTo>
                  <a:pt x="44" y="172"/>
                  <a:pt x="46" y="165"/>
                  <a:pt x="46" y="165"/>
                </a:cubicBezTo>
                <a:cubicBezTo>
                  <a:pt x="48" y="153"/>
                  <a:pt x="50" y="141"/>
                  <a:pt x="53" y="130"/>
                </a:cubicBezTo>
                <a:cubicBezTo>
                  <a:pt x="80" y="120"/>
                  <a:pt x="107" y="108"/>
                  <a:pt x="132" y="95"/>
                </a:cubicBezTo>
                <a:cubicBezTo>
                  <a:pt x="132" y="130"/>
                  <a:pt x="133" y="165"/>
                  <a:pt x="134" y="200"/>
                </a:cubicBezTo>
                <a:cubicBezTo>
                  <a:pt x="143" y="197"/>
                  <a:pt x="148" y="186"/>
                  <a:pt x="150" y="177"/>
                </a:cubicBezTo>
                <a:cubicBezTo>
                  <a:pt x="156" y="142"/>
                  <a:pt x="161" y="108"/>
                  <a:pt x="168" y="74"/>
                </a:cubicBezTo>
                <a:cubicBezTo>
                  <a:pt x="187" y="62"/>
                  <a:pt x="206" y="49"/>
                  <a:pt x="222" y="33"/>
                </a:cubicBezTo>
                <a:cubicBezTo>
                  <a:pt x="224" y="32"/>
                  <a:pt x="242" y="15"/>
                  <a:pt x="238" y="8"/>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07302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箭头连接符 34"/>
          <p:cNvCxnSpPr/>
          <p:nvPr/>
        </p:nvCxnSpPr>
        <p:spPr>
          <a:xfrm>
            <a:off x="6566399" y="3769887"/>
            <a:ext cx="1632181" cy="672075"/>
          </a:xfrm>
          <a:prstGeom prst="straightConnector1">
            <a:avLst/>
          </a:prstGeom>
          <a:noFill/>
          <a:ln w="9525" cap="flat" cmpd="sng" algn="ctr">
            <a:solidFill>
              <a:srgbClr val="223D7B"/>
            </a:solidFill>
            <a:prstDash val="dash"/>
            <a:tailEnd type="arrow"/>
          </a:ln>
          <a:effectLst/>
        </p:spPr>
      </p:cxnSp>
      <p:cxnSp>
        <p:nvCxnSpPr>
          <p:cNvPr id="36" name="直接箭头连接符 35"/>
          <p:cNvCxnSpPr/>
          <p:nvPr/>
        </p:nvCxnSpPr>
        <p:spPr>
          <a:xfrm flipV="1">
            <a:off x="6566399" y="2041695"/>
            <a:ext cx="1632181" cy="672075"/>
          </a:xfrm>
          <a:prstGeom prst="straightConnector1">
            <a:avLst/>
          </a:prstGeom>
          <a:noFill/>
          <a:ln w="9525" cap="flat" cmpd="sng" algn="ctr">
            <a:solidFill>
              <a:srgbClr val="223D7B"/>
            </a:solidFill>
            <a:prstDash val="dash"/>
            <a:tailEnd type="arrow"/>
          </a:ln>
          <a:effectLst/>
        </p:spPr>
      </p:cxnSp>
      <p:cxnSp>
        <p:nvCxnSpPr>
          <p:cNvPr id="37" name="直接箭头连接符 36"/>
          <p:cNvCxnSpPr/>
          <p:nvPr/>
        </p:nvCxnSpPr>
        <p:spPr>
          <a:xfrm flipH="1" flipV="1">
            <a:off x="3672420" y="2137706"/>
            <a:ext cx="1645841" cy="576064"/>
          </a:xfrm>
          <a:prstGeom prst="straightConnector1">
            <a:avLst/>
          </a:prstGeom>
          <a:noFill/>
          <a:ln w="9525" cap="flat" cmpd="sng" algn="ctr">
            <a:solidFill>
              <a:srgbClr val="223D7B"/>
            </a:solidFill>
            <a:prstDash val="dash"/>
            <a:tailEnd type="arrow"/>
          </a:ln>
          <a:effectLst/>
        </p:spPr>
      </p:cxnSp>
      <p:cxnSp>
        <p:nvCxnSpPr>
          <p:cNvPr id="38" name="直接箭头连接符 37"/>
          <p:cNvCxnSpPr/>
          <p:nvPr/>
        </p:nvCxnSpPr>
        <p:spPr>
          <a:xfrm flipH="1">
            <a:off x="3672420" y="3769887"/>
            <a:ext cx="1645841" cy="672075"/>
          </a:xfrm>
          <a:prstGeom prst="straightConnector1">
            <a:avLst/>
          </a:prstGeom>
          <a:noFill/>
          <a:ln w="9525" cap="flat" cmpd="sng" algn="ctr">
            <a:solidFill>
              <a:srgbClr val="223D7B"/>
            </a:solidFill>
            <a:prstDash val="dash"/>
            <a:tailEnd type="arrow"/>
          </a:ln>
          <a:effectLst/>
        </p:spPr>
      </p:cxnSp>
      <p:sp>
        <p:nvSpPr>
          <p:cNvPr id="39" name="弧形 38"/>
          <p:cNvSpPr/>
          <p:nvPr/>
        </p:nvSpPr>
        <p:spPr>
          <a:xfrm>
            <a:off x="5146559" y="2405417"/>
            <a:ext cx="1632181" cy="1632181"/>
          </a:xfrm>
          <a:prstGeom prst="arc">
            <a:avLst/>
          </a:prstGeom>
          <a:noFill/>
          <a:ln w="254000" cap="flat" cmpd="sng" algn="ctr">
            <a:solidFill>
              <a:srgbClr val="223D7B"/>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40" name="弧形 39"/>
          <p:cNvSpPr/>
          <p:nvPr/>
        </p:nvSpPr>
        <p:spPr>
          <a:xfrm rot="16200000">
            <a:off x="5105919" y="2405417"/>
            <a:ext cx="1632181" cy="1632181"/>
          </a:xfrm>
          <a:prstGeom prst="arc">
            <a:avLst/>
          </a:prstGeom>
          <a:noFill/>
          <a:ln w="254000" cap="flat" cmpd="sng" algn="ctr">
            <a:solidFill>
              <a:srgbClr val="223D7B"/>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41" name="弧形 40"/>
          <p:cNvSpPr/>
          <p:nvPr/>
        </p:nvSpPr>
        <p:spPr>
          <a:xfrm rot="10800000">
            <a:off x="5105919" y="2446057"/>
            <a:ext cx="1632181" cy="1632181"/>
          </a:xfrm>
          <a:prstGeom prst="arc">
            <a:avLst/>
          </a:prstGeom>
          <a:noFill/>
          <a:ln w="254000" cap="flat" cmpd="sng" algn="ctr">
            <a:solidFill>
              <a:srgbClr val="223D7B"/>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42" name="弧形 41"/>
          <p:cNvSpPr/>
          <p:nvPr/>
        </p:nvSpPr>
        <p:spPr>
          <a:xfrm rot="5400000">
            <a:off x="5146559" y="2446057"/>
            <a:ext cx="1632181" cy="1632181"/>
          </a:xfrm>
          <a:prstGeom prst="arc">
            <a:avLst/>
          </a:prstGeom>
          <a:noFill/>
          <a:ln w="254000" cap="flat" cmpd="sng" algn="ctr">
            <a:solidFill>
              <a:srgbClr val="223D7B"/>
            </a:solid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grpSp>
        <p:nvGrpSpPr>
          <p:cNvPr id="43" name="组合 42"/>
          <p:cNvGrpSpPr/>
          <p:nvPr/>
        </p:nvGrpSpPr>
        <p:grpSpPr>
          <a:xfrm>
            <a:off x="1333463" y="1447303"/>
            <a:ext cx="3684022" cy="1527465"/>
            <a:chOff x="935330" y="1491630"/>
            <a:chExt cx="2763017" cy="1145599"/>
          </a:xfrm>
        </p:grpSpPr>
        <p:sp>
          <p:nvSpPr>
            <p:cNvPr id="46" name="椭圆 45"/>
            <p:cNvSpPr/>
            <p:nvPr/>
          </p:nvSpPr>
          <p:spPr>
            <a:xfrm>
              <a:off x="1907704" y="1491630"/>
              <a:ext cx="781843" cy="781843"/>
            </a:xfrm>
            <a:prstGeom prst="ellipse">
              <a:avLst/>
            </a:prstGeom>
            <a:solidFill>
              <a:srgbClr val="223D7B"/>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223D7B"/>
                </a:solidFill>
                <a:effectLst/>
                <a:uLnTx/>
                <a:uFillTx/>
                <a:latin typeface="微软雅黑" panose="020B0503020204020204" pitchFamily="34" charset="-122"/>
                <a:ea typeface="微软雅黑" panose="020B0503020204020204" pitchFamily="34" charset="-122"/>
              </a:endParaRPr>
            </a:p>
          </p:txBody>
        </p:sp>
        <p:sp>
          <p:nvSpPr>
            <p:cNvPr id="45" name="TextBox 32"/>
            <p:cNvSpPr txBox="1"/>
            <p:nvPr/>
          </p:nvSpPr>
          <p:spPr>
            <a:xfrm>
              <a:off x="935330" y="2268666"/>
              <a:ext cx="2763017" cy="368563"/>
            </a:xfrm>
            <a:prstGeom prst="rect">
              <a:avLst/>
            </a:prstGeom>
            <a:noFill/>
          </p:spPr>
          <p:txBody>
            <a:bodyPr wrap="none" rtlCol="0">
              <a:spAutoFit/>
            </a:bodyPr>
            <a:lstStyle/>
            <a:p>
              <a:pPr>
                <a:lnSpc>
                  <a:spcPct val="150000"/>
                </a:lnSpc>
              </a:pPr>
              <a:r>
                <a:rPr lang="en-US" sz="2000" dirty="0">
                  <a:solidFill>
                    <a:srgbClr val="223D7B"/>
                  </a:solidFill>
                  <a:latin typeface="Bahnschrift SemiCondensed" panose="020B0502040204020203" pitchFamily="34" charset="0"/>
                </a:rPr>
                <a:t>Increase the number of </a:t>
              </a:r>
              <a:r>
                <a:rPr lang="en-US" sz="2000" dirty="0" smtClean="0">
                  <a:solidFill>
                    <a:srgbClr val="223D7B"/>
                  </a:solidFill>
                  <a:latin typeface="Bahnschrift SemiCondensed" panose="020B0502040204020203" pitchFamily="34" charset="0"/>
                </a:rPr>
                <a:t>customers.</a:t>
              </a:r>
              <a:endParaRPr lang="en-US" sz="2000" dirty="0">
                <a:solidFill>
                  <a:srgbClr val="223D7B"/>
                </a:solidFill>
                <a:latin typeface="Bahnschrift SemiCondensed" panose="020B0502040204020203" pitchFamily="34" charset="0"/>
              </a:endParaRPr>
            </a:p>
          </p:txBody>
        </p:sp>
      </p:grpSp>
      <p:grpSp>
        <p:nvGrpSpPr>
          <p:cNvPr id="48" name="组合 47"/>
          <p:cNvGrpSpPr/>
          <p:nvPr/>
        </p:nvGrpSpPr>
        <p:grpSpPr>
          <a:xfrm>
            <a:off x="1750103" y="4057920"/>
            <a:ext cx="3183885" cy="1520288"/>
            <a:chOff x="1247809" y="3449592"/>
            <a:chExt cx="2387914" cy="1140216"/>
          </a:xfrm>
        </p:grpSpPr>
        <p:sp>
          <p:nvSpPr>
            <p:cNvPr id="51" name="椭圆 50"/>
            <p:cNvSpPr/>
            <p:nvPr/>
          </p:nvSpPr>
          <p:spPr>
            <a:xfrm>
              <a:off x="1907704" y="3449592"/>
              <a:ext cx="781843" cy="781843"/>
            </a:xfrm>
            <a:prstGeom prst="ellipse">
              <a:avLst/>
            </a:prstGeom>
            <a:solidFill>
              <a:srgbClr val="223D7B"/>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223D7B"/>
                </a:solidFill>
                <a:effectLst/>
                <a:uLnTx/>
                <a:uFillTx/>
                <a:latin typeface="微软雅黑" panose="020B0503020204020204" pitchFamily="34" charset="-122"/>
                <a:ea typeface="微软雅黑" panose="020B0503020204020204" pitchFamily="34" charset="-122"/>
              </a:endParaRPr>
            </a:p>
          </p:txBody>
        </p:sp>
        <p:sp>
          <p:nvSpPr>
            <p:cNvPr id="50" name="TextBox 37"/>
            <p:cNvSpPr txBox="1"/>
            <p:nvPr/>
          </p:nvSpPr>
          <p:spPr>
            <a:xfrm>
              <a:off x="1247809" y="4221245"/>
              <a:ext cx="2387914" cy="368563"/>
            </a:xfrm>
            <a:prstGeom prst="rect">
              <a:avLst/>
            </a:prstGeom>
            <a:noFill/>
          </p:spPr>
          <p:txBody>
            <a:bodyPr wrap="none" rtlCol="0">
              <a:spAutoFit/>
            </a:bodyPr>
            <a:lstStyle/>
            <a:p>
              <a:pPr>
                <a:lnSpc>
                  <a:spcPct val="150000"/>
                </a:lnSpc>
              </a:pPr>
              <a:r>
                <a:rPr lang="en-US" sz="2000" dirty="0">
                  <a:solidFill>
                    <a:srgbClr val="223D7B"/>
                  </a:solidFill>
                  <a:latin typeface="Bahnschrift SemiCondensed" panose="020B0502040204020203" pitchFamily="34" charset="0"/>
                </a:rPr>
                <a:t>High airline sales and income</a:t>
              </a:r>
              <a:r>
                <a:rPr lang="en-US" sz="2000" dirty="0" smtClean="0">
                  <a:solidFill>
                    <a:srgbClr val="223D7B"/>
                  </a:solidFill>
                  <a:latin typeface="Bahnschrift SemiCondensed" panose="020B0502040204020203" pitchFamily="34" charset="0"/>
                </a:rPr>
                <a:t>.</a:t>
              </a:r>
              <a:endParaRPr lang="en-US" sz="2000" dirty="0">
                <a:solidFill>
                  <a:srgbClr val="223D7B"/>
                </a:solidFill>
                <a:latin typeface="Bahnschrift SemiCondensed" panose="020B0502040204020203" pitchFamily="34" charset="0"/>
              </a:endParaRPr>
            </a:p>
          </p:txBody>
        </p:sp>
      </p:grpSp>
      <p:grpSp>
        <p:nvGrpSpPr>
          <p:cNvPr id="53" name="组合 52"/>
          <p:cNvGrpSpPr/>
          <p:nvPr/>
        </p:nvGrpSpPr>
        <p:grpSpPr>
          <a:xfrm>
            <a:off x="7584791" y="1458480"/>
            <a:ext cx="2483372" cy="1479950"/>
            <a:chOff x="5623824" y="1500012"/>
            <a:chExt cx="1862529" cy="1109962"/>
          </a:xfrm>
        </p:grpSpPr>
        <p:sp>
          <p:nvSpPr>
            <p:cNvPr id="56" name="椭圆 55"/>
            <p:cNvSpPr/>
            <p:nvPr/>
          </p:nvSpPr>
          <p:spPr>
            <a:xfrm>
              <a:off x="6156176" y="1500012"/>
              <a:ext cx="781843" cy="781843"/>
            </a:xfrm>
            <a:prstGeom prst="ellipse">
              <a:avLst/>
            </a:prstGeom>
            <a:solidFill>
              <a:srgbClr val="223D7B"/>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223D7B"/>
                </a:solidFill>
                <a:effectLst/>
                <a:uLnTx/>
                <a:uFillTx/>
                <a:latin typeface="微软雅黑" panose="020B0503020204020204" pitchFamily="34" charset="-122"/>
                <a:ea typeface="微软雅黑" panose="020B0503020204020204" pitchFamily="34" charset="-122"/>
              </a:endParaRPr>
            </a:p>
          </p:txBody>
        </p:sp>
        <p:sp>
          <p:nvSpPr>
            <p:cNvPr id="55" name="TextBox 38"/>
            <p:cNvSpPr txBox="1"/>
            <p:nvPr/>
          </p:nvSpPr>
          <p:spPr>
            <a:xfrm>
              <a:off x="5623824" y="2241411"/>
              <a:ext cx="1862529" cy="368563"/>
            </a:xfrm>
            <a:prstGeom prst="rect">
              <a:avLst/>
            </a:prstGeom>
            <a:noFill/>
          </p:spPr>
          <p:txBody>
            <a:bodyPr wrap="none" rtlCol="0">
              <a:spAutoFit/>
            </a:bodyPr>
            <a:lstStyle/>
            <a:p>
              <a:pPr>
                <a:lnSpc>
                  <a:spcPct val="150000"/>
                </a:lnSpc>
              </a:pPr>
              <a:r>
                <a:rPr lang="en-US" sz="2000" dirty="0">
                  <a:solidFill>
                    <a:srgbClr val="223D7B"/>
                  </a:solidFill>
                  <a:latin typeface="Bahnschrift SemiCondensed" panose="020B0502040204020203" pitchFamily="34" charset="0"/>
                </a:rPr>
                <a:t>Facilitate flight search</a:t>
              </a:r>
              <a:r>
                <a:rPr lang="en-US" sz="2000" dirty="0" smtClean="0">
                  <a:solidFill>
                    <a:srgbClr val="223D7B"/>
                  </a:solidFill>
                  <a:latin typeface="Bahnschrift SemiCondensed" panose="020B0502040204020203" pitchFamily="34" charset="0"/>
                </a:rPr>
                <a:t>.</a:t>
              </a:r>
              <a:endParaRPr lang="en-US" sz="2000" dirty="0">
                <a:solidFill>
                  <a:srgbClr val="223D7B"/>
                </a:solidFill>
                <a:latin typeface="Bahnschrift SemiCondensed" panose="020B0502040204020203" pitchFamily="34" charset="0"/>
              </a:endParaRPr>
            </a:p>
          </p:txBody>
        </p:sp>
      </p:grpSp>
      <p:grpSp>
        <p:nvGrpSpPr>
          <p:cNvPr id="58" name="组合 57"/>
          <p:cNvGrpSpPr/>
          <p:nvPr/>
        </p:nvGrpSpPr>
        <p:grpSpPr>
          <a:xfrm>
            <a:off x="7245074" y="4069094"/>
            <a:ext cx="3406702" cy="1458737"/>
            <a:chOff x="5369038" y="3457974"/>
            <a:chExt cx="2555027" cy="1094053"/>
          </a:xfrm>
        </p:grpSpPr>
        <p:sp>
          <p:nvSpPr>
            <p:cNvPr id="61" name="椭圆 60"/>
            <p:cNvSpPr/>
            <p:nvPr/>
          </p:nvSpPr>
          <p:spPr>
            <a:xfrm>
              <a:off x="6156176" y="3457974"/>
              <a:ext cx="781843" cy="781843"/>
            </a:xfrm>
            <a:prstGeom prst="ellipse">
              <a:avLst/>
            </a:prstGeom>
            <a:solidFill>
              <a:srgbClr val="223D7B"/>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223D7B"/>
                </a:solidFill>
                <a:effectLst/>
                <a:uLnTx/>
                <a:uFillTx/>
                <a:latin typeface="微软雅黑" panose="020B0503020204020204" pitchFamily="34" charset="-122"/>
                <a:ea typeface="微软雅黑" panose="020B0503020204020204" pitchFamily="34" charset="-122"/>
              </a:endParaRPr>
            </a:p>
          </p:txBody>
        </p:sp>
        <p:sp>
          <p:nvSpPr>
            <p:cNvPr id="60" name="TextBox 39"/>
            <p:cNvSpPr txBox="1"/>
            <p:nvPr/>
          </p:nvSpPr>
          <p:spPr>
            <a:xfrm>
              <a:off x="5369038" y="4183464"/>
              <a:ext cx="2555027" cy="368563"/>
            </a:xfrm>
            <a:prstGeom prst="rect">
              <a:avLst/>
            </a:prstGeom>
            <a:noFill/>
          </p:spPr>
          <p:txBody>
            <a:bodyPr wrap="none" rtlCol="0">
              <a:spAutoFit/>
            </a:bodyPr>
            <a:lstStyle/>
            <a:p>
              <a:pPr>
                <a:lnSpc>
                  <a:spcPct val="150000"/>
                </a:lnSpc>
              </a:pPr>
              <a:r>
                <a:rPr lang="en-US" sz="2000" dirty="0">
                  <a:solidFill>
                    <a:srgbClr val="223D7B"/>
                  </a:solidFill>
                  <a:latin typeface="Bahnschrift SemiCondensed" panose="020B0502040204020203" pitchFamily="34" charset="0"/>
                </a:rPr>
                <a:t>Compare the prices of services. </a:t>
              </a:r>
            </a:p>
          </p:txBody>
        </p:sp>
      </p:grpSp>
      <p:sp>
        <p:nvSpPr>
          <p:cNvPr id="33" name="文本占位符 1"/>
          <p:cNvSpPr>
            <a:spLocks noGrp="1"/>
          </p:cNvSpPr>
          <p:nvPr>
            <p:ph type="body" sz="quarter" idx="10"/>
          </p:nvPr>
        </p:nvSpPr>
        <p:spPr>
          <a:xfrm>
            <a:off x="1018821" y="336053"/>
            <a:ext cx="4970462" cy="590931"/>
          </a:xfrm>
        </p:spPr>
        <p:txBody>
          <a:bodyPr/>
          <a:lstStyle/>
          <a:p>
            <a:pPr lvl="0"/>
            <a:r>
              <a:rPr lang="en-US" b="1" dirty="0">
                <a:solidFill>
                  <a:schemeClr val="accent1">
                    <a:lumMod val="50000"/>
                  </a:schemeClr>
                </a:solidFill>
                <a:latin typeface="Bahnschrift SemiCondensed" panose="020B0502040204020203" pitchFamily="34" charset="0"/>
              </a:rPr>
              <a:t>1- Introduction (Cont’d)</a:t>
            </a:r>
            <a:endParaRPr lang="en-US" dirty="0">
              <a:solidFill>
                <a:schemeClr val="accent1">
                  <a:lumMod val="50000"/>
                </a:schemeClr>
              </a:solidFill>
              <a:latin typeface="Bahnschrift SemiCondensed" panose="020B0502040204020203" pitchFamily="34" charset="0"/>
            </a:endParaRPr>
          </a:p>
        </p:txBody>
      </p:sp>
      <p:pic>
        <p:nvPicPr>
          <p:cNvPr id="64" name="Picture 7" descr="F:\1-原创素材\4_ks02\PPT\PPT-0_小图标\010.png"/>
          <p:cNvPicPr>
            <a:picLocks noChangeAspect="1" noChangeArrowheads="1"/>
          </p:cNvPicPr>
          <p:nvPr/>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417467" y="1642851"/>
            <a:ext cx="688151" cy="647972"/>
          </a:xfrm>
          <a:prstGeom prst="rect">
            <a:avLst/>
          </a:prstGeom>
          <a:solidFill>
            <a:srgbClr val="223D7B"/>
          </a:solidFill>
          <a:extLst/>
        </p:spPr>
      </p:pic>
      <p:pic>
        <p:nvPicPr>
          <p:cNvPr id="65" name="Picture 64"/>
          <p:cNvPicPr>
            <a:picLocks noChangeAspect="1"/>
          </p:cNvPicPr>
          <p:nvPr/>
        </p:nvPicPr>
        <p:blipFill>
          <a:blip r:embed="rId4"/>
          <a:stretch>
            <a:fillRect/>
          </a:stretch>
        </p:blipFill>
        <p:spPr>
          <a:xfrm>
            <a:off x="8417467" y="4298284"/>
            <a:ext cx="796703" cy="601275"/>
          </a:xfrm>
          <a:prstGeom prst="rect">
            <a:avLst/>
          </a:prstGeom>
        </p:spPr>
      </p:pic>
      <p:pic>
        <p:nvPicPr>
          <p:cNvPr id="66" name="Picture 2" descr="F:\1-原创素材\4_ks02\PPT\PPT-0_小图标\002.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2794816" y="4320389"/>
            <a:ext cx="684275" cy="563919"/>
          </a:xfrm>
          <a:prstGeom prst="rect">
            <a:avLst/>
          </a:prstGeom>
          <a:solidFill>
            <a:srgbClr val="223D7B"/>
          </a:solidFill>
          <a:extLst/>
        </p:spPr>
      </p:pic>
      <p:sp>
        <p:nvSpPr>
          <p:cNvPr id="8" name="Rectangle 7"/>
          <p:cNvSpPr/>
          <p:nvPr/>
        </p:nvSpPr>
        <p:spPr>
          <a:xfrm>
            <a:off x="3443606" y="957830"/>
            <a:ext cx="4956806" cy="738664"/>
          </a:xfrm>
          <a:prstGeom prst="rect">
            <a:avLst/>
          </a:prstGeom>
          <a:noFill/>
        </p:spPr>
        <p:txBody>
          <a:bodyPr wrap="none" lIns="91440" tIns="45720" rIns="91440" bIns="45720">
            <a:spAutoFit/>
          </a:bodyPr>
          <a:lstStyle/>
          <a:p>
            <a:pPr algn="ctr">
              <a:lnSpc>
                <a:spcPct val="150000"/>
              </a:lnSpc>
            </a:pPr>
            <a:r>
              <a:rPr lang="en-US" sz="2800" b="1" dirty="0" smtClean="0">
                <a:ln w="0"/>
                <a:solidFill>
                  <a:srgbClr val="00B0F0"/>
                </a:solidFill>
                <a:effectLst>
                  <a:outerShdw blurRad="38100" dist="19050" dir="2700000" algn="tl" rotWithShape="0">
                    <a:schemeClr val="dk1">
                      <a:alpha val="40000"/>
                    </a:schemeClr>
                  </a:outerShdw>
                </a:effectLst>
                <a:latin typeface="Bahnschrift SemiCondensed" panose="020B0502040204020203" pitchFamily="34" charset="0"/>
              </a:rPr>
              <a:t>1.2-Online </a:t>
            </a:r>
            <a:r>
              <a:rPr lang="en-US" sz="2800" b="1" dirty="0">
                <a:ln w="0"/>
                <a:solidFill>
                  <a:srgbClr val="00B0F0"/>
                </a:solidFill>
                <a:effectLst>
                  <a:outerShdw blurRad="38100" dist="19050" dir="2700000" algn="tl" rotWithShape="0">
                    <a:schemeClr val="dk1">
                      <a:alpha val="40000"/>
                    </a:schemeClr>
                  </a:outerShdw>
                </a:effectLst>
                <a:latin typeface="Bahnschrift SemiCondensed" panose="020B0502040204020203" pitchFamily="34" charset="0"/>
              </a:rPr>
              <a:t>Flight </a:t>
            </a:r>
            <a:r>
              <a:rPr lang="en-US" sz="2800" b="1" dirty="0" smtClean="0">
                <a:ln w="0"/>
                <a:solidFill>
                  <a:srgbClr val="00B0F0"/>
                </a:solidFill>
                <a:effectLst>
                  <a:outerShdw blurRad="38100" dist="19050" dir="2700000" algn="tl" rotWithShape="0">
                    <a:schemeClr val="dk1">
                      <a:alpha val="40000"/>
                    </a:schemeClr>
                  </a:outerShdw>
                </a:effectLst>
                <a:latin typeface="Bahnschrift SemiCondensed" panose="020B0502040204020203" pitchFamily="34" charset="0"/>
              </a:rPr>
              <a:t>Booking Features</a:t>
            </a:r>
            <a:endParaRPr lang="en-US" sz="2800" b="1" dirty="0">
              <a:ln w="0"/>
              <a:solidFill>
                <a:srgbClr val="00B0F0"/>
              </a:solidFill>
              <a:effectLst>
                <a:outerShdw blurRad="38100" dist="19050" dir="2700000" algn="tl" rotWithShape="0">
                  <a:schemeClr val="dk1">
                    <a:alpha val="40000"/>
                  </a:schemeClr>
                </a:outerShdw>
              </a:effectLst>
              <a:latin typeface="Bahnschrift SemiCondensed" panose="020B0502040204020203" pitchFamily="34" charset="0"/>
            </a:endParaRPr>
          </a:p>
        </p:txBody>
      </p:sp>
      <p:grpSp>
        <p:nvGrpSpPr>
          <p:cNvPr id="72" name="组合 10"/>
          <p:cNvGrpSpPr/>
          <p:nvPr/>
        </p:nvGrpSpPr>
        <p:grpSpPr>
          <a:xfrm>
            <a:off x="2802130" y="1614093"/>
            <a:ext cx="676961" cy="697878"/>
            <a:chOff x="2186444" y="3089162"/>
            <a:chExt cx="369332" cy="369332"/>
          </a:xfrm>
        </p:grpSpPr>
        <p:sp>
          <p:nvSpPr>
            <p:cNvPr id="73" name="椭圆 11"/>
            <p:cNvSpPr/>
            <p:nvPr/>
          </p:nvSpPr>
          <p:spPr>
            <a:xfrm>
              <a:off x="2186444" y="3089162"/>
              <a:ext cx="369332" cy="3693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kern="0">
                <a:solidFill>
                  <a:sysClr val="windowText" lastClr="000000"/>
                </a:solidFill>
              </a:endParaRPr>
            </a:p>
          </p:txBody>
        </p:sp>
        <p:pic>
          <p:nvPicPr>
            <p:cNvPr id="74" name="Picture 2" descr="F:\1-原创素材\4_ks02\PPT\PPT-0_小图标\055.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2233057" y="3139201"/>
              <a:ext cx="276809" cy="2344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460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25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250"/>
                                        <p:tgtEl>
                                          <p:spTgt spid="40"/>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250"/>
                                        <p:tgtEl>
                                          <p:spTgt spid="4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250"/>
                                        <p:tgtEl>
                                          <p:spTgt spid="39"/>
                                        </p:tgtEl>
                                      </p:cBhvr>
                                    </p:animEffect>
                                  </p:childTnLst>
                                </p:cTn>
                              </p:par>
                            </p:childTnLst>
                          </p:cTn>
                        </p:par>
                        <p:par>
                          <p:cTn id="27" fill="hold">
                            <p:stCondLst>
                              <p:cond delay="1250"/>
                            </p:stCondLst>
                            <p:childTnLst>
                              <p:par>
                                <p:cTn id="28" presetID="22" presetClass="entr" presetSubtype="2"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right)">
                                      <p:cBhvr>
                                        <p:cTn id="30" dur="250"/>
                                        <p:tgtEl>
                                          <p:spTgt spid="37"/>
                                        </p:tgtEl>
                                      </p:cBhvr>
                                    </p:animEffect>
                                  </p:childTnLst>
                                </p:cTn>
                              </p:par>
                            </p:childTnLst>
                          </p:cTn>
                        </p:par>
                        <p:par>
                          <p:cTn id="31" fill="hold">
                            <p:stCondLst>
                              <p:cond delay="1500"/>
                            </p:stCondLst>
                            <p:childTnLst>
                              <p:par>
                                <p:cTn id="32" presetID="47" presetClass="entr" presetSubtype="0"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250"/>
                                        <p:tgtEl>
                                          <p:spTgt spid="43"/>
                                        </p:tgtEl>
                                      </p:cBhvr>
                                    </p:animEffect>
                                    <p:anim calcmode="lin" valueType="num">
                                      <p:cBhvr>
                                        <p:cTn id="35" dur="250" fill="hold"/>
                                        <p:tgtEl>
                                          <p:spTgt spid="43"/>
                                        </p:tgtEl>
                                        <p:attrNameLst>
                                          <p:attrName>ppt_x</p:attrName>
                                        </p:attrNameLst>
                                      </p:cBhvr>
                                      <p:tavLst>
                                        <p:tav tm="0">
                                          <p:val>
                                            <p:strVal val="#ppt_x"/>
                                          </p:val>
                                        </p:tav>
                                        <p:tav tm="100000">
                                          <p:val>
                                            <p:strVal val="#ppt_x"/>
                                          </p:val>
                                        </p:tav>
                                      </p:tavLst>
                                    </p:anim>
                                    <p:anim calcmode="lin" valueType="num">
                                      <p:cBhvr>
                                        <p:cTn id="36" dur="250" fill="hold"/>
                                        <p:tgtEl>
                                          <p:spTgt spid="43"/>
                                        </p:tgtEl>
                                        <p:attrNameLst>
                                          <p:attrName>ppt_y</p:attrName>
                                        </p:attrNameLst>
                                      </p:cBhvr>
                                      <p:tavLst>
                                        <p:tav tm="0">
                                          <p:val>
                                            <p:strVal val="#ppt_y-.1"/>
                                          </p:val>
                                        </p:tav>
                                        <p:tav tm="100000">
                                          <p:val>
                                            <p:strVal val="#ppt_y"/>
                                          </p:val>
                                        </p:tav>
                                      </p:tavLst>
                                    </p:anim>
                                  </p:childTnLst>
                                </p:cTn>
                              </p:par>
                            </p:childTnLst>
                          </p:cTn>
                        </p:par>
                        <p:par>
                          <p:cTn id="37" fill="hold">
                            <p:stCondLst>
                              <p:cond delay="1750"/>
                            </p:stCondLst>
                            <p:childTnLst>
                              <p:par>
                                <p:cTn id="38" presetID="22" presetClass="entr" presetSubtype="2"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right)">
                                      <p:cBhvr>
                                        <p:cTn id="40" dur="250"/>
                                        <p:tgtEl>
                                          <p:spTgt spid="38"/>
                                        </p:tgtEl>
                                      </p:cBhvr>
                                    </p:animEffect>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250"/>
                                        <p:tgtEl>
                                          <p:spTgt spid="48"/>
                                        </p:tgtEl>
                                      </p:cBhvr>
                                    </p:animEffect>
                                    <p:anim calcmode="lin" valueType="num">
                                      <p:cBhvr>
                                        <p:cTn id="45" dur="250" fill="hold"/>
                                        <p:tgtEl>
                                          <p:spTgt spid="48"/>
                                        </p:tgtEl>
                                        <p:attrNameLst>
                                          <p:attrName>ppt_x</p:attrName>
                                        </p:attrNameLst>
                                      </p:cBhvr>
                                      <p:tavLst>
                                        <p:tav tm="0">
                                          <p:val>
                                            <p:strVal val="#ppt_x"/>
                                          </p:val>
                                        </p:tav>
                                        <p:tav tm="100000">
                                          <p:val>
                                            <p:strVal val="#ppt_x"/>
                                          </p:val>
                                        </p:tav>
                                      </p:tavLst>
                                    </p:anim>
                                    <p:anim calcmode="lin" valueType="num">
                                      <p:cBhvr>
                                        <p:cTn id="46" dur="250" fill="hold"/>
                                        <p:tgtEl>
                                          <p:spTgt spid="48"/>
                                        </p:tgtEl>
                                        <p:attrNameLst>
                                          <p:attrName>ppt_y</p:attrName>
                                        </p:attrNameLst>
                                      </p:cBhvr>
                                      <p:tavLst>
                                        <p:tav tm="0">
                                          <p:val>
                                            <p:strVal val="#ppt_y+.1"/>
                                          </p:val>
                                        </p:tav>
                                        <p:tav tm="100000">
                                          <p:val>
                                            <p:strVal val="#ppt_y"/>
                                          </p:val>
                                        </p:tav>
                                      </p:tavLst>
                                    </p:anim>
                                  </p:childTnLst>
                                </p:cTn>
                              </p:par>
                            </p:childTnLst>
                          </p:cTn>
                        </p:par>
                        <p:par>
                          <p:cTn id="47" fill="hold">
                            <p:stCondLst>
                              <p:cond delay="2250"/>
                            </p:stCondLst>
                            <p:childTnLst>
                              <p:par>
                                <p:cTn id="48" presetID="22" presetClass="entr" presetSubtype="8"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250"/>
                                        <p:tgtEl>
                                          <p:spTgt spid="35"/>
                                        </p:tgtEl>
                                      </p:cBhvr>
                                    </p:animEffect>
                                  </p:childTnLst>
                                </p:cTn>
                              </p:par>
                            </p:childTnLst>
                          </p:cTn>
                        </p:par>
                        <p:par>
                          <p:cTn id="51" fill="hold">
                            <p:stCondLst>
                              <p:cond delay="25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250"/>
                                        <p:tgtEl>
                                          <p:spTgt spid="58"/>
                                        </p:tgtEl>
                                      </p:cBhvr>
                                    </p:animEffect>
                                    <p:anim calcmode="lin" valueType="num">
                                      <p:cBhvr>
                                        <p:cTn id="55" dur="250" fill="hold"/>
                                        <p:tgtEl>
                                          <p:spTgt spid="58"/>
                                        </p:tgtEl>
                                        <p:attrNameLst>
                                          <p:attrName>ppt_x</p:attrName>
                                        </p:attrNameLst>
                                      </p:cBhvr>
                                      <p:tavLst>
                                        <p:tav tm="0">
                                          <p:val>
                                            <p:strVal val="#ppt_x"/>
                                          </p:val>
                                        </p:tav>
                                        <p:tav tm="100000">
                                          <p:val>
                                            <p:strVal val="#ppt_x"/>
                                          </p:val>
                                        </p:tav>
                                      </p:tavLst>
                                    </p:anim>
                                    <p:anim calcmode="lin" valueType="num">
                                      <p:cBhvr>
                                        <p:cTn id="56" dur="250" fill="hold"/>
                                        <p:tgtEl>
                                          <p:spTgt spid="58"/>
                                        </p:tgtEl>
                                        <p:attrNameLst>
                                          <p:attrName>ppt_y</p:attrName>
                                        </p:attrNameLst>
                                      </p:cBhvr>
                                      <p:tavLst>
                                        <p:tav tm="0">
                                          <p:val>
                                            <p:strVal val="#ppt_y+.1"/>
                                          </p:val>
                                        </p:tav>
                                        <p:tav tm="100000">
                                          <p:val>
                                            <p:strVal val="#ppt_y"/>
                                          </p:val>
                                        </p:tav>
                                      </p:tavLst>
                                    </p:anim>
                                  </p:childTnLst>
                                </p:cTn>
                              </p:par>
                            </p:childTnLst>
                          </p:cTn>
                        </p:par>
                        <p:par>
                          <p:cTn id="57" fill="hold">
                            <p:stCondLst>
                              <p:cond delay="2750"/>
                            </p:stCondLst>
                            <p:childTnLst>
                              <p:par>
                                <p:cTn id="58" presetID="22" presetClass="entr" presetSubtype="8"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250"/>
                                        <p:tgtEl>
                                          <p:spTgt spid="36"/>
                                        </p:tgtEl>
                                      </p:cBhvr>
                                    </p:animEffect>
                                  </p:childTnLst>
                                </p:cTn>
                              </p:par>
                            </p:childTnLst>
                          </p:cTn>
                        </p:par>
                        <p:par>
                          <p:cTn id="61" fill="hold">
                            <p:stCondLst>
                              <p:cond delay="3000"/>
                            </p:stCondLst>
                            <p:childTnLst>
                              <p:par>
                                <p:cTn id="62" presetID="47" presetClass="entr" presetSubtype="0" fill="hold"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250"/>
                                        <p:tgtEl>
                                          <p:spTgt spid="53"/>
                                        </p:tgtEl>
                                      </p:cBhvr>
                                    </p:animEffect>
                                    <p:anim calcmode="lin" valueType="num">
                                      <p:cBhvr>
                                        <p:cTn id="65" dur="250" fill="hold"/>
                                        <p:tgtEl>
                                          <p:spTgt spid="53"/>
                                        </p:tgtEl>
                                        <p:attrNameLst>
                                          <p:attrName>ppt_x</p:attrName>
                                        </p:attrNameLst>
                                      </p:cBhvr>
                                      <p:tavLst>
                                        <p:tav tm="0">
                                          <p:val>
                                            <p:strVal val="#ppt_x"/>
                                          </p:val>
                                        </p:tav>
                                        <p:tav tm="100000">
                                          <p:val>
                                            <p:strVal val="#ppt_x"/>
                                          </p:val>
                                        </p:tav>
                                      </p:tavLst>
                                    </p:anim>
                                    <p:anim calcmode="lin" valueType="num">
                                      <p:cBhvr>
                                        <p:cTn id="66" dur="250" fill="hold"/>
                                        <p:tgtEl>
                                          <p:spTgt spid="53"/>
                                        </p:tgtEl>
                                        <p:attrNameLst>
                                          <p:attrName>ppt_y</p:attrName>
                                        </p:attrNameLst>
                                      </p:cBhvr>
                                      <p:tavLst>
                                        <p:tav tm="0">
                                          <p:val>
                                            <p:strVal val="#ppt_y-.1"/>
                                          </p:val>
                                        </p:tav>
                                        <p:tav tm="100000">
                                          <p:val>
                                            <p:strVal val="#ppt_y"/>
                                          </p:val>
                                        </p:tav>
                                      </p:tavLst>
                                    </p:anim>
                                  </p:childTnLst>
                                </p:cTn>
                              </p:par>
                            </p:childTnLst>
                          </p:cTn>
                        </p:par>
                        <p:par>
                          <p:cTn id="67" fill="hold">
                            <p:stCondLst>
                              <p:cond delay="3250"/>
                            </p:stCondLst>
                            <p:childTnLst>
                              <p:par>
                                <p:cTn id="68" presetID="53" presetClass="entr" presetSubtype="16"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anim calcmode="lin" valueType="num">
                                      <p:cBhvr>
                                        <p:cTn id="70" dur="250" fill="hold"/>
                                        <p:tgtEl>
                                          <p:spTgt spid="72"/>
                                        </p:tgtEl>
                                        <p:attrNameLst>
                                          <p:attrName>ppt_w</p:attrName>
                                        </p:attrNameLst>
                                      </p:cBhvr>
                                      <p:tavLst>
                                        <p:tav tm="0">
                                          <p:val>
                                            <p:fltVal val="0"/>
                                          </p:val>
                                        </p:tav>
                                        <p:tav tm="100000">
                                          <p:val>
                                            <p:strVal val="#ppt_w"/>
                                          </p:val>
                                        </p:tav>
                                      </p:tavLst>
                                    </p:anim>
                                    <p:anim calcmode="lin" valueType="num">
                                      <p:cBhvr>
                                        <p:cTn id="71" dur="250" fill="hold"/>
                                        <p:tgtEl>
                                          <p:spTgt spid="72"/>
                                        </p:tgtEl>
                                        <p:attrNameLst>
                                          <p:attrName>ppt_h</p:attrName>
                                        </p:attrNameLst>
                                      </p:cBhvr>
                                      <p:tavLst>
                                        <p:tav tm="0">
                                          <p:val>
                                            <p:fltVal val="0"/>
                                          </p:val>
                                        </p:tav>
                                        <p:tav tm="100000">
                                          <p:val>
                                            <p:strVal val="#ppt_h"/>
                                          </p:val>
                                        </p:tav>
                                      </p:tavLst>
                                    </p:anim>
                                    <p:animEffect transition="in" filter="fade">
                                      <p:cBhvr>
                                        <p:cTn id="72" dur="250"/>
                                        <p:tgtEl>
                                          <p:spTgt spid="72"/>
                                        </p:tgtEl>
                                      </p:cBhvr>
                                    </p:animEffect>
                                  </p:childTnLst>
                                </p:cTn>
                              </p:par>
                            </p:childTnLst>
                          </p:cTn>
                        </p:par>
                        <p:par>
                          <p:cTn id="73" fill="hold">
                            <p:stCondLst>
                              <p:cond delay="3500"/>
                            </p:stCondLst>
                            <p:childTnLst>
                              <p:par>
                                <p:cTn id="74" presetID="53" presetClass="entr" presetSubtype="16" fill="hold"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p:cTn id="76" dur="250" fill="hold"/>
                                        <p:tgtEl>
                                          <p:spTgt spid="64"/>
                                        </p:tgtEl>
                                        <p:attrNameLst>
                                          <p:attrName>ppt_w</p:attrName>
                                        </p:attrNameLst>
                                      </p:cBhvr>
                                      <p:tavLst>
                                        <p:tav tm="0">
                                          <p:val>
                                            <p:fltVal val="0"/>
                                          </p:val>
                                        </p:tav>
                                        <p:tav tm="100000">
                                          <p:val>
                                            <p:strVal val="#ppt_w"/>
                                          </p:val>
                                        </p:tav>
                                      </p:tavLst>
                                    </p:anim>
                                    <p:anim calcmode="lin" valueType="num">
                                      <p:cBhvr>
                                        <p:cTn id="77" dur="250" fill="hold"/>
                                        <p:tgtEl>
                                          <p:spTgt spid="64"/>
                                        </p:tgtEl>
                                        <p:attrNameLst>
                                          <p:attrName>ppt_h</p:attrName>
                                        </p:attrNameLst>
                                      </p:cBhvr>
                                      <p:tavLst>
                                        <p:tav tm="0">
                                          <p:val>
                                            <p:fltVal val="0"/>
                                          </p:val>
                                        </p:tav>
                                        <p:tav tm="100000">
                                          <p:val>
                                            <p:strVal val="#ppt_h"/>
                                          </p:val>
                                        </p:tav>
                                      </p:tavLst>
                                    </p:anim>
                                    <p:animEffect transition="in" filter="fade">
                                      <p:cBhvr>
                                        <p:cTn id="78" dur="250"/>
                                        <p:tgtEl>
                                          <p:spTgt spid="64"/>
                                        </p:tgtEl>
                                      </p:cBhvr>
                                    </p:animEffect>
                                  </p:childTnLst>
                                </p:cTn>
                              </p:par>
                            </p:childTnLst>
                          </p:cTn>
                        </p:par>
                        <p:par>
                          <p:cTn id="79" fill="hold">
                            <p:stCondLst>
                              <p:cond delay="3750"/>
                            </p:stCondLst>
                            <p:childTnLst>
                              <p:par>
                                <p:cTn id="80" presetID="53" presetClass="entr" presetSubtype="16"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 calcmode="lin" valueType="num">
                                      <p:cBhvr>
                                        <p:cTn id="82" dur="250" fill="hold"/>
                                        <p:tgtEl>
                                          <p:spTgt spid="65"/>
                                        </p:tgtEl>
                                        <p:attrNameLst>
                                          <p:attrName>ppt_w</p:attrName>
                                        </p:attrNameLst>
                                      </p:cBhvr>
                                      <p:tavLst>
                                        <p:tav tm="0">
                                          <p:val>
                                            <p:fltVal val="0"/>
                                          </p:val>
                                        </p:tav>
                                        <p:tav tm="100000">
                                          <p:val>
                                            <p:strVal val="#ppt_w"/>
                                          </p:val>
                                        </p:tav>
                                      </p:tavLst>
                                    </p:anim>
                                    <p:anim calcmode="lin" valueType="num">
                                      <p:cBhvr>
                                        <p:cTn id="83" dur="250" fill="hold"/>
                                        <p:tgtEl>
                                          <p:spTgt spid="65"/>
                                        </p:tgtEl>
                                        <p:attrNameLst>
                                          <p:attrName>ppt_h</p:attrName>
                                        </p:attrNameLst>
                                      </p:cBhvr>
                                      <p:tavLst>
                                        <p:tav tm="0">
                                          <p:val>
                                            <p:fltVal val="0"/>
                                          </p:val>
                                        </p:tav>
                                        <p:tav tm="100000">
                                          <p:val>
                                            <p:strVal val="#ppt_h"/>
                                          </p:val>
                                        </p:tav>
                                      </p:tavLst>
                                    </p:anim>
                                    <p:animEffect transition="in" filter="fade">
                                      <p:cBhvr>
                                        <p:cTn id="84" dur="250"/>
                                        <p:tgtEl>
                                          <p:spTgt spid="65"/>
                                        </p:tgtEl>
                                      </p:cBhvr>
                                    </p:animEffect>
                                  </p:childTnLst>
                                </p:cTn>
                              </p:par>
                            </p:childTnLst>
                          </p:cTn>
                        </p:par>
                        <p:par>
                          <p:cTn id="85" fill="hold">
                            <p:stCondLst>
                              <p:cond delay="4000"/>
                            </p:stCondLst>
                            <p:childTnLst>
                              <p:par>
                                <p:cTn id="86" presetID="53" presetClass="entr" presetSubtype="16" fill="hold" nodeType="afterEffect">
                                  <p:stCondLst>
                                    <p:cond delay="0"/>
                                  </p:stCondLst>
                                  <p:childTnLst>
                                    <p:set>
                                      <p:cBhvr>
                                        <p:cTn id="87" dur="1" fill="hold">
                                          <p:stCondLst>
                                            <p:cond delay="0"/>
                                          </p:stCondLst>
                                        </p:cTn>
                                        <p:tgtEl>
                                          <p:spTgt spid="66"/>
                                        </p:tgtEl>
                                        <p:attrNameLst>
                                          <p:attrName>style.visibility</p:attrName>
                                        </p:attrNameLst>
                                      </p:cBhvr>
                                      <p:to>
                                        <p:strVal val="visible"/>
                                      </p:to>
                                    </p:set>
                                    <p:anim calcmode="lin" valueType="num">
                                      <p:cBhvr>
                                        <p:cTn id="88" dur="250" fill="hold"/>
                                        <p:tgtEl>
                                          <p:spTgt spid="66"/>
                                        </p:tgtEl>
                                        <p:attrNameLst>
                                          <p:attrName>ppt_w</p:attrName>
                                        </p:attrNameLst>
                                      </p:cBhvr>
                                      <p:tavLst>
                                        <p:tav tm="0">
                                          <p:val>
                                            <p:fltVal val="0"/>
                                          </p:val>
                                        </p:tav>
                                        <p:tav tm="100000">
                                          <p:val>
                                            <p:strVal val="#ppt_w"/>
                                          </p:val>
                                        </p:tav>
                                      </p:tavLst>
                                    </p:anim>
                                    <p:anim calcmode="lin" valueType="num">
                                      <p:cBhvr>
                                        <p:cTn id="89" dur="250" fill="hold"/>
                                        <p:tgtEl>
                                          <p:spTgt spid="66"/>
                                        </p:tgtEl>
                                        <p:attrNameLst>
                                          <p:attrName>ppt_h</p:attrName>
                                        </p:attrNameLst>
                                      </p:cBhvr>
                                      <p:tavLst>
                                        <p:tav tm="0">
                                          <p:val>
                                            <p:fltVal val="0"/>
                                          </p:val>
                                        </p:tav>
                                        <p:tav tm="100000">
                                          <p:val>
                                            <p:strVal val="#ppt_h"/>
                                          </p:val>
                                        </p:tav>
                                      </p:tavLst>
                                    </p:anim>
                                    <p:animEffect transition="in" filter="fade">
                                      <p:cBhvr>
                                        <p:cTn id="90" dur="25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3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223D7B"/>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Freeform 9"/>
          <p:cNvSpPr>
            <a:spLocks/>
          </p:cNvSpPr>
          <p:nvPr/>
        </p:nvSpPr>
        <p:spPr bwMode="auto">
          <a:xfrm>
            <a:off x="0" y="436728"/>
            <a:ext cx="9812740" cy="6421272"/>
          </a:xfrm>
          <a:custGeom>
            <a:avLst/>
            <a:gdLst>
              <a:gd name="T0" fmla="*/ 351 w 368"/>
              <a:gd name="T1" fmla="*/ 64 h 304"/>
              <a:gd name="T2" fmla="*/ 355 w 368"/>
              <a:gd name="T3" fmla="*/ 52 h 304"/>
              <a:gd name="T4" fmla="*/ 325 w 368"/>
              <a:gd name="T5" fmla="*/ 36 h 304"/>
              <a:gd name="T6" fmla="*/ 0 w 368"/>
              <a:gd name="T7" fmla="*/ 0 h 304"/>
              <a:gd name="T8" fmla="*/ 0 w 368"/>
              <a:gd name="T9" fmla="*/ 304 h 304"/>
              <a:gd name="T10" fmla="*/ 300 w 368"/>
              <a:gd name="T11" fmla="*/ 304 h 304"/>
              <a:gd name="T12" fmla="*/ 368 w 368"/>
              <a:gd name="T13" fmla="*/ 104 h 304"/>
              <a:gd name="T14" fmla="*/ 365 w 368"/>
              <a:gd name="T15" fmla="*/ 65 h 304"/>
              <a:gd name="T16" fmla="*/ 351 w 368"/>
              <a:gd name="T17" fmla="*/ 6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304">
                <a:moveTo>
                  <a:pt x="351" y="64"/>
                </a:moveTo>
                <a:cubicBezTo>
                  <a:pt x="349" y="59"/>
                  <a:pt x="355" y="52"/>
                  <a:pt x="355" y="52"/>
                </a:cubicBezTo>
                <a:cubicBezTo>
                  <a:pt x="325" y="36"/>
                  <a:pt x="325" y="36"/>
                  <a:pt x="325" y="36"/>
                </a:cubicBezTo>
                <a:cubicBezTo>
                  <a:pt x="226" y="97"/>
                  <a:pt x="47" y="113"/>
                  <a:pt x="0" y="0"/>
                </a:cubicBezTo>
                <a:cubicBezTo>
                  <a:pt x="0" y="304"/>
                  <a:pt x="0" y="304"/>
                  <a:pt x="0" y="304"/>
                </a:cubicBezTo>
                <a:cubicBezTo>
                  <a:pt x="300" y="304"/>
                  <a:pt x="300" y="304"/>
                  <a:pt x="300" y="304"/>
                </a:cubicBezTo>
                <a:cubicBezTo>
                  <a:pt x="247" y="200"/>
                  <a:pt x="368" y="104"/>
                  <a:pt x="368" y="104"/>
                </a:cubicBezTo>
                <a:cubicBezTo>
                  <a:pt x="365" y="65"/>
                  <a:pt x="365" y="65"/>
                  <a:pt x="365" y="65"/>
                </a:cubicBezTo>
                <a:cubicBezTo>
                  <a:pt x="365" y="65"/>
                  <a:pt x="354" y="70"/>
                  <a:pt x="351"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矩形 11"/>
          <p:cNvSpPr/>
          <p:nvPr/>
        </p:nvSpPr>
        <p:spPr>
          <a:xfrm>
            <a:off x="155367" y="2250148"/>
            <a:ext cx="7709209" cy="2092881"/>
          </a:xfrm>
          <a:prstGeom prst="rect">
            <a:avLst/>
          </a:prstGeom>
        </p:spPr>
        <p:txBody>
          <a:bodyPr wrap="square">
            <a:spAutoFit/>
          </a:bodyPr>
          <a:lstStyle/>
          <a:p>
            <a:r>
              <a:rPr lang="en-US" sz="2600" dirty="0" smtClean="0">
                <a:solidFill>
                  <a:srgbClr val="0187D0"/>
                </a:solidFill>
                <a:latin typeface="Bahnschrift SemiCondensed" panose="020B0502040204020203" pitchFamily="34" charset="0"/>
              </a:rPr>
              <a:t>1.3-Electronic </a:t>
            </a:r>
            <a:r>
              <a:rPr lang="en-US" sz="2600" dirty="0">
                <a:solidFill>
                  <a:srgbClr val="0187D0"/>
                </a:solidFill>
                <a:latin typeface="Bahnschrift SemiCondensed" panose="020B0502040204020203" pitchFamily="34" charset="0"/>
              </a:rPr>
              <a:t>ticket</a:t>
            </a:r>
          </a:p>
          <a:p>
            <a:r>
              <a:rPr lang="en-US" sz="2600" dirty="0">
                <a:latin typeface="Bahnschrift SemiCondensed" panose="020B0502040204020203" pitchFamily="34" charset="0"/>
              </a:rPr>
              <a:t>An electronic ticket, often called e-ticket, is a digital ticket equivalent of a paper ticket. E-tickets were first issued about 1994.An electronic ticket is a ticketing option that eliminates the need for a physical ticket. </a:t>
            </a:r>
          </a:p>
        </p:txBody>
      </p:sp>
      <p:sp>
        <p:nvSpPr>
          <p:cNvPr id="26" name="Freeform 18"/>
          <p:cNvSpPr>
            <a:spLocks/>
          </p:cNvSpPr>
          <p:nvPr/>
        </p:nvSpPr>
        <p:spPr bwMode="auto">
          <a:xfrm>
            <a:off x="9521400" y="132696"/>
            <a:ext cx="2120140" cy="1969059"/>
          </a:xfrm>
          <a:custGeom>
            <a:avLst/>
            <a:gdLst>
              <a:gd name="T0" fmla="*/ 238 w 242"/>
              <a:gd name="T1" fmla="*/ 8 h 200"/>
              <a:gd name="T2" fmla="*/ 200 w 242"/>
              <a:gd name="T3" fmla="*/ 18 h 200"/>
              <a:gd name="T4" fmla="*/ 152 w 242"/>
              <a:gd name="T5" fmla="*/ 45 h 200"/>
              <a:gd name="T6" fmla="*/ 55 w 242"/>
              <a:gd name="T7" fmla="*/ 11 h 200"/>
              <a:gd name="T8" fmla="*/ 22 w 242"/>
              <a:gd name="T9" fmla="*/ 16 h 200"/>
              <a:gd name="T10" fmla="*/ 118 w 242"/>
              <a:gd name="T11" fmla="*/ 69 h 200"/>
              <a:gd name="T12" fmla="*/ 45 w 242"/>
              <a:gd name="T13" fmla="*/ 117 h 200"/>
              <a:gd name="T14" fmla="*/ 12 w 242"/>
              <a:gd name="T15" fmla="*/ 106 h 200"/>
              <a:gd name="T16" fmla="*/ 0 w 242"/>
              <a:gd name="T17" fmla="*/ 110 h 200"/>
              <a:gd name="T18" fmla="*/ 31 w 242"/>
              <a:gd name="T19" fmla="*/ 127 h 200"/>
              <a:gd name="T20" fmla="*/ 23 w 242"/>
              <a:gd name="T21" fmla="*/ 136 h 200"/>
              <a:gd name="T22" fmla="*/ 37 w 242"/>
              <a:gd name="T23" fmla="*/ 135 h 200"/>
              <a:gd name="T24" fmla="*/ 39 w 242"/>
              <a:gd name="T25" fmla="*/ 174 h 200"/>
              <a:gd name="T26" fmla="*/ 46 w 242"/>
              <a:gd name="T27" fmla="*/ 165 h 200"/>
              <a:gd name="T28" fmla="*/ 53 w 242"/>
              <a:gd name="T29" fmla="*/ 130 h 200"/>
              <a:gd name="T30" fmla="*/ 132 w 242"/>
              <a:gd name="T31" fmla="*/ 95 h 200"/>
              <a:gd name="T32" fmla="*/ 134 w 242"/>
              <a:gd name="T33" fmla="*/ 200 h 200"/>
              <a:gd name="T34" fmla="*/ 150 w 242"/>
              <a:gd name="T35" fmla="*/ 177 h 200"/>
              <a:gd name="T36" fmla="*/ 168 w 242"/>
              <a:gd name="T37" fmla="*/ 74 h 200"/>
              <a:gd name="T38" fmla="*/ 222 w 242"/>
              <a:gd name="T39" fmla="*/ 33 h 200"/>
              <a:gd name="T40" fmla="*/ 238 w 242"/>
              <a:gd name="T4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2" h="200">
                <a:moveTo>
                  <a:pt x="238" y="8"/>
                </a:moveTo>
                <a:cubicBezTo>
                  <a:pt x="233" y="0"/>
                  <a:pt x="200" y="18"/>
                  <a:pt x="200" y="18"/>
                </a:cubicBezTo>
                <a:cubicBezTo>
                  <a:pt x="184" y="25"/>
                  <a:pt x="168" y="35"/>
                  <a:pt x="152" y="45"/>
                </a:cubicBezTo>
                <a:cubicBezTo>
                  <a:pt x="122" y="36"/>
                  <a:pt x="85" y="20"/>
                  <a:pt x="55" y="11"/>
                </a:cubicBezTo>
                <a:cubicBezTo>
                  <a:pt x="48" y="9"/>
                  <a:pt x="22" y="16"/>
                  <a:pt x="22" y="16"/>
                </a:cubicBezTo>
                <a:cubicBezTo>
                  <a:pt x="48" y="30"/>
                  <a:pt x="91" y="54"/>
                  <a:pt x="118" y="69"/>
                </a:cubicBezTo>
                <a:cubicBezTo>
                  <a:pt x="94" y="85"/>
                  <a:pt x="69" y="100"/>
                  <a:pt x="45" y="117"/>
                </a:cubicBezTo>
                <a:cubicBezTo>
                  <a:pt x="35" y="114"/>
                  <a:pt x="22" y="109"/>
                  <a:pt x="12" y="106"/>
                </a:cubicBezTo>
                <a:cubicBezTo>
                  <a:pt x="0" y="110"/>
                  <a:pt x="0" y="110"/>
                  <a:pt x="0" y="110"/>
                </a:cubicBezTo>
                <a:cubicBezTo>
                  <a:pt x="6" y="114"/>
                  <a:pt x="25" y="123"/>
                  <a:pt x="31" y="127"/>
                </a:cubicBezTo>
                <a:cubicBezTo>
                  <a:pt x="26" y="132"/>
                  <a:pt x="23" y="135"/>
                  <a:pt x="23" y="136"/>
                </a:cubicBezTo>
                <a:cubicBezTo>
                  <a:pt x="24" y="138"/>
                  <a:pt x="29" y="137"/>
                  <a:pt x="37" y="135"/>
                </a:cubicBezTo>
                <a:cubicBezTo>
                  <a:pt x="37" y="148"/>
                  <a:pt x="38" y="161"/>
                  <a:pt x="39" y="174"/>
                </a:cubicBezTo>
                <a:cubicBezTo>
                  <a:pt x="44" y="172"/>
                  <a:pt x="46" y="165"/>
                  <a:pt x="46" y="165"/>
                </a:cubicBezTo>
                <a:cubicBezTo>
                  <a:pt x="48" y="153"/>
                  <a:pt x="50" y="141"/>
                  <a:pt x="53" y="130"/>
                </a:cubicBezTo>
                <a:cubicBezTo>
                  <a:pt x="80" y="120"/>
                  <a:pt x="107" y="108"/>
                  <a:pt x="132" y="95"/>
                </a:cubicBezTo>
                <a:cubicBezTo>
                  <a:pt x="132" y="130"/>
                  <a:pt x="133" y="165"/>
                  <a:pt x="134" y="200"/>
                </a:cubicBezTo>
                <a:cubicBezTo>
                  <a:pt x="143" y="197"/>
                  <a:pt x="148" y="186"/>
                  <a:pt x="150" y="177"/>
                </a:cubicBezTo>
                <a:cubicBezTo>
                  <a:pt x="156" y="142"/>
                  <a:pt x="161" y="108"/>
                  <a:pt x="168" y="74"/>
                </a:cubicBezTo>
                <a:cubicBezTo>
                  <a:pt x="187" y="62"/>
                  <a:pt x="206" y="49"/>
                  <a:pt x="222" y="33"/>
                </a:cubicBezTo>
                <a:cubicBezTo>
                  <a:pt x="224" y="32"/>
                  <a:pt x="242" y="15"/>
                  <a:pt x="238" y="8"/>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 name="Rectangle 1"/>
          <p:cNvSpPr/>
          <p:nvPr/>
        </p:nvSpPr>
        <p:spPr>
          <a:xfrm>
            <a:off x="512154" y="132696"/>
            <a:ext cx="4275529" cy="646331"/>
          </a:xfrm>
          <a:prstGeom prst="rect">
            <a:avLst/>
          </a:prstGeom>
        </p:spPr>
        <p:txBody>
          <a:bodyPr wrap="none">
            <a:spAutoFit/>
          </a:bodyPr>
          <a:lstStyle/>
          <a:p>
            <a:pPr lvl="0"/>
            <a:r>
              <a:rPr lang="en-US" sz="3600" b="1" dirty="0">
                <a:solidFill>
                  <a:schemeClr val="bg1"/>
                </a:solidFill>
                <a:latin typeface="Bahnschrift SemiCondensed" panose="020B0502040204020203" pitchFamily="34" charset="0"/>
              </a:rPr>
              <a:t>1- Introduction (Cont’d)</a:t>
            </a:r>
            <a:endParaRPr lang="en-US" sz="3600" dirty="0">
              <a:solidFill>
                <a:schemeClr val="bg1"/>
              </a:solidFill>
              <a:latin typeface="Bahnschrift SemiCondensed" panose="020B0502040204020203" pitchFamily="34" charset="0"/>
            </a:endParaRPr>
          </a:p>
        </p:txBody>
      </p:sp>
    </p:spTree>
    <p:extLst>
      <p:ext uri="{BB962C8B-B14F-4D97-AF65-F5344CB8AC3E}">
        <p14:creationId xmlns:p14="http://schemas.microsoft.com/office/powerpoint/2010/main" val="140502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advClick="0">
        <p15:prstTrans prst="airplan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92314" y="430558"/>
            <a:ext cx="11173181" cy="1010020"/>
          </a:xfrm>
        </p:spPr>
        <p:txBody>
          <a:bodyPr/>
          <a:lstStyle/>
          <a:p>
            <a:r>
              <a:rPr lang="en-US" sz="3200" b="1" dirty="0" smtClean="0">
                <a:solidFill>
                  <a:schemeClr val="accent1">
                    <a:lumMod val="50000"/>
                  </a:schemeClr>
                </a:solidFill>
                <a:latin typeface="Bahnschrift SemiCondensed" panose="020B0502040204020203" pitchFamily="34" charset="0"/>
              </a:rPr>
              <a:t>2- </a:t>
            </a:r>
            <a:r>
              <a:rPr lang="en-US" altLang="en-US" sz="3200" b="1" dirty="0"/>
              <a:t>Requirements Online </a:t>
            </a:r>
            <a:r>
              <a:rPr lang="en-US" altLang="en-US" sz="3200" b="1" dirty="0" smtClean="0"/>
              <a:t>Flight </a:t>
            </a:r>
            <a:r>
              <a:rPr lang="en-US" altLang="en-US" sz="3200" b="1" dirty="0"/>
              <a:t>booking </a:t>
            </a:r>
            <a:r>
              <a:rPr lang="en-US" altLang="en-US" sz="3200" b="1" dirty="0" smtClean="0"/>
              <a:t>Database </a:t>
            </a:r>
            <a:endParaRPr lang="en-US" altLang="en-US" sz="3200" dirty="0"/>
          </a:p>
          <a:p>
            <a:pPr lvl="0"/>
            <a:endParaRPr lang="en-US" sz="2500" dirty="0">
              <a:solidFill>
                <a:schemeClr val="accent1">
                  <a:lumMod val="50000"/>
                </a:schemeClr>
              </a:solidFill>
              <a:latin typeface="Bahnschrift SemiCondensed" panose="020B0502040204020203" pitchFamily="34" charset="0"/>
            </a:endParaRPr>
          </a:p>
        </p:txBody>
      </p:sp>
      <p:sp>
        <p:nvSpPr>
          <p:cNvPr id="265" name="梯形 264"/>
          <p:cNvSpPr/>
          <p:nvPr/>
        </p:nvSpPr>
        <p:spPr>
          <a:xfrm rot="16200000">
            <a:off x="2986314" y="-2274879"/>
            <a:ext cx="6219372" cy="12192000"/>
          </a:xfrm>
          <a:prstGeom prst="trapezoid">
            <a:avLst/>
          </a:prstGeom>
          <a:solidFill>
            <a:srgbClr val="223D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000" kern="0" dirty="0">
              <a:solidFill>
                <a:sysClr val="windowText" lastClr="000000"/>
              </a:solidFill>
            </a:endParaRPr>
          </a:p>
        </p:txBody>
      </p:sp>
      <p:pic>
        <p:nvPicPr>
          <p:cNvPr id="266" name="Picture 3" descr="I:\f\PPT库\剪影人物\167.png"/>
          <p:cNvPicPr>
            <a:picLocks noChangeAspect="1" noChangeArrowheads="1"/>
          </p:cNvPicPr>
          <p:nvPr/>
        </p:nvPicPr>
        <p:blipFill>
          <a:blip r:embed="rId2" cstate="email">
            <a:duotone>
              <a:schemeClr val="accent2">
                <a:shade val="45000"/>
                <a:satMod val="135000"/>
              </a:schemeClr>
              <a:prstClr val="white"/>
            </a:duotone>
          </a:blip>
          <a:srcRect/>
          <a:stretch>
            <a:fillRect/>
          </a:stretch>
        </p:blipFill>
        <p:spPr bwMode="auto">
          <a:xfrm>
            <a:off x="264079" y="2664164"/>
            <a:ext cx="1106763" cy="2998764"/>
          </a:xfrm>
          <a:prstGeom prst="rect">
            <a:avLst/>
          </a:prstGeom>
          <a:noFill/>
          <a:effectLst>
            <a:reflection blurRad="6350" stA="52000" endA="300" endPos="35000" dir="5400000" sy="-100000" algn="bl" rotWithShape="0"/>
          </a:effectLst>
        </p:spPr>
      </p:pic>
      <p:pic>
        <p:nvPicPr>
          <p:cNvPr id="267" name="Picture 4" descr="I:\f\PPT库\剪影人物\191.png"/>
          <p:cNvPicPr>
            <a:picLocks noChangeAspect="1" noChangeArrowheads="1"/>
          </p:cNvPicPr>
          <p:nvPr/>
        </p:nvPicPr>
        <p:blipFill>
          <a:blip r:embed="rId3" cstate="email"/>
          <a:srcRect/>
          <a:stretch>
            <a:fillRect/>
          </a:stretch>
        </p:blipFill>
        <p:spPr bwMode="auto">
          <a:xfrm>
            <a:off x="1634921" y="1534825"/>
            <a:ext cx="1440160" cy="4301735"/>
          </a:xfrm>
          <a:prstGeom prst="rect">
            <a:avLst/>
          </a:prstGeom>
          <a:noFill/>
          <a:effectLst>
            <a:reflection blurRad="6350" stA="52000" endA="300" endPos="35000" dir="5400000" sy="-100000" algn="bl" rotWithShape="0"/>
          </a:effectLst>
        </p:spPr>
      </p:pic>
      <p:sp>
        <p:nvSpPr>
          <p:cNvPr id="12" name="Rectangle 11"/>
          <p:cNvSpPr/>
          <p:nvPr/>
        </p:nvSpPr>
        <p:spPr>
          <a:xfrm>
            <a:off x="3705139" y="1774406"/>
            <a:ext cx="8696880" cy="4093428"/>
          </a:xfrm>
          <a:prstGeom prst="rect">
            <a:avLst/>
          </a:prstGeom>
          <a:noFill/>
        </p:spPr>
        <p:txBody>
          <a:bodyPr wrap="square" lIns="91440" tIns="45720" rIns="91440" bIns="45720">
            <a:spAutoFit/>
          </a:bodyPr>
          <a:lstStyle/>
          <a:p>
            <a:r>
              <a:rPr lang="en-US" sz="2000" dirty="0">
                <a:solidFill>
                  <a:schemeClr val="bg1"/>
                </a:solidFill>
                <a:latin typeface="Bahnschrift SemiCondensed" panose="020B0502040204020203" pitchFamily="34" charset="0"/>
              </a:rPr>
              <a:t>The system depends on the USER. The user has a name (FName , MName,LName), phone number, password, and Email. Email is unique for each user.The user has PAYMENT , adds the passengers to the trip, may has DISCOUNT, and booking TICKET. DISCOUNT has User id , CN/LN and Scale .The PAYMENT has a card name, card number, expritydate (Year, Month) , cvv and pays for the tickets and luggage . Card number has unique values for each card. TICKET has a Ticketid ,price, date(year, month, day, time), departure, destination, travel_class (First, business, Economy) .TICKET may has LUGGAGE and has Airline company. Ticketid has unique values for each ticket .The LUGGAGE has ID, luggage type, luggage weight. ID has unique values for each bag. The Airline company has Name , ID , country. ID has unique values for each airlines company. The passengers has a name (FirstName, MiddleName, LastName), birthdate(Year, Month,Day), PtID/NID,Ped (Passport expiry date) (Year, Month,Day),also has ticket . PtID/NID has unique values for each airlines passenger.</a:t>
            </a:r>
          </a:p>
        </p:txBody>
      </p:sp>
    </p:spTree>
    <p:extLst>
      <p:ext uri="{BB962C8B-B14F-4D97-AF65-F5344CB8AC3E}">
        <p14:creationId xmlns:p14="http://schemas.microsoft.com/office/powerpoint/2010/main" val="39775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anim calcmode="lin" valueType="num">
                                      <p:cBhvr>
                                        <p:cTn id="8" dur="1000" fill="hold"/>
                                        <p:tgtEl>
                                          <p:spTgt spid="266"/>
                                        </p:tgtEl>
                                        <p:attrNameLst>
                                          <p:attrName>ppt_x</p:attrName>
                                        </p:attrNameLst>
                                      </p:cBhvr>
                                      <p:tavLst>
                                        <p:tav tm="0">
                                          <p:val>
                                            <p:strVal val="#ppt_x"/>
                                          </p:val>
                                        </p:tav>
                                        <p:tav tm="100000">
                                          <p:val>
                                            <p:strVal val="#ppt_x"/>
                                          </p:val>
                                        </p:tav>
                                      </p:tavLst>
                                    </p:anim>
                                    <p:anim calcmode="lin" valueType="num">
                                      <p:cBhvr>
                                        <p:cTn id="9" dur="1000" fill="hold"/>
                                        <p:tgtEl>
                                          <p:spTgt spid="2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1000"/>
                                        <p:tgtEl>
                                          <p:spTgt spid="267"/>
                                        </p:tgtEl>
                                      </p:cBhvr>
                                    </p:animEffect>
                                    <p:anim calcmode="lin" valueType="num">
                                      <p:cBhvr>
                                        <p:cTn id="13" dur="1000" fill="hold"/>
                                        <p:tgtEl>
                                          <p:spTgt spid="267"/>
                                        </p:tgtEl>
                                        <p:attrNameLst>
                                          <p:attrName>ppt_x</p:attrName>
                                        </p:attrNameLst>
                                      </p:cBhvr>
                                      <p:tavLst>
                                        <p:tav tm="0">
                                          <p:val>
                                            <p:strVal val="#ppt_x"/>
                                          </p:val>
                                        </p:tav>
                                        <p:tav tm="100000">
                                          <p:val>
                                            <p:strVal val="#ppt_x"/>
                                          </p:val>
                                        </p:tav>
                                      </p:tavLst>
                                    </p:anim>
                                    <p:anim calcmode="lin" valueType="num">
                                      <p:cBhvr>
                                        <p:cTn id="14" dur="1000" fill="hold"/>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003" y="5596532"/>
            <a:ext cx="1478956" cy="571823"/>
          </a:xfrm>
          <a:prstGeom prst="rect">
            <a:avLst/>
          </a:prstGeom>
        </p:spPr>
      </p:pic>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322" y="5596532"/>
            <a:ext cx="1634745" cy="571823"/>
          </a:xfrm>
          <a:prstGeom prst="rect">
            <a:avLst/>
          </a:prstGeom>
        </p:spPr>
      </p:pic>
      <p:sp>
        <p:nvSpPr>
          <p:cNvPr id="11" name="文本占位符 10"/>
          <p:cNvSpPr>
            <a:spLocks noGrp="1"/>
          </p:cNvSpPr>
          <p:nvPr>
            <p:ph type="body" sz="quarter" idx="10"/>
          </p:nvPr>
        </p:nvSpPr>
        <p:spPr>
          <a:xfrm>
            <a:off x="1023015" y="363475"/>
            <a:ext cx="4970462" cy="590931"/>
          </a:xfrm>
        </p:spPr>
        <p:txBody>
          <a:bodyPr/>
          <a:lstStyle/>
          <a:p>
            <a:r>
              <a:rPr lang="en-US" b="1" dirty="0" smtClean="0">
                <a:solidFill>
                  <a:schemeClr val="accent1">
                    <a:lumMod val="50000"/>
                  </a:schemeClr>
                </a:solidFill>
                <a:latin typeface="Bahnschrift SemiCondensed" panose="020B0502040204020203" pitchFamily="34" charset="0"/>
              </a:rPr>
              <a:t>3-ER Model Diagram</a:t>
            </a:r>
            <a:endParaRPr lang="en-US" altLang="en-US"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0793" y="2058121"/>
            <a:ext cx="1547567" cy="1126394"/>
          </a:xfrm>
          <a:prstGeom prst="rect">
            <a:avLst/>
          </a:prstGeom>
        </p:spPr>
      </p:pic>
      <p:sp>
        <p:nvSpPr>
          <p:cNvPr id="2" name="Rectangle 1"/>
          <p:cNvSpPr/>
          <p:nvPr/>
        </p:nvSpPr>
        <p:spPr>
          <a:xfrm>
            <a:off x="153680" y="1491117"/>
            <a:ext cx="3917950" cy="4401205"/>
          </a:xfrm>
          <a:prstGeom prst="rect">
            <a:avLst/>
          </a:prstGeom>
          <a:noFill/>
        </p:spPr>
        <p:txBody>
          <a:bodyPr wrap="square" lIns="91440" tIns="45720" rIns="91440" bIns="45720">
            <a:spAutoFit/>
          </a:bodyPr>
          <a:lstStyle/>
          <a:p>
            <a:pPr algn="ctr"/>
            <a:r>
              <a:rPr lang="en-US" sz="2000" dirty="0">
                <a:latin typeface="Bahnschrift SemiCondensed" panose="020B0502040204020203" pitchFamily="34" charset="0"/>
              </a:rPr>
              <a:t>The </a:t>
            </a:r>
            <a:r>
              <a:rPr lang="en-US" sz="2000" dirty="0" smtClean="0">
                <a:solidFill>
                  <a:schemeClr val="accent6"/>
                </a:solidFill>
                <a:latin typeface="Bahnschrift SemiCondensed" panose="020B0502040204020203" pitchFamily="34" charset="0"/>
              </a:rPr>
              <a:t>USER </a:t>
            </a:r>
            <a:r>
              <a:rPr lang="en-US" sz="2000" dirty="0" smtClean="0">
                <a:latin typeface="Bahnschrift SemiCondensed" panose="020B0502040204020203" pitchFamily="34" charset="0"/>
              </a:rPr>
              <a:t>has </a:t>
            </a:r>
            <a:r>
              <a:rPr lang="en-US" sz="2000" dirty="0">
                <a:latin typeface="Bahnschrift SemiCondensed" panose="020B0502040204020203" pitchFamily="34" charset="0"/>
              </a:rPr>
              <a:t>a </a:t>
            </a:r>
            <a:r>
              <a:rPr lang="en-US" sz="2000" dirty="0">
                <a:solidFill>
                  <a:schemeClr val="accent4">
                    <a:lumMod val="75000"/>
                  </a:schemeClr>
                </a:solidFill>
                <a:latin typeface="Bahnschrift SemiCondensed" panose="020B0502040204020203" pitchFamily="34" charset="0"/>
              </a:rPr>
              <a:t>name</a:t>
            </a:r>
            <a:r>
              <a:rPr lang="en-US" sz="2000" dirty="0">
                <a:latin typeface="Bahnschrift SemiCondensed" panose="020B0502040204020203" pitchFamily="34" charset="0"/>
              </a:rPr>
              <a:t> (FName , MName,LName), </a:t>
            </a:r>
            <a:r>
              <a:rPr lang="en-US" sz="2000" dirty="0">
                <a:solidFill>
                  <a:schemeClr val="accent4">
                    <a:lumMod val="75000"/>
                  </a:schemeClr>
                </a:solidFill>
                <a:latin typeface="Bahnschrift SemiCondensed" panose="020B0502040204020203" pitchFamily="34" charset="0"/>
              </a:rPr>
              <a:t>phone number</a:t>
            </a:r>
            <a:r>
              <a:rPr lang="en-US" sz="2000" dirty="0">
                <a:latin typeface="Bahnschrift SemiCondensed" panose="020B0502040204020203" pitchFamily="34" charset="0"/>
              </a:rPr>
              <a:t>, </a:t>
            </a:r>
            <a:r>
              <a:rPr lang="en-US" sz="2000" dirty="0">
                <a:solidFill>
                  <a:schemeClr val="accent4">
                    <a:lumMod val="75000"/>
                  </a:schemeClr>
                </a:solidFill>
                <a:latin typeface="Bahnschrift SemiCondensed" panose="020B0502040204020203" pitchFamily="34" charset="0"/>
              </a:rPr>
              <a:t>password</a:t>
            </a:r>
            <a:r>
              <a:rPr lang="en-US" sz="2000" dirty="0">
                <a:latin typeface="Bahnschrift SemiCondensed" panose="020B0502040204020203" pitchFamily="34" charset="0"/>
              </a:rPr>
              <a:t>, and </a:t>
            </a:r>
            <a:r>
              <a:rPr lang="en-US" sz="2000" dirty="0">
                <a:solidFill>
                  <a:schemeClr val="accent4">
                    <a:lumMod val="50000"/>
                  </a:schemeClr>
                </a:solidFill>
                <a:latin typeface="Bahnschrift SemiCondensed" panose="020B0502040204020203" pitchFamily="34" charset="0"/>
              </a:rPr>
              <a:t>Email</a:t>
            </a:r>
            <a:r>
              <a:rPr lang="en-US" sz="2000" dirty="0">
                <a:latin typeface="Bahnschrift SemiCondensed" panose="020B0502040204020203" pitchFamily="34" charset="0"/>
              </a:rPr>
              <a:t>. </a:t>
            </a:r>
            <a:r>
              <a:rPr lang="en-US" sz="2000" dirty="0">
                <a:solidFill>
                  <a:schemeClr val="accent4">
                    <a:lumMod val="50000"/>
                  </a:schemeClr>
                </a:solidFill>
                <a:latin typeface="Bahnschrift SemiCondensed" panose="020B0502040204020203" pitchFamily="34" charset="0"/>
              </a:rPr>
              <a:t>Email</a:t>
            </a:r>
            <a:r>
              <a:rPr lang="en-US" sz="2000" dirty="0">
                <a:latin typeface="Bahnschrift SemiCondensed" panose="020B0502040204020203" pitchFamily="34" charset="0"/>
              </a:rPr>
              <a:t> is unique for each user.The user </a:t>
            </a:r>
            <a:r>
              <a:rPr lang="en-US" sz="2000" dirty="0">
                <a:solidFill>
                  <a:srgbClr val="C00000"/>
                </a:solidFill>
                <a:latin typeface="Bahnschrift SemiCondensed" panose="020B0502040204020203" pitchFamily="34" charset="0"/>
              </a:rPr>
              <a:t>has</a:t>
            </a:r>
            <a:r>
              <a:rPr lang="en-US" sz="2000" dirty="0">
                <a:latin typeface="Bahnschrift SemiCondensed" panose="020B0502040204020203" pitchFamily="34" charset="0"/>
              </a:rPr>
              <a:t> PAYMENT , </a:t>
            </a:r>
            <a:r>
              <a:rPr lang="en-US" sz="2000" dirty="0">
                <a:solidFill>
                  <a:srgbClr val="C00000"/>
                </a:solidFill>
                <a:latin typeface="Bahnschrift SemiCondensed" panose="020B0502040204020203" pitchFamily="34" charset="0"/>
              </a:rPr>
              <a:t>add</a:t>
            </a:r>
            <a:r>
              <a:rPr lang="en-US" sz="2000" dirty="0">
                <a:latin typeface="Bahnschrift SemiCondensed" panose="020B0502040204020203" pitchFamily="34" charset="0"/>
              </a:rPr>
              <a:t>s the </a:t>
            </a:r>
            <a:r>
              <a:rPr lang="en-US" sz="2000" dirty="0" smtClean="0">
                <a:solidFill>
                  <a:schemeClr val="accent6"/>
                </a:solidFill>
                <a:latin typeface="Bahnschrift SemiCondensed" panose="020B0502040204020203" pitchFamily="34" charset="0"/>
              </a:rPr>
              <a:t>PASSENGERs</a:t>
            </a:r>
            <a:r>
              <a:rPr lang="en-US" sz="2000" dirty="0" smtClean="0">
                <a:latin typeface="Bahnschrift SemiCondensed" panose="020B0502040204020203" pitchFamily="34" charset="0"/>
              </a:rPr>
              <a:t> </a:t>
            </a:r>
            <a:r>
              <a:rPr lang="en-US" sz="2000" dirty="0">
                <a:latin typeface="Bahnschrift SemiCondensed" panose="020B0502040204020203" pitchFamily="34" charset="0"/>
              </a:rPr>
              <a:t>to the trip, </a:t>
            </a:r>
            <a:r>
              <a:rPr lang="en-US" sz="2000" dirty="0">
                <a:solidFill>
                  <a:srgbClr val="C00000"/>
                </a:solidFill>
                <a:latin typeface="Bahnschrift SemiCondensed" panose="020B0502040204020203" pitchFamily="34" charset="0"/>
              </a:rPr>
              <a:t>may has</a:t>
            </a:r>
            <a:r>
              <a:rPr lang="en-US" sz="2000" dirty="0">
                <a:latin typeface="Bahnschrift SemiCondensed" panose="020B0502040204020203" pitchFamily="34" charset="0"/>
              </a:rPr>
              <a:t> DISCOUNT, and booking </a:t>
            </a:r>
            <a:r>
              <a:rPr lang="en-US" sz="2000" dirty="0">
                <a:solidFill>
                  <a:schemeClr val="accent6"/>
                </a:solidFill>
                <a:latin typeface="Bahnschrift SemiCondensed" panose="020B0502040204020203" pitchFamily="34" charset="0"/>
              </a:rPr>
              <a:t>TICKET</a:t>
            </a:r>
            <a:r>
              <a:rPr lang="en-US" sz="2000" dirty="0" smtClean="0">
                <a:latin typeface="Bahnschrift SemiCondensed" panose="020B0502040204020203" pitchFamily="34" charset="0"/>
              </a:rPr>
              <a:t>.</a:t>
            </a:r>
          </a:p>
          <a:p>
            <a:pPr algn="ctr"/>
            <a:endParaRPr lang="en-US" sz="2000" dirty="0">
              <a:latin typeface="Bahnschrift SemiCondensed" panose="020B0502040204020203" pitchFamily="34" charset="0"/>
            </a:endParaRPr>
          </a:p>
          <a:p>
            <a:pPr algn="ctr"/>
            <a:r>
              <a:rPr lang="en-US" sz="2000" dirty="0" smtClean="0">
                <a:solidFill>
                  <a:schemeClr val="accent6"/>
                </a:solidFill>
                <a:latin typeface="Bahnschrift SemiCondensed" panose="020B0502040204020203" pitchFamily="34" charset="0"/>
              </a:rPr>
              <a:t>Entity: USER,PASSENGER,</a:t>
            </a:r>
            <a:r>
              <a:rPr lang="en-US" sz="2000" dirty="0">
                <a:solidFill>
                  <a:schemeClr val="accent6"/>
                </a:solidFill>
                <a:latin typeface="Bahnschrift SemiCondensed" panose="020B0502040204020203" pitchFamily="34" charset="0"/>
              </a:rPr>
              <a:t> TICKET</a:t>
            </a:r>
            <a:r>
              <a:rPr lang="en-US" sz="2000" dirty="0" smtClean="0">
                <a:solidFill>
                  <a:schemeClr val="accent6"/>
                </a:solidFill>
                <a:latin typeface="Bahnschrift SemiCondensed" panose="020B0502040204020203" pitchFamily="34" charset="0"/>
              </a:rPr>
              <a:t>.</a:t>
            </a:r>
          </a:p>
          <a:p>
            <a:pPr algn="ctr"/>
            <a:r>
              <a:rPr lang="en-US" sz="2000" dirty="0" smtClean="0">
                <a:solidFill>
                  <a:schemeClr val="accent4">
                    <a:lumMod val="75000"/>
                  </a:schemeClr>
                </a:solidFill>
                <a:latin typeface="Bahnschrift SemiCondensed" panose="020B0502040204020203" pitchFamily="34" charset="0"/>
              </a:rPr>
              <a:t>Attribute: name , phone_number, password.</a:t>
            </a:r>
          </a:p>
          <a:p>
            <a:pPr algn="ctr"/>
            <a:r>
              <a:rPr lang="en-US" sz="2000" dirty="0" smtClean="0">
                <a:solidFill>
                  <a:schemeClr val="accent4">
                    <a:lumMod val="50000"/>
                  </a:schemeClr>
                </a:solidFill>
                <a:latin typeface="Bahnschrift SemiCondensed" panose="020B0502040204020203" pitchFamily="34" charset="0"/>
              </a:rPr>
              <a:t>Primary Key : Email.</a:t>
            </a:r>
          </a:p>
          <a:p>
            <a:pPr algn="ctr"/>
            <a:r>
              <a:rPr lang="en-US" sz="2000" dirty="0" smtClean="0">
                <a:solidFill>
                  <a:srgbClr val="C00000"/>
                </a:solidFill>
                <a:latin typeface="Bahnschrift SemiCondensed" panose="020B0502040204020203" pitchFamily="34" charset="0"/>
              </a:rPr>
              <a:t>Relation : has, add, may_has.</a:t>
            </a:r>
          </a:p>
          <a:p>
            <a:pPr algn="ctr"/>
            <a:r>
              <a:rPr lang="en-US" sz="2000" dirty="0" smtClean="0">
                <a:latin typeface="Bahnschrift SemiCondensed" panose="020B0502040204020203" pitchFamily="34" charset="0"/>
              </a:rPr>
              <a:t> </a:t>
            </a:r>
            <a:endParaRPr lang="en-US" sz="2000" b="0" cap="none" spc="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r="491"/>
          <a:stretch/>
        </p:blipFill>
        <p:spPr>
          <a:xfrm>
            <a:off x="4095750" y="895143"/>
            <a:ext cx="6312507" cy="4741544"/>
          </a:xfrm>
          <a:prstGeom prst="rect">
            <a:avLst/>
          </a:prstGeom>
        </p:spPr>
      </p:pic>
      <p:sp>
        <p:nvSpPr>
          <p:cNvPr id="6" name="Rectangle 5"/>
          <p:cNvSpPr/>
          <p:nvPr/>
        </p:nvSpPr>
        <p:spPr>
          <a:xfrm>
            <a:off x="192117" y="1583397"/>
            <a:ext cx="3903633" cy="1754326"/>
          </a:xfrm>
          <a:prstGeom prst="rect">
            <a:avLst/>
          </a:prstGeom>
        </p:spPr>
        <p:txBody>
          <a:bodyPr wrap="none">
            <a:spAutoFit/>
          </a:bodyPr>
          <a:lstStyle/>
          <a:p>
            <a:r>
              <a:rPr lang="en-US" dirty="0">
                <a:solidFill>
                  <a:srgbClr val="8BC43F"/>
                </a:solidFill>
                <a:latin typeface="Bahnschrift SemiCondensed" panose="020B0502040204020203" pitchFamily="34" charset="0"/>
              </a:rPr>
              <a:t>DISCOUNT </a:t>
            </a:r>
            <a:r>
              <a:rPr lang="en-US" dirty="0">
                <a:latin typeface="Bahnschrift SemiCondensed" panose="020B0502040204020203" pitchFamily="34" charset="0"/>
              </a:rPr>
              <a:t>has </a:t>
            </a:r>
            <a:r>
              <a:rPr lang="en-US" dirty="0">
                <a:solidFill>
                  <a:schemeClr val="accent4">
                    <a:lumMod val="50000"/>
                  </a:schemeClr>
                </a:solidFill>
                <a:latin typeface="Bahnschrift SemiCondensed" panose="020B0502040204020203" pitchFamily="34" charset="0"/>
              </a:rPr>
              <a:t>User id</a:t>
            </a:r>
            <a:r>
              <a:rPr lang="en-US" dirty="0">
                <a:solidFill>
                  <a:schemeClr val="accent4">
                    <a:lumMod val="75000"/>
                  </a:schemeClr>
                </a:solidFill>
                <a:latin typeface="Bahnschrift SemiCondensed" panose="020B0502040204020203" pitchFamily="34" charset="0"/>
              </a:rPr>
              <a:t> , CN/LN </a:t>
            </a:r>
            <a:r>
              <a:rPr lang="en-US" dirty="0">
                <a:latin typeface="Bahnschrift SemiCondensed" panose="020B0502040204020203" pitchFamily="34" charset="0"/>
              </a:rPr>
              <a:t>and </a:t>
            </a:r>
            <a:r>
              <a:rPr lang="en-US" dirty="0">
                <a:solidFill>
                  <a:schemeClr val="accent4">
                    <a:lumMod val="75000"/>
                  </a:schemeClr>
                </a:solidFill>
                <a:latin typeface="Bahnschrift SemiCondensed" panose="020B0502040204020203" pitchFamily="34" charset="0"/>
              </a:rPr>
              <a:t>Scale </a:t>
            </a:r>
            <a:r>
              <a:rPr lang="en-US" dirty="0" smtClean="0">
                <a:solidFill>
                  <a:schemeClr val="accent4">
                    <a:lumMod val="75000"/>
                  </a:schemeClr>
                </a:solidFill>
                <a:latin typeface="Bahnschrift SemiCondensed" panose="020B0502040204020203" pitchFamily="34" charset="0"/>
              </a:rPr>
              <a:t>.</a:t>
            </a:r>
          </a:p>
          <a:p>
            <a:pPr algn="ctr"/>
            <a:endParaRPr lang="en-US" dirty="0" smtClean="0">
              <a:solidFill>
                <a:schemeClr val="accent6"/>
              </a:solidFill>
              <a:latin typeface="Bahnschrift SemiCondensed" panose="020B0502040204020203" pitchFamily="34" charset="0"/>
            </a:endParaRPr>
          </a:p>
          <a:p>
            <a:pPr algn="ctr"/>
            <a:r>
              <a:rPr lang="en-US" dirty="0" smtClean="0">
                <a:solidFill>
                  <a:schemeClr val="accent6"/>
                </a:solidFill>
                <a:latin typeface="Bahnschrift SemiCondensed" panose="020B0502040204020203" pitchFamily="34" charset="0"/>
              </a:rPr>
              <a:t>Entity</a:t>
            </a:r>
            <a:r>
              <a:rPr lang="en-US" dirty="0">
                <a:solidFill>
                  <a:schemeClr val="accent6"/>
                </a:solidFill>
                <a:latin typeface="Bahnschrift SemiCondensed" panose="020B0502040204020203" pitchFamily="34" charset="0"/>
              </a:rPr>
              <a:t>: </a:t>
            </a:r>
            <a:r>
              <a:rPr lang="en-US" dirty="0">
                <a:solidFill>
                  <a:srgbClr val="8BC43F"/>
                </a:solidFill>
                <a:latin typeface="Bahnschrift SemiCondensed" panose="020B0502040204020203" pitchFamily="34" charset="0"/>
              </a:rPr>
              <a:t>DISCOUNT </a:t>
            </a:r>
            <a:r>
              <a:rPr lang="en-US" dirty="0" smtClean="0">
                <a:solidFill>
                  <a:schemeClr val="accent6"/>
                </a:solidFill>
                <a:latin typeface="Bahnschrift SemiCondensed" panose="020B0502040204020203" pitchFamily="34" charset="0"/>
              </a:rPr>
              <a:t>.</a:t>
            </a:r>
            <a:endParaRPr lang="en-US" dirty="0">
              <a:solidFill>
                <a:schemeClr val="accent6"/>
              </a:solidFill>
              <a:latin typeface="Bahnschrift SemiCondensed" panose="020B0502040204020203" pitchFamily="34" charset="0"/>
            </a:endParaRPr>
          </a:p>
          <a:p>
            <a:pPr algn="ctr"/>
            <a:r>
              <a:rPr lang="en-US" dirty="0">
                <a:solidFill>
                  <a:schemeClr val="accent4">
                    <a:lumMod val="75000"/>
                  </a:schemeClr>
                </a:solidFill>
                <a:latin typeface="Bahnschrift SemiCondensed" panose="020B0502040204020203" pitchFamily="34" charset="0"/>
              </a:rPr>
              <a:t>Attribute: </a:t>
            </a:r>
            <a:r>
              <a:rPr lang="en-US" dirty="0" smtClean="0">
                <a:solidFill>
                  <a:schemeClr val="accent4">
                    <a:lumMod val="75000"/>
                  </a:schemeClr>
                </a:solidFill>
                <a:latin typeface="Bahnschrift SemiCondensed" panose="020B0502040204020203" pitchFamily="34" charset="0"/>
              </a:rPr>
              <a:t>CN/LN,</a:t>
            </a:r>
            <a:r>
              <a:rPr lang="en-US" dirty="0">
                <a:solidFill>
                  <a:schemeClr val="accent4">
                    <a:lumMod val="75000"/>
                  </a:schemeClr>
                </a:solidFill>
                <a:latin typeface="Bahnschrift SemiCondensed" panose="020B0502040204020203" pitchFamily="34" charset="0"/>
              </a:rPr>
              <a:t> </a:t>
            </a:r>
            <a:r>
              <a:rPr lang="en-US" dirty="0" smtClean="0">
                <a:solidFill>
                  <a:schemeClr val="accent4">
                    <a:lumMod val="75000"/>
                  </a:schemeClr>
                </a:solidFill>
                <a:latin typeface="Bahnschrift SemiCondensed" panose="020B0502040204020203" pitchFamily="34" charset="0"/>
              </a:rPr>
              <a:t>Scale. </a:t>
            </a:r>
          </a:p>
          <a:p>
            <a:pPr algn="ctr"/>
            <a:r>
              <a:rPr lang="en-US" altLang="ar-SA" dirty="0" smtClean="0">
                <a:solidFill>
                  <a:schemeClr val="accent4">
                    <a:lumMod val="50000"/>
                  </a:schemeClr>
                </a:solidFill>
                <a:latin typeface="Bahnschrift SemiBold SemiConden" panose="020B0502040204020203" pitchFamily="34" charset="0"/>
                <a:ea typeface="ＭＳ Ｐゴシック" panose="020B0600070205080204" pitchFamily="34" charset="-128"/>
              </a:rPr>
              <a:t>Partial key </a:t>
            </a:r>
            <a:r>
              <a:rPr lang="en-US" dirty="0" smtClean="0">
                <a:solidFill>
                  <a:schemeClr val="accent4">
                    <a:lumMod val="50000"/>
                  </a:schemeClr>
                </a:solidFill>
                <a:latin typeface="Bahnschrift SemiCondensed" panose="020B0502040204020203" pitchFamily="34" charset="0"/>
              </a:rPr>
              <a:t>: User id.</a:t>
            </a:r>
          </a:p>
          <a:p>
            <a:endParaRPr lang="ar-SA"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5366" y="1219201"/>
            <a:ext cx="1657350" cy="639536"/>
          </a:xfrm>
          <a:prstGeom prst="rect">
            <a:avLst/>
          </a:prstGeom>
        </p:spPr>
      </p:pic>
      <p:sp>
        <p:nvSpPr>
          <p:cNvPr id="15" name="Rectangle 14"/>
          <p:cNvSpPr/>
          <p:nvPr/>
        </p:nvSpPr>
        <p:spPr>
          <a:xfrm>
            <a:off x="612898" y="1645005"/>
            <a:ext cx="2914650" cy="4247317"/>
          </a:xfrm>
          <a:prstGeom prst="rect">
            <a:avLst/>
          </a:prstGeom>
          <a:noFill/>
        </p:spPr>
        <p:txBody>
          <a:bodyPr wrap="square" lIns="91440" tIns="45720" rIns="91440" bIns="45720">
            <a:spAutoFit/>
          </a:bodyPr>
          <a:lstStyle/>
          <a:p>
            <a:pPr algn="ctr"/>
            <a:r>
              <a:rPr lang="en-US" dirty="0">
                <a:latin typeface="Bahnschrift SemiCondensed" panose="020B0502040204020203" pitchFamily="34" charset="0"/>
              </a:rPr>
              <a:t>The </a:t>
            </a:r>
            <a:r>
              <a:rPr lang="en-US" dirty="0">
                <a:solidFill>
                  <a:schemeClr val="accent6"/>
                </a:solidFill>
                <a:latin typeface="Bahnschrift SemiCondensed" panose="020B0502040204020203" pitchFamily="34" charset="0"/>
              </a:rPr>
              <a:t>PAYMENT </a:t>
            </a:r>
            <a:r>
              <a:rPr lang="en-US" dirty="0">
                <a:latin typeface="Bahnschrift SemiCondensed" panose="020B0502040204020203" pitchFamily="34" charset="0"/>
              </a:rPr>
              <a:t>has a </a:t>
            </a:r>
            <a:r>
              <a:rPr lang="en-US" dirty="0">
                <a:solidFill>
                  <a:schemeClr val="accent4">
                    <a:lumMod val="75000"/>
                  </a:schemeClr>
                </a:solidFill>
                <a:latin typeface="Bahnschrift SemiCondensed" panose="020B0502040204020203" pitchFamily="34" charset="0"/>
              </a:rPr>
              <a:t>card name, </a:t>
            </a:r>
            <a:r>
              <a:rPr lang="en-US" dirty="0">
                <a:solidFill>
                  <a:schemeClr val="accent4">
                    <a:lumMod val="50000"/>
                  </a:schemeClr>
                </a:solidFill>
                <a:latin typeface="Bahnschrift SemiCondensed" panose="020B0502040204020203" pitchFamily="34" charset="0"/>
              </a:rPr>
              <a:t>card number</a:t>
            </a:r>
            <a:r>
              <a:rPr lang="en-US" dirty="0">
                <a:solidFill>
                  <a:schemeClr val="accent4">
                    <a:lumMod val="75000"/>
                  </a:schemeClr>
                </a:solidFill>
                <a:latin typeface="Bahnschrift SemiCondensed" panose="020B0502040204020203" pitchFamily="34" charset="0"/>
              </a:rPr>
              <a:t>, expritydate (Year, Month) , cvv</a:t>
            </a:r>
            <a:r>
              <a:rPr lang="en-US" dirty="0">
                <a:latin typeface="Bahnschrift SemiCondensed" panose="020B0502040204020203" pitchFamily="34" charset="0"/>
              </a:rPr>
              <a:t> and </a:t>
            </a:r>
            <a:r>
              <a:rPr lang="en-US" dirty="0">
                <a:solidFill>
                  <a:srgbClr val="C00000"/>
                </a:solidFill>
                <a:latin typeface="Bahnschrift SemiCondensed" panose="020B0502040204020203" pitchFamily="34" charset="0"/>
              </a:rPr>
              <a:t>pay</a:t>
            </a:r>
            <a:r>
              <a:rPr lang="en-US" dirty="0">
                <a:latin typeface="Bahnschrift SemiCondensed" panose="020B0502040204020203" pitchFamily="34" charset="0"/>
              </a:rPr>
              <a:t>s for the </a:t>
            </a:r>
            <a:r>
              <a:rPr lang="en-US" dirty="0" smtClean="0">
                <a:solidFill>
                  <a:schemeClr val="accent6"/>
                </a:solidFill>
                <a:latin typeface="Bahnschrift SemiCondensed" panose="020B0502040204020203" pitchFamily="34" charset="0"/>
              </a:rPr>
              <a:t>tickets </a:t>
            </a:r>
            <a:r>
              <a:rPr lang="en-US" dirty="0">
                <a:latin typeface="Bahnschrift SemiCondensed" panose="020B0502040204020203" pitchFamily="34" charset="0"/>
              </a:rPr>
              <a:t>and </a:t>
            </a:r>
            <a:r>
              <a:rPr lang="en-US" dirty="0">
                <a:solidFill>
                  <a:schemeClr val="accent6"/>
                </a:solidFill>
                <a:latin typeface="Bahnschrift SemiCondensed" panose="020B0502040204020203" pitchFamily="34" charset="0"/>
              </a:rPr>
              <a:t>luggage </a:t>
            </a:r>
            <a:r>
              <a:rPr lang="en-US" dirty="0">
                <a:latin typeface="Bahnschrift SemiCondensed" panose="020B0502040204020203" pitchFamily="34" charset="0"/>
              </a:rPr>
              <a:t>. </a:t>
            </a:r>
            <a:r>
              <a:rPr lang="en-US" dirty="0" smtClean="0">
                <a:solidFill>
                  <a:schemeClr val="accent4">
                    <a:lumMod val="50000"/>
                  </a:schemeClr>
                </a:solidFill>
                <a:latin typeface="Bahnschrift SemiCondensed" panose="020B0502040204020203" pitchFamily="34" charset="0"/>
              </a:rPr>
              <a:t>Card number </a:t>
            </a:r>
            <a:r>
              <a:rPr lang="en-US" dirty="0" smtClean="0">
                <a:latin typeface="Bahnschrift SemiCondensed" panose="020B0502040204020203" pitchFamily="34" charset="0"/>
              </a:rPr>
              <a:t>has </a:t>
            </a:r>
            <a:r>
              <a:rPr lang="en-US" dirty="0">
                <a:latin typeface="Bahnschrift SemiCondensed" panose="020B0502040204020203" pitchFamily="34" charset="0"/>
              </a:rPr>
              <a:t>unique values for each card</a:t>
            </a:r>
            <a:r>
              <a:rPr lang="en-US" dirty="0" smtClean="0">
                <a:latin typeface="Bahnschrift SemiCondensed" panose="020B0502040204020203" pitchFamily="34" charset="0"/>
              </a:rPr>
              <a:t>.</a:t>
            </a:r>
          </a:p>
          <a:p>
            <a:pPr algn="ctr"/>
            <a:endParaRPr lang="en-US" b="0" cap="none" spc="0" dirty="0" smtClean="0">
              <a:ln w="0"/>
              <a:effectLst>
                <a:outerShdw blurRad="38100" dist="19050" dir="2700000" algn="tl" rotWithShape="0">
                  <a:schemeClr val="dk1">
                    <a:alpha val="40000"/>
                  </a:schemeClr>
                </a:outerShdw>
              </a:effectLst>
              <a:latin typeface="Bahnschrift SemiCondensed" panose="020B0502040204020203" pitchFamily="34" charset="0"/>
            </a:endParaRPr>
          </a:p>
          <a:p>
            <a:pPr algn="ctr"/>
            <a:r>
              <a:rPr lang="en-US" dirty="0">
                <a:solidFill>
                  <a:schemeClr val="accent6"/>
                </a:solidFill>
                <a:latin typeface="Bahnschrift SemiCondensed" panose="020B0502040204020203" pitchFamily="34" charset="0"/>
              </a:rPr>
              <a:t>Entity: PAYMENT </a:t>
            </a:r>
            <a:endParaRPr lang="en-US" dirty="0" smtClean="0">
              <a:solidFill>
                <a:schemeClr val="accent6"/>
              </a:solidFill>
              <a:latin typeface="Bahnschrift SemiCondensed" panose="020B0502040204020203" pitchFamily="34" charset="0"/>
            </a:endParaRPr>
          </a:p>
          <a:p>
            <a:pPr algn="ctr"/>
            <a:r>
              <a:rPr lang="en-US" dirty="0" smtClean="0">
                <a:solidFill>
                  <a:schemeClr val="accent4">
                    <a:lumMod val="75000"/>
                  </a:schemeClr>
                </a:solidFill>
                <a:latin typeface="Bahnschrift SemiCondensed" panose="020B0502040204020203" pitchFamily="34" charset="0"/>
              </a:rPr>
              <a:t>Attribute</a:t>
            </a:r>
            <a:r>
              <a:rPr lang="en-US" dirty="0">
                <a:solidFill>
                  <a:schemeClr val="accent4">
                    <a:lumMod val="75000"/>
                  </a:schemeClr>
                </a:solidFill>
                <a:latin typeface="Bahnschrift SemiCondensed" panose="020B0502040204020203" pitchFamily="34" charset="0"/>
              </a:rPr>
              <a:t>: card </a:t>
            </a:r>
            <a:r>
              <a:rPr lang="en-US" dirty="0" smtClean="0">
                <a:solidFill>
                  <a:schemeClr val="accent4">
                    <a:lumMod val="75000"/>
                  </a:schemeClr>
                </a:solidFill>
                <a:latin typeface="Bahnschrift SemiCondensed" panose="020B0502040204020203" pitchFamily="34" charset="0"/>
              </a:rPr>
              <a:t>name,</a:t>
            </a:r>
            <a:r>
              <a:rPr lang="en-US" dirty="0">
                <a:solidFill>
                  <a:schemeClr val="accent4">
                    <a:lumMod val="75000"/>
                  </a:schemeClr>
                </a:solidFill>
                <a:latin typeface="Bahnschrift SemiCondensed" panose="020B0502040204020203" pitchFamily="34" charset="0"/>
              </a:rPr>
              <a:t> </a:t>
            </a:r>
            <a:r>
              <a:rPr lang="en-US" dirty="0" smtClean="0">
                <a:solidFill>
                  <a:schemeClr val="accent4">
                    <a:lumMod val="75000"/>
                  </a:schemeClr>
                </a:solidFill>
                <a:latin typeface="Bahnschrift SemiCondensed" panose="020B0502040204020203" pitchFamily="34" charset="0"/>
              </a:rPr>
              <a:t>expritydate, cvv</a:t>
            </a:r>
            <a:r>
              <a:rPr lang="en-US" dirty="0">
                <a:solidFill>
                  <a:schemeClr val="accent4">
                    <a:lumMod val="75000"/>
                  </a:schemeClr>
                </a:solidFill>
                <a:latin typeface="Bahnschrift SemiCondensed" panose="020B0502040204020203" pitchFamily="34" charset="0"/>
              </a:rPr>
              <a:t>.</a:t>
            </a:r>
          </a:p>
          <a:p>
            <a:pPr algn="ctr"/>
            <a:r>
              <a:rPr lang="en-US" dirty="0">
                <a:solidFill>
                  <a:schemeClr val="accent4">
                    <a:lumMod val="50000"/>
                  </a:schemeClr>
                </a:solidFill>
                <a:latin typeface="Bahnschrift SemiCondensed" panose="020B0502040204020203" pitchFamily="34" charset="0"/>
              </a:rPr>
              <a:t>Primary Key : Card </a:t>
            </a:r>
            <a:r>
              <a:rPr lang="en-US" dirty="0" smtClean="0">
                <a:solidFill>
                  <a:schemeClr val="accent4">
                    <a:lumMod val="50000"/>
                  </a:schemeClr>
                </a:solidFill>
                <a:latin typeface="Bahnschrift SemiCondensed" panose="020B0502040204020203" pitchFamily="34" charset="0"/>
              </a:rPr>
              <a:t>number. </a:t>
            </a:r>
            <a:r>
              <a:rPr lang="en-US" dirty="0" smtClean="0">
                <a:solidFill>
                  <a:srgbClr val="C00000"/>
                </a:solidFill>
                <a:latin typeface="Bahnschrift SemiCondensed" panose="020B0502040204020203" pitchFamily="34" charset="0"/>
              </a:rPr>
              <a:t>Relation </a:t>
            </a:r>
            <a:r>
              <a:rPr lang="en-US" dirty="0">
                <a:solidFill>
                  <a:srgbClr val="C00000"/>
                </a:solidFill>
                <a:latin typeface="Bahnschrift SemiCondensed" panose="020B0502040204020203" pitchFamily="34" charset="0"/>
              </a:rPr>
              <a:t>: pay</a:t>
            </a:r>
            <a:r>
              <a:rPr lang="en-US" dirty="0" smtClean="0">
                <a:solidFill>
                  <a:srgbClr val="C00000"/>
                </a:solidFill>
                <a:latin typeface="Bahnschrift SemiCondensed" panose="020B0502040204020203" pitchFamily="34" charset="0"/>
              </a:rPr>
              <a:t>.</a:t>
            </a:r>
            <a:endParaRPr lang="en-US" dirty="0">
              <a:solidFill>
                <a:srgbClr val="C00000"/>
              </a:solidFill>
              <a:latin typeface="Bahnschrift SemiCondensed" panose="020B0502040204020203" pitchFamily="34" charset="0"/>
            </a:endParaRPr>
          </a:p>
          <a:p>
            <a:pPr algn="ctr"/>
            <a:r>
              <a:rPr lang="en-US" dirty="0">
                <a:latin typeface="Bahnschrift SemiCondensed" panose="020B0502040204020203" pitchFamily="34" charset="0"/>
              </a:rPr>
              <a:t> </a:t>
            </a:r>
            <a:endParaRPr lang="en-US" dirty="0">
              <a:ln w="0"/>
              <a:effectLst>
                <a:outerShdw blurRad="38100" dist="19050" dir="2700000" algn="tl" rotWithShape="0">
                  <a:schemeClr val="dk1">
                    <a:alpha val="40000"/>
                  </a:schemeClr>
                </a:outerShdw>
              </a:effectLst>
            </a:endParaRPr>
          </a:p>
          <a:p>
            <a:pPr algn="ctr"/>
            <a:endParaRPr lang="en-US" b="0" cap="none" spc="0" dirty="0">
              <a:ln w="0"/>
              <a:effectLst>
                <a:outerShdw blurRad="38100" dist="19050" dir="2700000" algn="tl" rotWithShape="0">
                  <a:schemeClr val="dk1">
                    <a:alpha val="40000"/>
                  </a:schemeClr>
                </a:outerShdw>
              </a:effectLst>
              <a:latin typeface="Bahnschrift SemiCondensed" panose="020B0502040204020203" pitchFamily="34" charset="0"/>
            </a:endParaRPr>
          </a:p>
          <a:p>
            <a:pPr algn="ctr"/>
            <a:endParaRPr lang="en-US" b="0" cap="none" spc="0" dirty="0">
              <a:ln w="0"/>
              <a:effectLst>
                <a:outerShdw blurRad="38100" dist="19050" dir="2700000" algn="tl" rotWithShape="0">
                  <a:schemeClr val="dk1">
                    <a:alpha val="40000"/>
                  </a:schemeClr>
                </a:outerShdw>
              </a:effectLst>
            </a:endParaRPr>
          </a:p>
        </p:txBody>
      </p:sp>
      <p:sp>
        <p:nvSpPr>
          <p:cNvPr id="25" name="Oval 24"/>
          <p:cNvSpPr/>
          <p:nvPr/>
        </p:nvSpPr>
        <p:spPr>
          <a:xfrm>
            <a:off x="10408257" y="2854518"/>
            <a:ext cx="365760" cy="316598"/>
          </a:xfrm>
          <a:prstGeom prst="ellipse">
            <a:avLst/>
          </a:prstGeom>
          <a:noFill/>
          <a:ln w="9525">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SA"/>
          </a:p>
        </p:txBody>
      </p:sp>
      <p:pic>
        <p:nvPicPr>
          <p:cNvPr id="28" name="Picture 27"/>
          <p:cNvPicPr>
            <a:picLocks noChangeAspect="1"/>
          </p:cNvPicPr>
          <p:nvPr/>
        </p:nvPicPr>
        <p:blipFill rotWithShape="1">
          <a:blip r:embed="rId8"/>
          <a:srcRect t="1664"/>
          <a:stretch/>
        </p:blipFill>
        <p:spPr>
          <a:xfrm>
            <a:off x="8380675" y="2747217"/>
            <a:ext cx="2027582" cy="2889470"/>
          </a:xfrm>
          <a:prstGeom prst="rect">
            <a:avLst/>
          </a:prstGeom>
        </p:spPr>
      </p:pic>
      <p:sp>
        <p:nvSpPr>
          <p:cNvPr id="29" name="Rectangle 28"/>
          <p:cNvSpPr/>
          <p:nvPr/>
        </p:nvSpPr>
        <p:spPr>
          <a:xfrm>
            <a:off x="411654" y="1921038"/>
            <a:ext cx="3258495" cy="4247317"/>
          </a:xfrm>
          <a:prstGeom prst="rect">
            <a:avLst/>
          </a:prstGeom>
          <a:noFill/>
        </p:spPr>
        <p:txBody>
          <a:bodyPr wrap="square" lIns="91440" tIns="45720" rIns="91440" bIns="45720">
            <a:spAutoFit/>
          </a:bodyPr>
          <a:lstStyle/>
          <a:p>
            <a:pPr algn="ctr"/>
            <a:r>
              <a:rPr lang="en-US" dirty="0">
                <a:solidFill>
                  <a:schemeClr val="accent6"/>
                </a:solidFill>
                <a:latin typeface="Bahnschrift SemiCondensed" panose="020B0502040204020203" pitchFamily="34" charset="0"/>
              </a:rPr>
              <a:t>TICKET</a:t>
            </a:r>
            <a:r>
              <a:rPr lang="en-US" dirty="0">
                <a:latin typeface="Bahnschrift SemiCondensed" panose="020B0502040204020203" pitchFamily="34" charset="0"/>
              </a:rPr>
              <a:t> has a </a:t>
            </a:r>
            <a:r>
              <a:rPr lang="en-US" dirty="0">
                <a:solidFill>
                  <a:schemeClr val="accent4">
                    <a:lumMod val="50000"/>
                  </a:schemeClr>
                </a:solidFill>
                <a:latin typeface="Bahnschrift SemiCondensed" panose="020B0502040204020203" pitchFamily="34" charset="0"/>
              </a:rPr>
              <a:t>Ticketid</a:t>
            </a:r>
            <a:r>
              <a:rPr lang="en-US" dirty="0">
                <a:solidFill>
                  <a:schemeClr val="accent4">
                    <a:lumMod val="75000"/>
                  </a:schemeClr>
                </a:solidFill>
                <a:latin typeface="Bahnschrift SemiCondensed" panose="020B0502040204020203" pitchFamily="34" charset="0"/>
              </a:rPr>
              <a:t> ,price, date(year, month, day, time), departure, destination, travel_class (First, business, Economy)</a:t>
            </a:r>
            <a:r>
              <a:rPr lang="en-US" dirty="0">
                <a:latin typeface="Bahnschrift SemiCondensed" panose="020B0502040204020203" pitchFamily="34" charset="0"/>
              </a:rPr>
              <a:t> .</a:t>
            </a:r>
            <a:r>
              <a:rPr lang="en-US" dirty="0">
                <a:solidFill>
                  <a:schemeClr val="accent6"/>
                </a:solidFill>
                <a:latin typeface="Bahnschrift SemiCondensed" panose="020B0502040204020203" pitchFamily="34" charset="0"/>
              </a:rPr>
              <a:t>TICKET</a:t>
            </a:r>
            <a:r>
              <a:rPr lang="en-US" dirty="0">
                <a:latin typeface="Bahnschrift SemiCondensed" panose="020B0502040204020203" pitchFamily="34" charset="0"/>
              </a:rPr>
              <a:t> </a:t>
            </a:r>
            <a:r>
              <a:rPr lang="en-US" dirty="0">
                <a:solidFill>
                  <a:srgbClr val="C00000"/>
                </a:solidFill>
                <a:latin typeface="Bahnschrift SemiCondensed" panose="020B0502040204020203" pitchFamily="34" charset="0"/>
              </a:rPr>
              <a:t>may has </a:t>
            </a:r>
            <a:r>
              <a:rPr lang="en-US" dirty="0">
                <a:latin typeface="Bahnschrift SemiCondensed" panose="020B0502040204020203" pitchFamily="34" charset="0"/>
              </a:rPr>
              <a:t>LUGGAGE and </a:t>
            </a:r>
            <a:r>
              <a:rPr lang="en-US" dirty="0">
                <a:solidFill>
                  <a:srgbClr val="C00000"/>
                </a:solidFill>
                <a:latin typeface="Bahnschrift SemiCondensed" panose="020B0502040204020203" pitchFamily="34" charset="0"/>
              </a:rPr>
              <a:t>has</a:t>
            </a:r>
            <a:r>
              <a:rPr lang="en-US" dirty="0">
                <a:latin typeface="Bahnschrift SemiCondensed" panose="020B0502040204020203" pitchFamily="34" charset="0"/>
              </a:rPr>
              <a:t> Airline company. </a:t>
            </a:r>
            <a:r>
              <a:rPr lang="en-US" dirty="0">
                <a:solidFill>
                  <a:schemeClr val="accent4">
                    <a:lumMod val="50000"/>
                  </a:schemeClr>
                </a:solidFill>
                <a:latin typeface="Bahnschrift SemiCondensed" panose="020B0502040204020203" pitchFamily="34" charset="0"/>
              </a:rPr>
              <a:t>Ticketid</a:t>
            </a:r>
            <a:r>
              <a:rPr lang="en-US" dirty="0">
                <a:latin typeface="Bahnschrift SemiCondensed" panose="020B0502040204020203" pitchFamily="34" charset="0"/>
              </a:rPr>
              <a:t> has unique values for each </a:t>
            </a:r>
            <a:r>
              <a:rPr lang="en-US" dirty="0" smtClean="0">
                <a:latin typeface="Bahnschrift SemiCondensed" panose="020B0502040204020203" pitchFamily="34" charset="0"/>
              </a:rPr>
              <a:t>ticket .</a:t>
            </a:r>
          </a:p>
          <a:p>
            <a:pPr algn="ctr"/>
            <a:endParaRPr lang="en-US" dirty="0" smtClean="0">
              <a:latin typeface="Bahnschrift SemiCondensed" panose="020B0502040204020203" pitchFamily="34" charset="0"/>
            </a:endParaRPr>
          </a:p>
          <a:p>
            <a:pPr algn="ctr"/>
            <a:r>
              <a:rPr lang="en-US" dirty="0">
                <a:solidFill>
                  <a:schemeClr val="accent6"/>
                </a:solidFill>
                <a:latin typeface="Bahnschrift SemiCondensed" panose="020B0502040204020203" pitchFamily="34" charset="0"/>
              </a:rPr>
              <a:t>Entity: </a:t>
            </a:r>
            <a:r>
              <a:rPr lang="en-US" dirty="0" smtClean="0">
                <a:solidFill>
                  <a:schemeClr val="accent6"/>
                </a:solidFill>
                <a:latin typeface="Bahnschrift SemiCondensed" panose="020B0502040204020203" pitchFamily="34" charset="0"/>
              </a:rPr>
              <a:t>TICKET</a:t>
            </a:r>
            <a:r>
              <a:rPr lang="en-US" dirty="0">
                <a:solidFill>
                  <a:schemeClr val="accent6"/>
                </a:solidFill>
                <a:latin typeface="Bahnschrift SemiCondensed" panose="020B0502040204020203" pitchFamily="34" charset="0"/>
              </a:rPr>
              <a:t>.</a:t>
            </a:r>
          </a:p>
          <a:p>
            <a:pPr algn="ctr"/>
            <a:r>
              <a:rPr lang="en-US" dirty="0">
                <a:solidFill>
                  <a:schemeClr val="accent4">
                    <a:lumMod val="75000"/>
                  </a:schemeClr>
                </a:solidFill>
                <a:latin typeface="Bahnschrift SemiCondensed" panose="020B0502040204020203" pitchFamily="34" charset="0"/>
              </a:rPr>
              <a:t>Attribute: </a:t>
            </a:r>
            <a:r>
              <a:rPr lang="en-US" dirty="0" smtClean="0">
                <a:solidFill>
                  <a:schemeClr val="accent4">
                    <a:lumMod val="75000"/>
                  </a:schemeClr>
                </a:solidFill>
                <a:latin typeface="Bahnschrift SemiCondensed" panose="020B0502040204020203" pitchFamily="34" charset="0"/>
              </a:rPr>
              <a:t>price, date, </a:t>
            </a:r>
            <a:r>
              <a:rPr lang="en-US" dirty="0">
                <a:solidFill>
                  <a:schemeClr val="accent4">
                    <a:lumMod val="75000"/>
                  </a:schemeClr>
                </a:solidFill>
                <a:latin typeface="Bahnschrift SemiCondensed" panose="020B0502040204020203" pitchFamily="34" charset="0"/>
              </a:rPr>
              <a:t>departure, destination, travel_class </a:t>
            </a:r>
            <a:r>
              <a:rPr lang="en-US" dirty="0" smtClean="0">
                <a:solidFill>
                  <a:schemeClr val="accent4">
                    <a:lumMod val="75000"/>
                  </a:schemeClr>
                </a:solidFill>
                <a:latin typeface="Bahnschrift SemiCondensed" panose="020B0502040204020203" pitchFamily="34" charset="0"/>
              </a:rPr>
              <a:t>.</a:t>
            </a:r>
            <a:endParaRPr lang="en-US" dirty="0">
              <a:solidFill>
                <a:schemeClr val="accent4">
                  <a:lumMod val="75000"/>
                </a:schemeClr>
              </a:solidFill>
              <a:latin typeface="Bahnschrift SemiCondensed" panose="020B0502040204020203" pitchFamily="34" charset="0"/>
            </a:endParaRPr>
          </a:p>
          <a:p>
            <a:pPr algn="ctr"/>
            <a:r>
              <a:rPr lang="en-US" dirty="0">
                <a:solidFill>
                  <a:schemeClr val="accent4">
                    <a:lumMod val="50000"/>
                  </a:schemeClr>
                </a:solidFill>
                <a:latin typeface="Bahnschrift SemiCondensed" panose="020B0502040204020203" pitchFamily="34" charset="0"/>
              </a:rPr>
              <a:t>Primary Key : Ticketid</a:t>
            </a:r>
            <a:r>
              <a:rPr lang="en-US" dirty="0">
                <a:latin typeface="Bahnschrift SemiCondensed" panose="020B0502040204020203" pitchFamily="34" charset="0"/>
              </a:rPr>
              <a:t> </a:t>
            </a:r>
            <a:r>
              <a:rPr lang="en-US" dirty="0" smtClean="0">
                <a:solidFill>
                  <a:schemeClr val="accent4">
                    <a:lumMod val="50000"/>
                  </a:schemeClr>
                </a:solidFill>
                <a:latin typeface="Bahnschrift SemiCondensed" panose="020B0502040204020203" pitchFamily="34" charset="0"/>
              </a:rPr>
              <a:t>.</a:t>
            </a:r>
            <a:endParaRPr lang="en-US" dirty="0">
              <a:solidFill>
                <a:schemeClr val="accent4">
                  <a:lumMod val="50000"/>
                </a:schemeClr>
              </a:solidFill>
              <a:latin typeface="Bahnschrift SemiCondensed" panose="020B0502040204020203" pitchFamily="34" charset="0"/>
            </a:endParaRPr>
          </a:p>
          <a:p>
            <a:pPr algn="ctr"/>
            <a:r>
              <a:rPr lang="en-US" dirty="0">
                <a:solidFill>
                  <a:srgbClr val="C00000"/>
                </a:solidFill>
                <a:latin typeface="Bahnschrift SemiCondensed" panose="020B0502040204020203" pitchFamily="34" charset="0"/>
              </a:rPr>
              <a:t>Relation : </a:t>
            </a:r>
            <a:r>
              <a:rPr lang="en-US" dirty="0" smtClean="0">
                <a:solidFill>
                  <a:srgbClr val="C00000"/>
                </a:solidFill>
                <a:latin typeface="Bahnschrift SemiCondensed" panose="020B0502040204020203" pitchFamily="34" charset="0"/>
              </a:rPr>
              <a:t>has,</a:t>
            </a:r>
            <a:r>
              <a:rPr lang="en-US" dirty="0">
                <a:solidFill>
                  <a:srgbClr val="C00000"/>
                </a:solidFill>
                <a:latin typeface="Bahnschrift SemiCondensed" panose="020B0502040204020203" pitchFamily="34" charset="0"/>
              </a:rPr>
              <a:t> may has </a:t>
            </a:r>
            <a:r>
              <a:rPr lang="en-US" dirty="0" smtClean="0">
                <a:solidFill>
                  <a:srgbClr val="C00000"/>
                </a:solidFill>
                <a:latin typeface="Bahnschrift SemiCondensed" panose="020B0502040204020203" pitchFamily="34" charset="0"/>
              </a:rPr>
              <a:t>.</a:t>
            </a:r>
            <a:endParaRPr lang="en-US" dirty="0">
              <a:latin typeface="Bahnschrift SemiCondensed" panose="020B0502040204020203" pitchFamily="34" charset="0"/>
            </a:endParaRPr>
          </a:p>
          <a:p>
            <a:pPr algn="ctr"/>
            <a:endParaRPr lang="en-US" b="0" cap="none" spc="0" dirty="0">
              <a:ln w="0"/>
              <a:effectLst>
                <a:outerShdw blurRad="38100" dist="19050" dir="2700000" algn="tl" rotWithShape="0">
                  <a:schemeClr val="dk1">
                    <a:alpha val="40000"/>
                  </a:schemeClr>
                </a:outerShdw>
              </a:effectLst>
            </a:endParaRPr>
          </a:p>
        </p:txBody>
      </p:sp>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2818" y="2763777"/>
            <a:ext cx="977086" cy="658054"/>
          </a:xfrm>
          <a:prstGeom prst="rect">
            <a:avLst/>
          </a:prstGeom>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00031" y="2747217"/>
            <a:ext cx="1413669" cy="672586"/>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5373" y="3665552"/>
            <a:ext cx="2097135" cy="1987695"/>
          </a:xfrm>
          <a:prstGeom prst="rect">
            <a:avLst/>
          </a:prstGeom>
        </p:spPr>
      </p:pic>
      <p:pic>
        <p:nvPicPr>
          <p:cNvPr id="30" name="Picture 29"/>
          <p:cNvPicPr>
            <a:picLocks noChangeAspect="1"/>
          </p:cNvPicPr>
          <p:nvPr/>
        </p:nvPicPr>
        <p:blipFill rotWithShape="1">
          <a:blip r:embed="rId12">
            <a:extLst>
              <a:ext uri="{28A0092B-C50C-407E-A947-70E740481C1C}">
                <a14:useLocalDpi xmlns:a14="http://schemas.microsoft.com/office/drawing/2010/main" val="0"/>
              </a:ext>
            </a:extLst>
          </a:blip>
          <a:srcRect l="2517" t="2532" r="1" b="148"/>
          <a:stretch/>
        </p:blipFill>
        <p:spPr>
          <a:xfrm>
            <a:off x="8380675" y="3471032"/>
            <a:ext cx="923647" cy="720920"/>
          </a:xfrm>
          <a:prstGeom prst="rect">
            <a:avLst/>
          </a:prstGeom>
        </p:spPr>
      </p:pic>
      <p:sp>
        <p:nvSpPr>
          <p:cNvPr id="45" name="Rectangle 44"/>
          <p:cNvSpPr/>
          <p:nvPr/>
        </p:nvSpPr>
        <p:spPr>
          <a:xfrm>
            <a:off x="300487" y="1530162"/>
            <a:ext cx="3372612" cy="4524315"/>
          </a:xfrm>
          <a:prstGeom prst="rect">
            <a:avLst/>
          </a:prstGeom>
          <a:noFill/>
        </p:spPr>
        <p:txBody>
          <a:bodyPr wrap="square" lIns="91440" tIns="45720" rIns="91440" bIns="45720">
            <a:spAutoFit/>
          </a:bodyPr>
          <a:lstStyle/>
          <a:p>
            <a:pPr algn="ctr"/>
            <a:r>
              <a:rPr lang="en-US" dirty="0">
                <a:latin typeface="Bahnschrift SemiCondensed" panose="020B0502040204020203" pitchFamily="34" charset="0"/>
              </a:rPr>
              <a:t>The </a:t>
            </a:r>
            <a:r>
              <a:rPr lang="en-US" dirty="0">
                <a:solidFill>
                  <a:schemeClr val="accent6"/>
                </a:solidFill>
                <a:latin typeface="Bahnschrift SemiCondensed" panose="020B0502040204020203" pitchFamily="34" charset="0"/>
              </a:rPr>
              <a:t>LUGGAGE</a:t>
            </a:r>
            <a:r>
              <a:rPr lang="en-US" dirty="0">
                <a:latin typeface="Bahnschrift SemiCondensed" panose="020B0502040204020203" pitchFamily="34" charset="0"/>
              </a:rPr>
              <a:t> has </a:t>
            </a:r>
            <a:r>
              <a:rPr lang="en-US" dirty="0">
                <a:solidFill>
                  <a:schemeClr val="accent4">
                    <a:lumMod val="50000"/>
                  </a:schemeClr>
                </a:solidFill>
                <a:latin typeface="Bahnschrift SemiCondensed" panose="020B0502040204020203" pitchFamily="34" charset="0"/>
              </a:rPr>
              <a:t>ID, </a:t>
            </a:r>
            <a:r>
              <a:rPr lang="en-US" dirty="0">
                <a:solidFill>
                  <a:schemeClr val="accent4">
                    <a:lumMod val="75000"/>
                  </a:schemeClr>
                </a:solidFill>
                <a:latin typeface="Bahnschrift SemiCondensed" panose="020B0502040204020203" pitchFamily="34" charset="0"/>
              </a:rPr>
              <a:t>luggage type</a:t>
            </a:r>
            <a:r>
              <a:rPr lang="en-US" dirty="0">
                <a:latin typeface="Bahnschrift SemiCondensed" panose="020B0502040204020203" pitchFamily="34" charset="0"/>
              </a:rPr>
              <a:t>, </a:t>
            </a:r>
            <a:r>
              <a:rPr lang="en-US" dirty="0">
                <a:solidFill>
                  <a:schemeClr val="accent4">
                    <a:lumMod val="75000"/>
                  </a:schemeClr>
                </a:solidFill>
                <a:latin typeface="Bahnschrift SemiCondensed" panose="020B0502040204020203" pitchFamily="34" charset="0"/>
              </a:rPr>
              <a:t>luggage weight</a:t>
            </a:r>
            <a:r>
              <a:rPr lang="en-US" dirty="0">
                <a:latin typeface="Bahnschrift SemiCondensed" panose="020B0502040204020203" pitchFamily="34" charset="0"/>
              </a:rPr>
              <a:t>. </a:t>
            </a:r>
            <a:r>
              <a:rPr lang="en-US" dirty="0">
                <a:solidFill>
                  <a:schemeClr val="accent4">
                    <a:lumMod val="50000"/>
                  </a:schemeClr>
                </a:solidFill>
                <a:latin typeface="Bahnschrift SemiCondensed" panose="020B0502040204020203" pitchFamily="34" charset="0"/>
              </a:rPr>
              <a:t>ID</a:t>
            </a:r>
            <a:r>
              <a:rPr lang="en-US" dirty="0">
                <a:latin typeface="Bahnschrift SemiCondensed" panose="020B0502040204020203" pitchFamily="34" charset="0"/>
              </a:rPr>
              <a:t> has unique values for </a:t>
            </a:r>
            <a:r>
              <a:rPr lang="en-US" dirty="0" smtClean="0">
                <a:latin typeface="Bahnschrift SemiCondensed" panose="020B0502040204020203" pitchFamily="34" charset="0"/>
              </a:rPr>
              <a:t>each </a:t>
            </a:r>
            <a:r>
              <a:rPr lang="en-US" dirty="0">
                <a:latin typeface="Bahnschrift SemiCondensed" panose="020B0502040204020203" pitchFamily="34" charset="0"/>
              </a:rPr>
              <a:t>bag. </a:t>
            </a:r>
            <a:r>
              <a:rPr lang="en-US" dirty="0" smtClean="0">
                <a:latin typeface="Bahnschrift SemiCondensed" panose="020B0502040204020203" pitchFamily="34" charset="0"/>
              </a:rPr>
              <a:t>The</a:t>
            </a:r>
            <a:r>
              <a:rPr lang="en-US" dirty="0" smtClean="0">
                <a:solidFill>
                  <a:schemeClr val="accent6"/>
                </a:solidFill>
                <a:latin typeface="Bahnschrift SemiCondensed" panose="020B0502040204020203" pitchFamily="34" charset="0"/>
              </a:rPr>
              <a:t> Airline company</a:t>
            </a:r>
            <a:r>
              <a:rPr lang="en-US" dirty="0" smtClean="0">
                <a:latin typeface="Bahnschrift SemiCondensed" panose="020B0502040204020203" pitchFamily="34" charset="0"/>
              </a:rPr>
              <a:t> has </a:t>
            </a:r>
            <a:r>
              <a:rPr lang="en-US" dirty="0">
                <a:solidFill>
                  <a:schemeClr val="accent4">
                    <a:lumMod val="75000"/>
                  </a:schemeClr>
                </a:solidFill>
                <a:latin typeface="Bahnschrift SemiCondensed" panose="020B0502040204020203" pitchFamily="34" charset="0"/>
              </a:rPr>
              <a:t>Name , </a:t>
            </a:r>
            <a:r>
              <a:rPr lang="en-US" dirty="0">
                <a:solidFill>
                  <a:schemeClr val="accent4">
                    <a:lumMod val="50000"/>
                  </a:schemeClr>
                </a:solidFill>
                <a:latin typeface="Bahnschrift SemiCondensed" panose="020B0502040204020203" pitchFamily="34" charset="0"/>
              </a:rPr>
              <a:t>ID</a:t>
            </a:r>
            <a:r>
              <a:rPr lang="en-US" dirty="0">
                <a:solidFill>
                  <a:schemeClr val="accent4">
                    <a:lumMod val="75000"/>
                  </a:schemeClr>
                </a:solidFill>
                <a:latin typeface="Bahnschrift SemiCondensed" panose="020B0502040204020203" pitchFamily="34" charset="0"/>
              </a:rPr>
              <a:t> , country</a:t>
            </a:r>
            <a:r>
              <a:rPr lang="en-US" dirty="0">
                <a:latin typeface="Bahnschrift SemiCondensed" panose="020B0502040204020203" pitchFamily="34" charset="0"/>
              </a:rPr>
              <a:t>. </a:t>
            </a:r>
            <a:r>
              <a:rPr lang="en-US" dirty="0">
                <a:solidFill>
                  <a:schemeClr val="accent4">
                    <a:lumMod val="50000"/>
                  </a:schemeClr>
                </a:solidFill>
                <a:latin typeface="Bahnschrift SemiCondensed" panose="020B0502040204020203" pitchFamily="34" charset="0"/>
              </a:rPr>
              <a:t>ID</a:t>
            </a:r>
            <a:r>
              <a:rPr lang="en-US" dirty="0">
                <a:latin typeface="Bahnschrift SemiCondensed" panose="020B0502040204020203" pitchFamily="34" charset="0"/>
              </a:rPr>
              <a:t> has unique values for each airlines company</a:t>
            </a:r>
            <a:r>
              <a:rPr lang="en-US" dirty="0" smtClean="0">
                <a:latin typeface="Bahnschrift SemiCondensed" panose="020B0502040204020203" pitchFamily="34" charset="0"/>
              </a:rPr>
              <a:t>.</a:t>
            </a:r>
          </a:p>
          <a:p>
            <a:pPr algn="ctr"/>
            <a:endParaRPr lang="en-US" dirty="0">
              <a:ln w="0"/>
              <a:effectLst>
                <a:outerShdw blurRad="38100" dist="19050" dir="2700000" algn="tl" rotWithShape="0">
                  <a:schemeClr val="dk1">
                    <a:alpha val="40000"/>
                  </a:schemeClr>
                </a:outerShdw>
              </a:effectLst>
              <a:latin typeface="Bahnschrift SemiCondensed" panose="020B0502040204020203" pitchFamily="34" charset="0"/>
            </a:endParaRPr>
          </a:p>
          <a:p>
            <a:pPr algn="ctr"/>
            <a:r>
              <a:rPr lang="en-US" dirty="0">
                <a:solidFill>
                  <a:schemeClr val="accent6"/>
                </a:solidFill>
                <a:latin typeface="Bahnschrift SemiCondensed" panose="020B0502040204020203" pitchFamily="34" charset="0"/>
              </a:rPr>
              <a:t>Entity: </a:t>
            </a:r>
            <a:r>
              <a:rPr lang="en-US" dirty="0" smtClean="0">
                <a:solidFill>
                  <a:schemeClr val="accent6"/>
                </a:solidFill>
                <a:latin typeface="Bahnschrift SemiCondensed" panose="020B0502040204020203" pitchFamily="34" charset="0"/>
              </a:rPr>
              <a:t>LUGGAGE,</a:t>
            </a:r>
            <a:r>
              <a:rPr lang="en-US" dirty="0">
                <a:solidFill>
                  <a:schemeClr val="accent6"/>
                </a:solidFill>
                <a:latin typeface="Bahnschrift SemiCondensed" panose="020B0502040204020203" pitchFamily="34" charset="0"/>
              </a:rPr>
              <a:t> </a:t>
            </a:r>
            <a:r>
              <a:rPr lang="en-US" dirty="0" smtClean="0">
                <a:solidFill>
                  <a:schemeClr val="accent6"/>
                </a:solidFill>
                <a:latin typeface="Bahnschrift SemiCondensed" panose="020B0502040204020203" pitchFamily="34" charset="0"/>
              </a:rPr>
              <a:t>Airline_company </a:t>
            </a:r>
            <a:endParaRPr lang="en-US" dirty="0">
              <a:solidFill>
                <a:schemeClr val="accent6"/>
              </a:solidFill>
              <a:latin typeface="Bahnschrift SemiCondensed" panose="020B0502040204020203" pitchFamily="34" charset="0"/>
            </a:endParaRPr>
          </a:p>
          <a:p>
            <a:pPr algn="ctr"/>
            <a:r>
              <a:rPr lang="en-US" dirty="0" smtClean="0">
                <a:solidFill>
                  <a:schemeClr val="accent4">
                    <a:lumMod val="75000"/>
                  </a:schemeClr>
                </a:solidFill>
                <a:latin typeface="Bahnschrift SemiCondensed" panose="020B0502040204020203" pitchFamily="34" charset="0"/>
              </a:rPr>
              <a:t>Attribute</a:t>
            </a:r>
            <a:r>
              <a:rPr lang="en-US" dirty="0">
                <a:solidFill>
                  <a:schemeClr val="accent4">
                    <a:lumMod val="75000"/>
                  </a:schemeClr>
                </a:solidFill>
                <a:latin typeface="Bahnschrift SemiCondensed" panose="020B0502040204020203" pitchFamily="34" charset="0"/>
              </a:rPr>
              <a:t> luggage type</a:t>
            </a:r>
            <a:r>
              <a:rPr lang="en-US" dirty="0" smtClean="0">
                <a:solidFill>
                  <a:schemeClr val="accent4">
                    <a:lumMod val="75000"/>
                  </a:schemeClr>
                </a:solidFill>
                <a:latin typeface="Bahnschrift SemiCondensed" panose="020B0502040204020203" pitchFamily="34" charset="0"/>
              </a:rPr>
              <a:t>, </a:t>
            </a:r>
            <a:r>
              <a:rPr lang="en-US" dirty="0">
                <a:solidFill>
                  <a:schemeClr val="accent4">
                    <a:lumMod val="75000"/>
                  </a:schemeClr>
                </a:solidFill>
                <a:latin typeface="Bahnschrift SemiCondensed" panose="020B0502040204020203" pitchFamily="34" charset="0"/>
              </a:rPr>
              <a:t>luggage </a:t>
            </a:r>
            <a:r>
              <a:rPr lang="en-US" dirty="0" smtClean="0">
                <a:solidFill>
                  <a:schemeClr val="accent4">
                    <a:lumMod val="75000"/>
                  </a:schemeClr>
                </a:solidFill>
                <a:latin typeface="Bahnschrift SemiCondensed" panose="020B0502040204020203" pitchFamily="34" charset="0"/>
              </a:rPr>
              <a:t>weight, </a:t>
            </a:r>
            <a:r>
              <a:rPr lang="en-US" dirty="0">
                <a:solidFill>
                  <a:schemeClr val="accent4">
                    <a:lumMod val="75000"/>
                  </a:schemeClr>
                </a:solidFill>
                <a:latin typeface="Bahnschrift SemiCondensed" panose="020B0502040204020203" pitchFamily="34" charset="0"/>
              </a:rPr>
              <a:t>luggage </a:t>
            </a:r>
            <a:r>
              <a:rPr lang="en-US" dirty="0" smtClean="0">
                <a:solidFill>
                  <a:schemeClr val="accent4">
                    <a:lumMod val="75000"/>
                  </a:schemeClr>
                </a:solidFill>
                <a:latin typeface="Bahnschrift SemiCondensed" panose="020B0502040204020203" pitchFamily="34" charset="0"/>
              </a:rPr>
              <a:t>ID, </a:t>
            </a:r>
            <a:r>
              <a:rPr lang="en-US" dirty="0">
                <a:solidFill>
                  <a:schemeClr val="accent4">
                    <a:lumMod val="75000"/>
                  </a:schemeClr>
                </a:solidFill>
                <a:latin typeface="Bahnschrift SemiCondensed" panose="020B0502040204020203" pitchFamily="34" charset="0"/>
              </a:rPr>
              <a:t>Name</a:t>
            </a:r>
            <a:r>
              <a:rPr lang="en-US" dirty="0" smtClean="0">
                <a:solidFill>
                  <a:schemeClr val="accent4">
                    <a:lumMod val="75000"/>
                  </a:schemeClr>
                </a:solidFill>
                <a:latin typeface="Bahnschrift SemiCondensed" panose="020B0502040204020203" pitchFamily="34" charset="0"/>
              </a:rPr>
              <a:t> , Airline Name, Country .</a:t>
            </a:r>
            <a:endParaRPr lang="en-US" dirty="0">
              <a:solidFill>
                <a:schemeClr val="accent4">
                  <a:lumMod val="75000"/>
                </a:schemeClr>
              </a:solidFill>
              <a:latin typeface="Bahnschrift SemiCondensed" panose="020B0502040204020203" pitchFamily="34" charset="0"/>
            </a:endParaRPr>
          </a:p>
          <a:p>
            <a:pPr algn="ctr"/>
            <a:r>
              <a:rPr lang="en-US" dirty="0">
                <a:solidFill>
                  <a:schemeClr val="accent4">
                    <a:lumMod val="50000"/>
                  </a:schemeClr>
                </a:solidFill>
                <a:latin typeface="Bahnschrift SemiCondensed" panose="020B0502040204020203" pitchFamily="34" charset="0"/>
              </a:rPr>
              <a:t>Primary Key : </a:t>
            </a:r>
            <a:r>
              <a:rPr lang="en-US" dirty="0" smtClean="0">
                <a:solidFill>
                  <a:schemeClr val="accent4">
                    <a:lumMod val="50000"/>
                  </a:schemeClr>
                </a:solidFill>
                <a:latin typeface="Bahnschrift SemiCondensed" panose="020B0502040204020203" pitchFamily="34" charset="0"/>
              </a:rPr>
              <a:t>AirlineID, LuggageID.</a:t>
            </a:r>
          </a:p>
          <a:p>
            <a:pPr algn="ctr"/>
            <a:r>
              <a:rPr lang="en-US" dirty="0" smtClean="0">
                <a:latin typeface="Bahnschrift SemiCondensed" panose="020B0502040204020203" pitchFamily="34" charset="0"/>
              </a:rPr>
              <a:t> </a:t>
            </a: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latin typeface="Bahnschrift SemiCondensed" panose="020B0502040204020203" pitchFamily="34" charset="0"/>
            </a:endParaRPr>
          </a:p>
          <a:p>
            <a:pPr algn="ctr"/>
            <a:endParaRPr lang="en-US" b="0" cap="none" spc="0" dirty="0" smtClean="0">
              <a:ln w="0"/>
              <a:solidFill>
                <a:schemeClr val="tx1"/>
              </a:solidFill>
              <a:effectLst>
                <a:outerShdw blurRad="38100" dist="19050" dir="2700000" algn="tl" rotWithShape="0">
                  <a:schemeClr val="dk1">
                    <a:alpha val="40000"/>
                  </a:schemeClr>
                </a:outerShdw>
              </a:effectLst>
              <a:latin typeface="Bahnschrift SemiCondensed" panose="020B0502040204020203" pitchFamily="34" charset="0"/>
            </a:endParaRPr>
          </a:p>
          <a:p>
            <a:pPr algn="ctr"/>
            <a:endParaRPr lang="en-US" b="0" cap="none" spc="0" dirty="0">
              <a:ln w="0"/>
              <a:solidFill>
                <a:schemeClr val="tx1"/>
              </a:solidFill>
              <a:effectLst>
                <a:outerShdw blurRad="38100" dist="19050" dir="2700000" algn="tl" rotWithShape="0">
                  <a:schemeClr val="dk1">
                    <a:alpha val="40000"/>
                  </a:schemeClr>
                </a:outerShdw>
              </a:effectLst>
              <a:latin typeface="Bahnschrift SemiCondensed" panose="020B0502040204020203" pitchFamily="34" charset="0"/>
            </a:endParaRPr>
          </a:p>
        </p:txBody>
      </p:sp>
      <p:sp>
        <p:nvSpPr>
          <p:cNvPr id="48" name="Rectangle 47"/>
          <p:cNvSpPr/>
          <p:nvPr/>
        </p:nvSpPr>
        <p:spPr>
          <a:xfrm>
            <a:off x="754346" y="1546540"/>
            <a:ext cx="3000414" cy="3970318"/>
          </a:xfrm>
          <a:prstGeom prst="rect">
            <a:avLst/>
          </a:prstGeom>
          <a:noFill/>
        </p:spPr>
        <p:txBody>
          <a:bodyPr wrap="square" lIns="91440" tIns="45720" rIns="91440" bIns="45720">
            <a:spAutoFit/>
          </a:bodyPr>
          <a:lstStyle/>
          <a:p>
            <a:r>
              <a:rPr lang="en-US" dirty="0">
                <a:latin typeface="Bahnschrift SemiCondensed" panose="020B0502040204020203" pitchFamily="34" charset="0"/>
              </a:rPr>
              <a:t>The </a:t>
            </a:r>
            <a:r>
              <a:rPr lang="en-US" dirty="0">
                <a:solidFill>
                  <a:schemeClr val="accent6"/>
                </a:solidFill>
                <a:latin typeface="Bahnschrift SemiCondensed" panose="020B0502040204020203" pitchFamily="34" charset="0"/>
              </a:rPr>
              <a:t>passengers</a:t>
            </a:r>
            <a:r>
              <a:rPr lang="en-US" dirty="0">
                <a:latin typeface="Bahnschrift SemiCondensed" panose="020B0502040204020203" pitchFamily="34" charset="0"/>
              </a:rPr>
              <a:t> has a </a:t>
            </a:r>
            <a:r>
              <a:rPr lang="en-US" dirty="0">
                <a:solidFill>
                  <a:schemeClr val="accent4">
                    <a:lumMod val="75000"/>
                  </a:schemeClr>
                </a:solidFill>
                <a:latin typeface="Bahnschrift SemiCondensed" panose="020B0502040204020203" pitchFamily="34" charset="0"/>
              </a:rPr>
              <a:t>name (FirstName, MiddleName, LastName), birthdate(Year, Month,Day)</a:t>
            </a:r>
            <a:r>
              <a:rPr lang="en-US" dirty="0">
                <a:latin typeface="Bahnschrift SemiCondensed" panose="020B0502040204020203" pitchFamily="34" charset="0"/>
              </a:rPr>
              <a:t>, </a:t>
            </a:r>
            <a:r>
              <a:rPr lang="en-US" dirty="0">
                <a:solidFill>
                  <a:schemeClr val="accent4">
                    <a:lumMod val="50000"/>
                  </a:schemeClr>
                </a:solidFill>
                <a:latin typeface="Bahnschrift SemiCondensed" panose="020B0502040204020203" pitchFamily="34" charset="0"/>
              </a:rPr>
              <a:t>PtID/NID</a:t>
            </a:r>
            <a:r>
              <a:rPr lang="en-US" dirty="0">
                <a:solidFill>
                  <a:schemeClr val="accent4">
                    <a:lumMod val="75000"/>
                  </a:schemeClr>
                </a:solidFill>
                <a:latin typeface="Bahnschrift SemiCondensed" panose="020B0502040204020203" pitchFamily="34" charset="0"/>
              </a:rPr>
              <a:t>,Ped (Passport expiry date) (Year, Month,Day)</a:t>
            </a:r>
            <a:r>
              <a:rPr lang="en-US" dirty="0">
                <a:latin typeface="Bahnschrift SemiCondensed" panose="020B0502040204020203" pitchFamily="34" charset="0"/>
              </a:rPr>
              <a:t>,also </a:t>
            </a:r>
            <a:r>
              <a:rPr lang="en-US" dirty="0">
                <a:solidFill>
                  <a:srgbClr val="C00000"/>
                </a:solidFill>
                <a:latin typeface="Bahnschrift SemiCondensed" panose="020B0502040204020203" pitchFamily="34" charset="0"/>
              </a:rPr>
              <a:t>has</a:t>
            </a:r>
            <a:r>
              <a:rPr lang="en-US" dirty="0">
                <a:latin typeface="Bahnschrift SemiCondensed" panose="020B0502040204020203" pitchFamily="34" charset="0"/>
              </a:rPr>
              <a:t> </a:t>
            </a:r>
            <a:r>
              <a:rPr lang="en-US" dirty="0">
                <a:solidFill>
                  <a:schemeClr val="accent6"/>
                </a:solidFill>
                <a:latin typeface="Bahnschrift SemiCondensed" panose="020B0502040204020203" pitchFamily="34" charset="0"/>
              </a:rPr>
              <a:t>ticket</a:t>
            </a:r>
            <a:r>
              <a:rPr lang="en-US" dirty="0">
                <a:latin typeface="Bahnschrift SemiCondensed" panose="020B0502040204020203" pitchFamily="34" charset="0"/>
              </a:rPr>
              <a:t> . </a:t>
            </a:r>
            <a:r>
              <a:rPr lang="en-US" dirty="0">
                <a:solidFill>
                  <a:schemeClr val="accent4">
                    <a:lumMod val="50000"/>
                  </a:schemeClr>
                </a:solidFill>
                <a:latin typeface="Bahnschrift SemiCondensed" panose="020B0502040204020203" pitchFamily="34" charset="0"/>
              </a:rPr>
              <a:t>PtID/NID</a:t>
            </a:r>
            <a:r>
              <a:rPr lang="en-US" dirty="0">
                <a:latin typeface="Bahnschrift SemiCondensed" panose="020B0502040204020203" pitchFamily="34" charset="0"/>
              </a:rPr>
              <a:t> has unique values for each airlines passenger</a:t>
            </a:r>
            <a:r>
              <a:rPr lang="en-US" dirty="0" smtClean="0">
                <a:latin typeface="Bahnschrift SemiCondensed" panose="020B0502040204020203" pitchFamily="34" charset="0"/>
              </a:rPr>
              <a:t>.</a:t>
            </a:r>
            <a:endParaRPr lang="en-US" dirty="0">
              <a:latin typeface="Bahnschrift SemiCondensed" panose="020B0502040204020203" pitchFamily="34" charset="0"/>
            </a:endParaRPr>
          </a:p>
          <a:p>
            <a:endParaRPr lang="en-US" dirty="0" smtClean="0">
              <a:latin typeface="Bahnschrift SemiCondensed" panose="020B0502040204020203" pitchFamily="34" charset="0"/>
            </a:endParaRPr>
          </a:p>
          <a:p>
            <a:pPr algn="ctr"/>
            <a:endParaRPr lang="en-US" dirty="0">
              <a:latin typeface="Bahnschrift SemiCondensed" panose="020B0502040204020203" pitchFamily="34" charset="0"/>
            </a:endParaRPr>
          </a:p>
          <a:p>
            <a:pPr algn="ctr"/>
            <a:r>
              <a:rPr lang="en-US" dirty="0">
                <a:solidFill>
                  <a:schemeClr val="accent6"/>
                </a:solidFill>
                <a:latin typeface="Bahnschrift SemiCondensed" panose="020B0502040204020203" pitchFamily="34" charset="0"/>
              </a:rPr>
              <a:t>Entity: </a:t>
            </a:r>
            <a:r>
              <a:rPr lang="en-US" dirty="0" smtClean="0">
                <a:solidFill>
                  <a:schemeClr val="accent6"/>
                </a:solidFill>
                <a:latin typeface="Bahnschrift SemiCondensed" panose="020B0502040204020203" pitchFamily="34" charset="0"/>
              </a:rPr>
              <a:t>PASSENGER,.</a:t>
            </a:r>
            <a:endParaRPr lang="en-US" dirty="0">
              <a:solidFill>
                <a:schemeClr val="accent6"/>
              </a:solidFill>
              <a:latin typeface="Bahnschrift SemiCondensed" panose="020B0502040204020203" pitchFamily="34" charset="0"/>
            </a:endParaRPr>
          </a:p>
          <a:p>
            <a:pPr algn="ctr"/>
            <a:r>
              <a:rPr lang="en-US" dirty="0">
                <a:solidFill>
                  <a:schemeClr val="accent4">
                    <a:lumMod val="75000"/>
                  </a:schemeClr>
                </a:solidFill>
                <a:latin typeface="Bahnschrift SemiCondensed" panose="020B0502040204020203" pitchFamily="34" charset="0"/>
              </a:rPr>
              <a:t>Attribute: name </a:t>
            </a:r>
            <a:r>
              <a:rPr lang="en-US" dirty="0" smtClean="0">
                <a:solidFill>
                  <a:schemeClr val="accent4">
                    <a:lumMod val="75000"/>
                  </a:schemeClr>
                </a:solidFill>
                <a:latin typeface="Bahnschrift SemiCondensed" panose="020B0502040204020203" pitchFamily="34" charset="0"/>
              </a:rPr>
              <a:t>,</a:t>
            </a:r>
            <a:r>
              <a:rPr lang="en-US" dirty="0">
                <a:solidFill>
                  <a:schemeClr val="accent4">
                    <a:lumMod val="75000"/>
                  </a:schemeClr>
                </a:solidFill>
                <a:latin typeface="Bahnschrift SemiCondensed" panose="020B0502040204020203" pitchFamily="34" charset="0"/>
              </a:rPr>
              <a:t> </a:t>
            </a:r>
            <a:r>
              <a:rPr lang="en-US" dirty="0" smtClean="0">
                <a:solidFill>
                  <a:schemeClr val="accent4">
                    <a:lumMod val="75000"/>
                  </a:schemeClr>
                </a:solidFill>
                <a:latin typeface="Bahnschrift SemiCondensed" panose="020B0502040204020203" pitchFamily="34" charset="0"/>
              </a:rPr>
              <a:t>birthdate,</a:t>
            </a:r>
            <a:r>
              <a:rPr lang="en-US" dirty="0">
                <a:solidFill>
                  <a:schemeClr val="accent4">
                    <a:lumMod val="75000"/>
                  </a:schemeClr>
                </a:solidFill>
                <a:latin typeface="Bahnschrift SemiCondensed" panose="020B0502040204020203" pitchFamily="34" charset="0"/>
              </a:rPr>
              <a:t> Ped</a:t>
            </a:r>
            <a:r>
              <a:rPr lang="en-US" dirty="0" smtClean="0">
                <a:solidFill>
                  <a:schemeClr val="accent4">
                    <a:lumMod val="75000"/>
                  </a:schemeClr>
                </a:solidFill>
                <a:latin typeface="Bahnschrift SemiCondensed" panose="020B0502040204020203" pitchFamily="34" charset="0"/>
              </a:rPr>
              <a:t>.</a:t>
            </a:r>
            <a:endParaRPr lang="en-US" dirty="0">
              <a:solidFill>
                <a:schemeClr val="accent4">
                  <a:lumMod val="75000"/>
                </a:schemeClr>
              </a:solidFill>
              <a:latin typeface="Bahnschrift SemiCondensed" panose="020B0502040204020203" pitchFamily="34" charset="0"/>
            </a:endParaRPr>
          </a:p>
          <a:p>
            <a:pPr algn="ctr"/>
            <a:r>
              <a:rPr lang="en-US" dirty="0">
                <a:solidFill>
                  <a:schemeClr val="accent4">
                    <a:lumMod val="50000"/>
                  </a:schemeClr>
                </a:solidFill>
                <a:latin typeface="Bahnschrift SemiCondensed" panose="020B0502040204020203" pitchFamily="34" charset="0"/>
              </a:rPr>
              <a:t>Primary Key : PtID/NID</a:t>
            </a:r>
            <a:r>
              <a:rPr lang="en-US" dirty="0" smtClean="0">
                <a:solidFill>
                  <a:schemeClr val="accent4">
                    <a:lumMod val="50000"/>
                  </a:schemeClr>
                </a:solidFill>
                <a:latin typeface="Bahnschrift SemiCondensed" panose="020B0502040204020203" pitchFamily="34" charset="0"/>
              </a:rPr>
              <a:t>.</a:t>
            </a:r>
            <a:endParaRPr lang="en-US" dirty="0">
              <a:solidFill>
                <a:schemeClr val="accent4">
                  <a:lumMod val="50000"/>
                </a:schemeClr>
              </a:solidFill>
              <a:latin typeface="Bahnschrift SemiCondensed" panose="020B0502040204020203" pitchFamily="34" charset="0"/>
            </a:endParaRPr>
          </a:p>
          <a:p>
            <a:pPr algn="ctr"/>
            <a:r>
              <a:rPr lang="en-US" dirty="0">
                <a:solidFill>
                  <a:srgbClr val="C00000"/>
                </a:solidFill>
                <a:latin typeface="Bahnschrift SemiCondensed" panose="020B0502040204020203" pitchFamily="34" charset="0"/>
              </a:rPr>
              <a:t>Relation : </a:t>
            </a:r>
            <a:r>
              <a:rPr lang="en-US" dirty="0" smtClean="0">
                <a:solidFill>
                  <a:srgbClr val="C00000"/>
                </a:solidFill>
                <a:latin typeface="Bahnschrift SemiCondensed" panose="020B0502040204020203" pitchFamily="34" charset="0"/>
              </a:rPr>
              <a:t>has.</a:t>
            </a:r>
            <a:endParaRPr lang="en-US" dirty="0">
              <a:latin typeface="Bahnschrift SemiCondensed" panose="020B0502040204020203" pitchFamily="34" charset="0"/>
            </a:endParaRPr>
          </a:p>
        </p:txBody>
      </p:sp>
      <p:pic>
        <p:nvPicPr>
          <p:cNvPr id="49"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95750" y="4957332"/>
            <a:ext cx="1091113" cy="956354"/>
          </a:xfrm>
          <a:prstGeom prst="rect">
            <a:avLst/>
          </a:prstGeom>
        </p:spPr>
      </p:pic>
      <p:pic>
        <p:nvPicPr>
          <p:cNvPr id="51" name="Picture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26859" y="4717185"/>
            <a:ext cx="655326" cy="499296"/>
          </a:xfrm>
          <a:prstGeom prst="rect">
            <a:avLst/>
          </a:prstGeom>
        </p:spPr>
      </p:pic>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07217" y="5605122"/>
            <a:ext cx="1423677" cy="783253"/>
          </a:xfrm>
          <a:prstGeom prst="rect">
            <a:avLst/>
          </a:prstGeom>
        </p:spPr>
      </p:pic>
      <p:pic>
        <p:nvPicPr>
          <p:cNvPr id="50" name="Picture 4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50091" y="3663523"/>
            <a:ext cx="1722781" cy="1608353"/>
          </a:xfrm>
          <a:prstGeom prst="rect">
            <a:avLst/>
          </a:prstGeom>
        </p:spPr>
      </p:pic>
      <p:pic>
        <p:nvPicPr>
          <p:cNvPr id="53" name="Picture 5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86240" y="5138870"/>
            <a:ext cx="797112" cy="753452"/>
          </a:xfrm>
          <a:prstGeom prst="rect">
            <a:avLst/>
          </a:prstGeom>
        </p:spPr>
      </p:pic>
    </p:spTree>
    <p:extLst>
      <p:ext uri="{BB962C8B-B14F-4D97-AF65-F5344CB8AC3E}">
        <p14:creationId xmlns:p14="http://schemas.microsoft.com/office/powerpoint/2010/main" val="355027284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2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9"/>
                                        </p:tgtEl>
                                      </p:cBhvr>
                                    </p:animEffect>
                                    <p:set>
                                      <p:cBhvr>
                                        <p:cTn id="63" dur="1" fill="hold">
                                          <p:stCondLst>
                                            <p:cond delay="499"/>
                                          </p:stCondLst>
                                        </p:cTn>
                                        <p:tgtEl>
                                          <p:spTgt spid="29"/>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45"/>
                                        </p:tgtEl>
                                      </p:cBhvr>
                                    </p:animEffect>
                                    <p:set>
                                      <p:cBhvr>
                                        <p:cTn id="77" dur="1" fill="hold">
                                          <p:stCondLst>
                                            <p:cond delay="499"/>
                                          </p:stCondLst>
                                        </p:cTn>
                                        <p:tgtEl>
                                          <p:spTgt spid="45"/>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par>
                                <p:cTn id="81" presetID="10"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par>
                                <p:cTn id="84" presetID="10"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15" grpId="0"/>
      <p:bldP spid="15" grpId="1"/>
      <p:bldP spid="25" grpId="0" animBg="1"/>
      <p:bldP spid="29" grpId="0"/>
      <p:bldP spid="29" grpId="1"/>
      <p:bldP spid="45" grpId="0"/>
      <p:bldP spid="45" grpId="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399113" y="1234687"/>
            <a:ext cx="6638214" cy="4291765"/>
          </a:xfrm>
          <a:prstGeom prst="rect">
            <a:avLst/>
          </a:prstGeom>
        </p:spPr>
      </p:pic>
      <p:sp>
        <p:nvSpPr>
          <p:cNvPr id="4" name="文本占位符 3"/>
          <p:cNvSpPr>
            <a:spLocks noGrp="1"/>
          </p:cNvSpPr>
          <p:nvPr>
            <p:ph type="body" sz="quarter" idx="10"/>
          </p:nvPr>
        </p:nvSpPr>
        <p:spPr>
          <a:xfrm>
            <a:off x="1023015" y="363475"/>
            <a:ext cx="4970462" cy="590931"/>
          </a:xfrm>
        </p:spPr>
        <p:txBody>
          <a:bodyPr/>
          <a:lstStyle/>
          <a:p>
            <a:pPr lvl="0"/>
            <a:r>
              <a:rPr lang="en-US" b="1" dirty="0">
                <a:solidFill>
                  <a:srgbClr val="002060"/>
                </a:solidFill>
                <a:latin typeface="Bahnschrift SemiCondensed" panose="020B0502040204020203" pitchFamily="34" charset="0"/>
              </a:rPr>
              <a:t>4- Relational Schema</a:t>
            </a:r>
            <a:endParaRPr lang="en-US" dirty="0">
              <a:solidFill>
                <a:srgbClr val="002060"/>
              </a:solidFill>
              <a:latin typeface="Bahnschrift SemiCondensed" panose="020B0502040204020203" pitchFamily="34" charset="0"/>
            </a:endParaRPr>
          </a:p>
        </p:txBody>
      </p:sp>
      <p:sp>
        <p:nvSpPr>
          <p:cNvPr id="3" name="Rectangle 2"/>
          <p:cNvSpPr/>
          <p:nvPr/>
        </p:nvSpPr>
        <p:spPr>
          <a:xfrm>
            <a:off x="356604" y="1234687"/>
            <a:ext cx="3728906" cy="313932"/>
          </a:xfrm>
          <a:prstGeom prst="rect">
            <a:avLst/>
          </a:prstGeom>
        </p:spPr>
        <p:txBody>
          <a:bodyPr wrap="none">
            <a:spAutoFit/>
          </a:bodyPr>
          <a:lstStyle/>
          <a:p>
            <a:pPr>
              <a:lnSpc>
                <a:spcPct val="80000"/>
              </a:lnSpc>
            </a:pPr>
            <a:r>
              <a:rPr lang="en-US" altLang="ar-SA" dirty="0">
                <a:solidFill>
                  <a:schemeClr val="accent1">
                    <a:lumMod val="75000"/>
                  </a:schemeClr>
                </a:solidFill>
                <a:latin typeface="Bahnschrift SemiBold SemiConden" panose="020B0502040204020203" pitchFamily="34" charset="0"/>
                <a:ea typeface="ＭＳ Ｐゴシック" panose="020B0600070205080204" pitchFamily="34" charset="-128"/>
              </a:rPr>
              <a:t>Step 1: Mapping of Regular Entity Types.</a:t>
            </a:r>
          </a:p>
        </p:txBody>
      </p:sp>
      <p:cxnSp>
        <p:nvCxnSpPr>
          <p:cNvPr id="7" name="Straight Connector 6"/>
          <p:cNvCxnSpPr/>
          <p:nvPr/>
        </p:nvCxnSpPr>
        <p:spPr>
          <a:xfrm flipV="1">
            <a:off x="6223255" y="3588249"/>
            <a:ext cx="1003" cy="17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281876" y="3340600"/>
            <a:ext cx="1" cy="247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23255" y="3590295"/>
            <a:ext cx="1058622"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604" y="1514968"/>
            <a:ext cx="3605795" cy="319446"/>
          </a:xfrm>
          <a:prstGeom prst="rect">
            <a:avLst/>
          </a:prstGeom>
        </p:spPr>
        <p:txBody>
          <a:bodyPr wrap="none">
            <a:spAutoFit/>
          </a:bodyPr>
          <a:lstStyle/>
          <a:p>
            <a:pPr>
              <a:lnSpc>
                <a:spcPct val="80000"/>
              </a:lnSpc>
            </a:pPr>
            <a:r>
              <a:rPr lang="en-US" altLang="ar-SA" b="1" dirty="0">
                <a:solidFill>
                  <a:schemeClr val="accent1">
                    <a:lumMod val="75000"/>
                  </a:schemeClr>
                </a:solidFill>
                <a:latin typeface="Bahnschrift SemiBold SemiConden" panose="020B0502040204020203" pitchFamily="34" charset="0"/>
                <a:ea typeface="ＭＳ Ｐゴシック" panose="020B0600070205080204" pitchFamily="34" charset="-128"/>
              </a:rPr>
              <a:t>Step 2: Mapping of Weak Entity Types</a:t>
            </a:r>
          </a:p>
        </p:txBody>
      </p:sp>
      <p:pic>
        <p:nvPicPr>
          <p:cNvPr id="19" name="Picture 18"/>
          <p:cNvPicPr>
            <a:picLocks noChangeAspect="1"/>
          </p:cNvPicPr>
          <p:nvPr/>
        </p:nvPicPr>
        <p:blipFill>
          <a:blip r:embed="rId4"/>
          <a:stretch>
            <a:fillRect/>
          </a:stretch>
        </p:blipFill>
        <p:spPr>
          <a:xfrm>
            <a:off x="5399113" y="5435890"/>
            <a:ext cx="6638214" cy="679878"/>
          </a:xfrm>
          <a:prstGeom prst="rect">
            <a:avLst/>
          </a:prstGeom>
        </p:spPr>
      </p:pic>
      <p:cxnSp>
        <p:nvCxnSpPr>
          <p:cNvPr id="21" name="Straight Connector 20"/>
          <p:cNvCxnSpPr/>
          <p:nvPr/>
        </p:nvCxnSpPr>
        <p:spPr>
          <a:xfrm>
            <a:off x="7281876" y="5763126"/>
            <a:ext cx="0" cy="16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281876" y="5931568"/>
            <a:ext cx="4617356" cy="12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1899232" y="1674691"/>
            <a:ext cx="24063" cy="426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8014916" y="1662583"/>
            <a:ext cx="3908379" cy="12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8007696" y="1536906"/>
            <a:ext cx="7219" cy="13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56604" y="1828900"/>
            <a:ext cx="4063933" cy="313932"/>
          </a:xfrm>
          <a:prstGeom prst="rect">
            <a:avLst/>
          </a:prstGeom>
        </p:spPr>
        <p:txBody>
          <a:bodyPr wrap="none">
            <a:spAutoFit/>
          </a:bodyPr>
          <a:lstStyle/>
          <a:p>
            <a:pPr>
              <a:lnSpc>
                <a:spcPct val="80000"/>
              </a:lnSpc>
            </a:pPr>
            <a:r>
              <a:rPr lang="en-US" altLang="ar-SA" b="1" dirty="0">
                <a:solidFill>
                  <a:schemeClr val="accent1">
                    <a:lumMod val="75000"/>
                  </a:schemeClr>
                </a:solidFill>
                <a:latin typeface="Bahnschrift SemiBold SemiConden" panose="020B0502040204020203" pitchFamily="34" charset="0"/>
                <a:ea typeface="ＭＳ Ｐゴシック" panose="020B0600070205080204" pitchFamily="34" charset="-128"/>
              </a:rPr>
              <a:t>Step 3: Mapping of Binary 1:1 Relation Types</a:t>
            </a:r>
          </a:p>
        </p:txBody>
      </p:sp>
      <p:cxnSp>
        <p:nvCxnSpPr>
          <p:cNvPr id="46" name="Straight Arrow Connector 45"/>
          <p:cNvCxnSpPr/>
          <p:nvPr/>
        </p:nvCxnSpPr>
        <p:spPr>
          <a:xfrm flipH="1" flipV="1">
            <a:off x="7584814" y="1540498"/>
            <a:ext cx="7950" cy="26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584814" y="1828900"/>
            <a:ext cx="3364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956897" y="1828900"/>
            <a:ext cx="0" cy="15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753350" y="1514969"/>
            <a:ext cx="0" cy="19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753350" y="1713027"/>
            <a:ext cx="38167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11562735" y="1744679"/>
            <a:ext cx="7375" cy="145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0419735" y="2060674"/>
            <a:ext cx="7375" cy="63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0423422" y="2693618"/>
            <a:ext cx="430252" cy="1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831395" y="2698955"/>
            <a:ext cx="9296" cy="501445"/>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55373" y="2104779"/>
            <a:ext cx="4554452" cy="341632"/>
          </a:xfrm>
          <a:prstGeom prst="rect">
            <a:avLst/>
          </a:prstGeom>
        </p:spPr>
        <p:txBody>
          <a:bodyPr wrap="none">
            <a:spAutoFit/>
          </a:bodyPr>
          <a:lstStyle/>
          <a:p>
            <a:pPr>
              <a:lnSpc>
                <a:spcPct val="90000"/>
              </a:lnSpc>
            </a:pPr>
            <a:r>
              <a:rPr lang="en-US" altLang="ar-SA" dirty="0">
                <a:solidFill>
                  <a:schemeClr val="accent1">
                    <a:lumMod val="75000"/>
                  </a:schemeClr>
                </a:solidFill>
                <a:latin typeface="Bahnschrift SemiBold SemiConden" panose="020B0502040204020203" pitchFamily="34" charset="0"/>
                <a:ea typeface="ＭＳ Ｐゴシック" panose="020B0600070205080204" pitchFamily="34" charset="-128"/>
              </a:rPr>
              <a:t>Step 4: Mapping of Binary 1:N Relationship Types.</a:t>
            </a:r>
          </a:p>
        </p:txBody>
      </p:sp>
      <p:cxnSp>
        <p:nvCxnSpPr>
          <p:cNvPr id="95" name="Straight Arrow Connector 94"/>
          <p:cNvCxnSpPr/>
          <p:nvPr/>
        </p:nvCxnSpPr>
        <p:spPr>
          <a:xfrm flipV="1">
            <a:off x="7665057" y="1526269"/>
            <a:ext cx="0" cy="241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7665058" y="1768167"/>
            <a:ext cx="3783645" cy="1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1448703" y="1780771"/>
            <a:ext cx="0" cy="53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8486782" y="2313648"/>
            <a:ext cx="29619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6752566" y="5208105"/>
            <a:ext cx="0" cy="22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752566" y="5435890"/>
            <a:ext cx="158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8340918" y="3340600"/>
            <a:ext cx="7952" cy="209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7466005" y="4508879"/>
            <a:ext cx="0" cy="20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7478067" y="4716259"/>
            <a:ext cx="275283" cy="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7753350" y="3340600"/>
            <a:ext cx="0" cy="1380581"/>
          </a:xfrm>
          <a:prstGeom prst="line">
            <a:avLst/>
          </a:prstGeom>
        </p:spPr>
        <p:style>
          <a:lnRef idx="1">
            <a:schemeClr val="accent1"/>
          </a:lnRef>
          <a:fillRef idx="0">
            <a:schemeClr val="accent1"/>
          </a:fillRef>
          <a:effectRef idx="0">
            <a:schemeClr val="accent1"/>
          </a:effectRef>
          <a:fontRef idx="minor">
            <a:schemeClr val="tx1"/>
          </a:fontRef>
        </p:style>
      </p:cxnSp>
      <p:pic>
        <p:nvPicPr>
          <p:cNvPr id="158" name="Picture 157"/>
          <p:cNvPicPr>
            <a:picLocks noChangeAspect="1"/>
          </p:cNvPicPr>
          <p:nvPr/>
        </p:nvPicPr>
        <p:blipFill>
          <a:blip r:embed="rId5"/>
          <a:stretch>
            <a:fillRect/>
          </a:stretch>
        </p:blipFill>
        <p:spPr>
          <a:xfrm>
            <a:off x="5399113" y="2466105"/>
            <a:ext cx="3676951" cy="383731"/>
          </a:xfrm>
          <a:prstGeom prst="rect">
            <a:avLst/>
          </a:prstGeom>
        </p:spPr>
      </p:pic>
      <p:cxnSp>
        <p:nvCxnSpPr>
          <p:cNvPr id="108" name="Straight Connector 107"/>
          <p:cNvCxnSpPr/>
          <p:nvPr/>
        </p:nvCxnSpPr>
        <p:spPr>
          <a:xfrm flipH="1">
            <a:off x="8478830" y="2313647"/>
            <a:ext cx="7952" cy="29697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9076064" y="2453166"/>
            <a:ext cx="696586" cy="396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8" name="Rectangle 167"/>
          <p:cNvSpPr/>
          <p:nvPr/>
        </p:nvSpPr>
        <p:spPr>
          <a:xfrm>
            <a:off x="355373" y="2438825"/>
            <a:ext cx="4634602" cy="535531"/>
          </a:xfrm>
          <a:prstGeom prst="rect">
            <a:avLst/>
          </a:prstGeom>
        </p:spPr>
        <p:txBody>
          <a:bodyPr wrap="none">
            <a:spAutoFit/>
          </a:bodyPr>
          <a:lstStyle/>
          <a:p>
            <a:pPr>
              <a:lnSpc>
                <a:spcPct val="80000"/>
              </a:lnSpc>
            </a:pPr>
            <a:r>
              <a:rPr lang="en-US" altLang="ar-SA" b="1" dirty="0" smtClean="0">
                <a:solidFill>
                  <a:schemeClr val="accent1">
                    <a:lumMod val="75000"/>
                  </a:schemeClr>
                </a:solidFill>
                <a:latin typeface="Bahnschrift SemiBold SemiConden" panose="020B0502040204020203" pitchFamily="34" charset="0"/>
                <a:ea typeface="ＭＳ Ｐゴシック" panose="020B0600070205080204" pitchFamily="34" charset="-128"/>
              </a:rPr>
              <a:t>Step 5: Mapping of Binary M:N Relationship Types.</a:t>
            </a:r>
          </a:p>
          <a:p>
            <a:pPr>
              <a:lnSpc>
                <a:spcPct val="80000"/>
              </a:lnSpc>
            </a:pPr>
            <a:r>
              <a:rPr lang="en-US" altLang="ar-SA" b="1" dirty="0" smtClean="0">
                <a:solidFill>
                  <a:srgbClr val="C00000"/>
                </a:solidFill>
                <a:latin typeface="Bahnschrift SemiBold SemiConden" panose="020B0502040204020203" pitchFamily="34" charset="0"/>
                <a:ea typeface="ＭＳ Ｐゴシック" panose="020B0600070205080204" pitchFamily="34" charset="-128"/>
              </a:rPr>
              <a:t>There is no Relations.</a:t>
            </a:r>
            <a:endParaRPr lang="en-US" altLang="ar-SA" b="1" dirty="0">
              <a:solidFill>
                <a:srgbClr val="C00000"/>
              </a:solidFill>
              <a:latin typeface="Bahnschrift SemiBold SemiConden" panose="020B0502040204020203" pitchFamily="34" charset="0"/>
              <a:ea typeface="ＭＳ Ｐゴシック" panose="020B0600070205080204" pitchFamily="34" charset="-128"/>
            </a:endParaRPr>
          </a:p>
        </p:txBody>
      </p:sp>
      <p:sp>
        <p:nvSpPr>
          <p:cNvPr id="170" name="Rectangle 169"/>
          <p:cNvSpPr/>
          <p:nvPr/>
        </p:nvSpPr>
        <p:spPr>
          <a:xfrm>
            <a:off x="355373" y="2949677"/>
            <a:ext cx="4029565" cy="341632"/>
          </a:xfrm>
          <a:prstGeom prst="rect">
            <a:avLst/>
          </a:prstGeom>
        </p:spPr>
        <p:txBody>
          <a:bodyPr wrap="none">
            <a:spAutoFit/>
          </a:bodyPr>
          <a:lstStyle/>
          <a:p>
            <a:pPr>
              <a:lnSpc>
                <a:spcPct val="90000"/>
              </a:lnSpc>
            </a:pPr>
            <a:r>
              <a:rPr lang="en-US" altLang="ar-SA" b="1" dirty="0">
                <a:solidFill>
                  <a:schemeClr val="accent5"/>
                </a:solidFill>
                <a:latin typeface="Bahnschrift SemiBold SemiConden" panose="020B0502040204020203" pitchFamily="34" charset="0"/>
                <a:ea typeface="ＭＳ Ｐゴシック" panose="020B0600070205080204" pitchFamily="34" charset="-128"/>
              </a:rPr>
              <a:t>Step 6: Mapping of Multivalued attributes.</a:t>
            </a:r>
          </a:p>
        </p:txBody>
      </p:sp>
      <p:sp>
        <p:nvSpPr>
          <p:cNvPr id="171" name="Rectangle 170"/>
          <p:cNvSpPr/>
          <p:nvPr/>
        </p:nvSpPr>
        <p:spPr>
          <a:xfrm>
            <a:off x="355373" y="3270485"/>
            <a:ext cx="4244111" cy="341632"/>
          </a:xfrm>
          <a:prstGeom prst="rect">
            <a:avLst/>
          </a:prstGeom>
        </p:spPr>
        <p:txBody>
          <a:bodyPr wrap="none">
            <a:spAutoFit/>
          </a:bodyPr>
          <a:lstStyle/>
          <a:p>
            <a:pPr>
              <a:lnSpc>
                <a:spcPct val="90000"/>
              </a:lnSpc>
            </a:pPr>
            <a:r>
              <a:rPr lang="en-US" altLang="ar-SA" b="1" dirty="0">
                <a:solidFill>
                  <a:schemeClr val="accent5"/>
                </a:solidFill>
                <a:latin typeface="Bahnschrift SemiBold SemiConden" panose="020B0502040204020203" pitchFamily="34" charset="0"/>
                <a:ea typeface="ＭＳ Ｐゴシック" panose="020B0600070205080204" pitchFamily="34" charset="-128"/>
              </a:rPr>
              <a:t>Step 7: Mapping of N-</a:t>
            </a:r>
            <a:r>
              <a:rPr lang="en-US" altLang="ar-SA" b="1" dirty="0" err="1">
                <a:solidFill>
                  <a:schemeClr val="accent5"/>
                </a:solidFill>
                <a:latin typeface="Bahnschrift SemiBold SemiConden" panose="020B0502040204020203" pitchFamily="34" charset="0"/>
                <a:ea typeface="ＭＳ Ｐゴシック" panose="020B0600070205080204" pitchFamily="34" charset="-128"/>
              </a:rPr>
              <a:t>ary</a:t>
            </a:r>
            <a:r>
              <a:rPr lang="en-US" altLang="ar-SA" b="1" dirty="0">
                <a:solidFill>
                  <a:schemeClr val="accent5"/>
                </a:solidFill>
                <a:latin typeface="Bahnschrift SemiBold SemiConden" panose="020B0502040204020203" pitchFamily="34" charset="0"/>
                <a:ea typeface="ＭＳ Ｐゴシック" panose="020B0600070205080204" pitchFamily="34" charset="-128"/>
              </a:rPr>
              <a:t> Relationship Types.</a:t>
            </a:r>
            <a:endParaRPr lang="en-US" altLang="ar-SA" dirty="0">
              <a:solidFill>
                <a:schemeClr val="accent5"/>
              </a:solidFill>
              <a:latin typeface="Bahnschrift SemiBold SemiConden" panose="020B0502040204020203" pitchFamily="34" charset="0"/>
              <a:ea typeface="ＭＳ Ｐゴシック" panose="020B0600070205080204" pitchFamily="34" charset="-128"/>
            </a:endParaRPr>
          </a:p>
        </p:txBody>
      </p:sp>
      <p:pic>
        <p:nvPicPr>
          <p:cNvPr id="172" name="Picture 171"/>
          <p:cNvPicPr>
            <a:picLocks noChangeAspect="1"/>
          </p:cNvPicPr>
          <p:nvPr/>
        </p:nvPicPr>
        <p:blipFill>
          <a:blip r:embed="rId6"/>
          <a:stretch>
            <a:fillRect/>
          </a:stretch>
        </p:blipFill>
        <p:spPr>
          <a:xfrm>
            <a:off x="5399113" y="5997696"/>
            <a:ext cx="6638214" cy="514183"/>
          </a:xfrm>
          <a:prstGeom prst="rect">
            <a:avLst/>
          </a:prstGeom>
        </p:spPr>
      </p:pic>
      <p:cxnSp>
        <p:nvCxnSpPr>
          <p:cNvPr id="174" name="Straight Connector 173"/>
          <p:cNvCxnSpPr/>
          <p:nvPr/>
        </p:nvCxnSpPr>
        <p:spPr>
          <a:xfrm>
            <a:off x="6752566" y="6254787"/>
            <a:ext cx="0" cy="10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752566" y="6353092"/>
            <a:ext cx="1000784" cy="7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7753350" y="4884701"/>
            <a:ext cx="0" cy="146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flipV="1">
            <a:off x="7237588" y="4879779"/>
            <a:ext cx="515762" cy="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flipV="1">
            <a:off x="7237588" y="4523521"/>
            <a:ext cx="0" cy="35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223255" y="6306528"/>
            <a:ext cx="0" cy="126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6223255" y="6427171"/>
            <a:ext cx="1998394" cy="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flipV="1">
            <a:off x="8189281" y="3888188"/>
            <a:ext cx="32369" cy="2538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a:off x="7409364" y="3880237"/>
            <a:ext cx="7961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V="1">
            <a:off x="7409364" y="3338041"/>
            <a:ext cx="0" cy="550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68287" y="6254787"/>
            <a:ext cx="13647" cy="2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172501" y="6511879"/>
            <a:ext cx="4367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172501" y="2974356"/>
            <a:ext cx="13648" cy="3537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72501" y="2949677"/>
            <a:ext cx="2702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888406" y="2693618"/>
            <a:ext cx="13648" cy="25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137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
                                        <p:tgtEl>
                                          <p:spTgt spid="4">
                                            <p:txEl>
                                              <p:pRg st="0" end="0"/>
                                            </p:txEl>
                                          </p:spTgt>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ppt_w</p:attrName>
                                        </p:attrNameLst>
                                      </p:cBhvr>
                                      <p:tavLst>
                                        <p:tav tm="0">
                                          <p:val>
                                            <p:fltVal val="0"/>
                                          </p:val>
                                        </p:tav>
                                        <p:tav tm="100000">
                                          <p:val>
                                            <p:strVal val="#ppt_w"/>
                                          </p:val>
                                        </p:tav>
                                      </p:tavLst>
                                    </p:anim>
                                    <p:anim calcmode="lin" valueType="num">
                                      <p:cBhvr>
                                        <p:cTn id="11" dur="250" fill="hold"/>
                                        <p:tgtEl>
                                          <p:spTgt spid="3"/>
                                        </p:tgtEl>
                                        <p:attrNameLst>
                                          <p:attrName>ppt_h</p:attrName>
                                        </p:attrNameLst>
                                      </p:cBhvr>
                                      <p:tavLst>
                                        <p:tav tm="0">
                                          <p:val>
                                            <p:fltVal val="0"/>
                                          </p:val>
                                        </p:tav>
                                        <p:tav tm="100000">
                                          <p:val>
                                            <p:strVal val="#ppt_h"/>
                                          </p:val>
                                        </p:tav>
                                      </p:tavLst>
                                    </p:anim>
                                    <p:animEffect transition="in" filter="fade">
                                      <p:cBhvr>
                                        <p:cTn id="12" dur="250"/>
                                        <p:tgtEl>
                                          <p:spTgt spid="3"/>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p:cTn id="15" dur="250" fill="hold"/>
                                        <p:tgtEl>
                                          <p:spTgt spid="39"/>
                                        </p:tgtEl>
                                        <p:attrNameLst>
                                          <p:attrName>ppt_w</p:attrName>
                                        </p:attrNameLst>
                                      </p:cBhvr>
                                      <p:tavLst>
                                        <p:tav tm="0">
                                          <p:val>
                                            <p:fltVal val="0"/>
                                          </p:val>
                                        </p:tav>
                                        <p:tav tm="100000">
                                          <p:val>
                                            <p:strVal val="#ppt_w"/>
                                          </p:val>
                                        </p:tav>
                                      </p:tavLst>
                                    </p:anim>
                                    <p:anim calcmode="lin" valueType="num">
                                      <p:cBhvr>
                                        <p:cTn id="16" dur="250" fill="hold"/>
                                        <p:tgtEl>
                                          <p:spTgt spid="39"/>
                                        </p:tgtEl>
                                        <p:attrNameLst>
                                          <p:attrName>ppt_h</p:attrName>
                                        </p:attrNameLst>
                                      </p:cBhvr>
                                      <p:tavLst>
                                        <p:tav tm="0">
                                          <p:val>
                                            <p:fltVal val="0"/>
                                          </p:val>
                                        </p:tav>
                                        <p:tav tm="100000">
                                          <p:val>
                                            <p:strVal val="#ppt_h"/>
                                          </p:val>
                                        </p:tav>
                                      </p:tavLst>
                                    </p:anim>
                                    <p:animEffect transition="in" filter="fade">
                                      <p:cBhvr>
                                        <p:cTn id="17" dur="25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fade">
                                      <p:cBhvr>
                                        <p:cTn id="22" dur="500"/>
                                        <p:tgtEl>
                                          <p:spTgt spid="3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par>
                                <p:cTn id="29" presetID="22" presetClass="entr" presetSubtype="4" fill="hold" nodeType="withEffect">
                                  <p:stCondLst>
                                    <p:cond delay="75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nodeType="withEffect">
                                  <p:stCondLst>
                                    <p:cond delay="150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nodeType="withEffect">
                                  <p:stCondLst>
                                    <p:cond delay="225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par>
                                <p:cTn id="38" presetID="22" presetClass="entr" presetSubtype="4" fill="hold" nodeType="withEffect">
                                  <p:stCondLst>
                                    <p:cond delay="300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22" presetClass="entr" presetSubtype="4" fill="hold" nodeType="withEffect">
                                  <p:stCondLst>
                                    <p:cond delay="1750"/>
                                  </p:stCondLst>
                                  <p:childTnLst>
                                    <p:set>
                                      <p:cBhvr>
                                        <p:cTn id="47" dur="1" fill="hold">
                                          <p:stCondLst>
                                            <p:cond delay="0"/>
                                          </p:stCondLst>
                                        </p:cTn>
                                        <p:tgtEl>
                                          <p:spTgt spid="82"/>
                                        </p:tgtEl>
                                        <p:attrNameLst>
                                          <p:attrName>style.visibility</p:attrName>
                                        </p:attrNameLst>
                                      </p:cBhvr>
                                      <p:to>
                                        <p:strVal val="visible"/>
                                      </p:to>
                                    </p:set>
                                    <p:animEffect transition="in" filter="wipe(down)">
                                      <p:cBhvr>
                                        <p:cTn id="48" dur="500"/>
                                        <p:tgtEl>
                                          <p:spTgt spid="82"/>
                                        </p:tgtEl>
                                      </p:cBhvr>
                                    </p:animEffect>
                                  </p:childTnLst>
                                </p:cTn>
                              </p:par>
                              <p:par>
                                <p:cTn id="49" presetID="22" presetClass="entr" presetSubtype="4" fill="hold" nodeType="withEffect">
                                  <p:stCondLst>
                                    <p:cond delay="2250"/>
                                  </p:stCondLst>
                                  <p:childTnLst>
                                    <p:set>
                                      <p:cBhvr>
                                        <p:cTn id="50" dur="1" fill="hold">
                                          <p:stCondLst>
                                            <p:cond delay="0"/>
                                          </p:stCondLst>
                                        </p:cTn>
                                        <p:tgtEl>
                                          <p:spTgt spid="84"/>
                                        </p:tgtEl>
                                        <p:attrNameLst>
                                          <p:attrName>style.visibility</p:attrName>
                                        </p:attrNameLst>
                                      </p:cBhvr>
                                      <p:to>
                                        <p:strVal val="visible"/>
                                      </p:to>
                                    </p:set>
                                    <p:animEffect transition="in" filter="wipe(down)">
                                      <p:cBhvr>
                                        <p:cTn id="51" dur="500"/>
                                        <p:tgtEl>
                                          <p:spTgt spid="84"/>
                                        </p:tgtEl>
                                      </p:cBhvr>
                                    </p:animEffect>
                                  </p:childTnLst>
                                </p:cTn>
                              </p:par>
                              <p:par>
                                <p:cTn id="52" presetID="22" presetClass="entr" presetSubtype="4" fill="hold" nodeType="withEffect">
                                  <p:stCondLst>
                                    <p:cond delay="2750"/>
                                  </p:stCondLst>
                                  <p:childTnLst>
                                    <p:set>
                                      <p:cBhvr>
                                        <p:cTn id="53" dur="1" fill="hold">
                                          <p:stCondLst>
                                            <p:cond delay="0"/>
                                          </p:stCondLst>
                                        </p:cTn>
                                        <p:tgtEl>
                                          <p:spTgt spid="79"/>
                                        </p:tgtEl>
                                        <p:attrNameLst>
                                          <p:attrName>style.visibility</p:attrName>
                                        </p:attrNameLst>
                                      </p:cBhvr>
                                      <p:to>
                                        <p:strVal val="visible"/>
                                      </p:to>
                                    </p:set>
                                    <p:animEffect transition="in" filter="wipe(down)">
                                      <p:cBhvr>
                                        <p:cTn id="54" dur="500"/>
                                        <p:tgtEl>
                                          <p:spTgt spid="79"/>
                                        </p:tgtEl>
                                      </p:cBhvr>
                                    </p:animEffect>
                                  </p:childTnLst>
                                </p:cTn>
                              </p:par>
                              <p:par>
                                <p:cTn id="55" presetID="22" presetClass="entr" presetSubtype="4" fill="hold" nodeType="withEffect">
                                  <p:stCondLst>
                                    <p:cond delay="2750"/>
                                  </p:stCondLst>
                                  <p:childTnLst>
                                    <p:set>
                                      <p:cBhvr>
                                        <p:cTn id="56" dur="1" fill="hold">
                                          <p:stCondLst>
                                            <p:cond delay="0"/>
                                          </p:stCondLst>
                                        </p:cTn>
                                        <p:tgtEl>
                                          <p:spTgt spid="108"/>
                                        </p:tgtEl>
                                        <p:attrNameLst>
                                          <p:attrName>style.visibility</p:attrName>
                                        </p:attrNameLst>
                                      </p:cBhvr>
                                      <p:to>
                                        <p:strVal val="visible"/>
                                      </p:to>
                                    </p:set>
                                    <p:animEffect transition="in" filter="wipe(down)">
                                      <p:cBhvr>
                                        <p:cTn id="57" dur="500"/>
                                        <p:tgtEl>
                                          <p:spTgt spid="108"/>
                                        </p:tgtEl>
                                      </p:cBhvr>
                                    </p:animEffect>
                                  </p:childTnLst>
                                </p:cTn>
                              </p:par>
                              <p:par>
                                <p:cTn id="58" presetID="22" presetClass="entr" presetSubtype="4" fill="hold" nodeType="withEffect">
                                  <p:stCondLst>
                                    <p:cond delay="3000"/>
                                  </p:stCondLst>
                                  <p:childTnLst>
                                    <p:set>
                                      <p:cBhvr>
                                        <p:cTn id="59" dur="1" fill="hold">
                                          <p:stCondLst>
                                            <p:cond delay="0"/>
                                          </p:stCondLst>
                                        </p:cTn>
                                        <p:tgtEl>
                                          <p:spTgt spid="106"/>
                                        </p:tgtEl>
                                        <p:attrNameLst>
                                          <p:attrName>style.visibility</p:attrName>
                                        </p:attrNameLst>
                                      </p:cBhvr>
                                      <p:to>
                                        <p:strVal val="visible"/>
                                      </p:to>
                                    </p:set>
                                    <p:animEffect transition="in" filter="wipe(down)">
                                      <p:cBhvr>
                                        <p:cTn id="60" dur="500"/>
                                        <p:tgtEl>
                                          <p:spTgt spid="106"/>
                                        </p:tgtEl>
                                      </p:cBhvr>
                                    </p:animEffect>
                                  </p:childTnLst>
                                </p:cTn>
                              </p:par>
                              <p:par>
                                <p:cTn id="61" presetID="22" presetClass="entr" presetSubtype="4" fill="hold" nodeType="withEffect">
                                  <p:stCondLst>
                                    <p:cond delay="3250"/>
                                  </p:stCondLst>
                                  <p:childTnLst>
                                    <p:set>
                                      <p:cBhvr>
                                        <p:cTn id="62" dur="1" fill="hold">
                                          <p:stCondLst>
                                            <p:cond delay="0"/>
                                          </p:stCondLst>
                                        </p:cTn>
                                        <p:tgtEl>
                                          <p:spTgt spid="104"/>
                                        </p:tgtEl>
                                        <p:attrNameLst>
                                          <p:attrName>style.visibility</p:attrName>
                                        </p:attrNameLst>
                                      </p:cBhvr>
                                      <p:to>
                                        <p:strVal val="visible"/>
                                      </p:to>
                                    </p:set>
                                    <p:animEffect transition="in" filter="wipe(down)">
                                      <p:cBhvr>
                                        <p:cTn id="63" dur="500"/>
                                        <p:tgtEl>
                                          <p:spTgt spid="104"/>
                                        </p:tgtEl>
                                      </p:cBhvr>
                                    </p:animEffect>
                                  </p:childTnLst>
                                </p:cTn>
                              </p:par>
                              <p:par>
                                <p:cTn id="64" presetID="22" presetClass="entr" presetSubtype="4" fill="hold" nodeType="withEffect">
                                  <p:stCondLst>
                                    <p:cond delay="3500"/>
                                  </p:stCondLst>
                                  <p:childTnLst>
                                    <p:set>
                                      <p:cBhvr>
                                        <p:cTn id="65" dur="1" fill="hold">
                                          <p:stCondLst>
                                            <p:cond delay="0"/>
                                          </p:stCondLst>
                                        </p:cTn>
                                        <p:tgtEl>
                                          <p:spTgt spid="98"/>
                                        </p:tgtEl>
                                        <p:attrNameLst>
                                          <p:attrName>style.visibility</p:attrName>
                                        </p:attrNameLst>
                                      </p:cBhvr>
                                      <p:to>
                                        <p:strVal val="visible"/>
                                      </p:to>
                                    </p:set>
                                    <p:animEffect transition="in" filter="wipe(down)">
                                      <p:cBhvr>
                                        <p:cTn id="66" dur="500"/>
                                        <p:tgtEl>
                                          <p:spTgt spid="98"/>
                                        </p:tgtEl>
                                      </p:cBhvr>
                                    </p:animEffect>
                                  </p:childTnLst>
                                </p:cTn>
                              </p:par>
                              <p:par>
                                <p:cTn id="67" presetID="22" presetClass="entr" presetSubtype="4" fill="hold" nodeType="withEffect">
                                  <p:stCondLst>
                                    <p:cond delay="400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500"/>
                                        <p:tgtEl>
                                          <p:spTgt spid="89"/>
                                        </p:tgtEl>
                                      </p:cBhvr>
                                    </p:animEffect>
                                  </p:childTnLst>
                                </p:cTn>
                              </p:par>
                              <p:par>
                                <p:cTn id="75" presetID="22" presetClass="entr" presetSubtype="4" fill="hold" nodeType="withEffect">
                                  <p:stCondLst>
                                    <p:cond delay="250"/>
                                  </p:stCondLst>
                                  <p:childTnLst>
                                    <p:set>
                                      <p:cBhvr>
                                        <p:cTn id="76" dur="1" fill="hold">
                                          <p:stCondLst>
                                            <p:cond delay="0"/>
                                          </p:stCondLst>
                                        </p:cTn>
                                        <p:tgtEl>
                                          <p:spTgt spid="119"/>
                                        </p:tgtEl>
                                        <p:attrNameLst>
                                          <p:attrName>style.visibility</p:attrName>
                                        </p:attrNameLst>
                                      </p:cBhvr>
                                      <p:to>
                                        <p:strVal val="visible"/>
                                      </p:to>
                                    </p:set>
                                    <p:animEffect transition="in" filter="wipe(down)">
                                      <p:cBhvr>
                                        <p:cTn id="77" dur="500"/>
                                        <p:tgtEl>
                                          <p:spTgt spid="119"/>
                                        </p:tgtEl>
                                      </p:cBhvr>
                                    </p:animEffect>
                                  </p:childTnLst>
                                </p:cTn>
                              </p:par>
                              <p:par>
                                <p:cTn id="78" presetID="22" presetClass="entr" presetSubtype="4" fill="hold" nodeType="withEffect">
                                  <p:stCondLst>
                                    <p:cond delay="750"/>
                                  </p:stCondLst>
                                  <p:childTnLst>
                                    <p:set>
                                      <p:cBhvr>
                                        <p:cTn id="79" dur="1" fill="hold">
                                          <p:stCondLst>
                                            <p:cond delay="0"/>
                                          </p:stCondLst>
                                        </p:cTn>
                                        <p:tgtEl>
                                          <p:spTgt spid="115"/>
                                        </p:tgtEl>
                                        <p:attrNameLst>
                                          <p:attrName>style.visibility</p:attrName>
                                        </p:attrNameLst>
                                      </p:cBhvr>
                                      <p:to>
                                        <p:strVal val="visible"/>
                                      </p:to>
                                    </p:set>
                                    <p:animEffect transition="in" filter="wipe(down)">
                                      <p:cBhvr>
                                        <p:cTn id="80" dur="500"/>
                                        <p:tgtEl>
                                          <p:spTgt spid="115"/>
                                        </p:tgtEl>
                                      </p:cBhvr>
                                    </p:animEffect>
                                  </p:childTnLst>
                                </p:cTn>
                              </p:par>
                              <p:par>
                                <p:cTn id="81" presetID="22" presetClass="entr" presetSubtype="4" fill="hold" nodeType="withEffect">
                                  <p:stCondLst>
                                    <p:cond delay="1250"/>
                                  </p:stCondLst>
                                  <p:childTnLst>
                                    <p:set>
                                      <p:cBhvr>
                                        <p:cTn id="82" dur="1" fill="hold">
                                          <p:stCondLst>
                                            <p:cond delay="0"/>
                                          </p:stCondLst>
                                        </p:cTn>
                                        <p:tgtEl>
                                          <p:spTgt spid="110"/>
                                        </p:tgtEl>
                                        <p:attrNameLst>
                                          <p:attrName>style.visibility</p:attrName>
                                        </p:attrNameLst>
                                      </p:cBhvr>
                                      <p:to>
                                        <p:strVal val="visible"/>
                                      </p:to>
                                    </p:set>
                                    <p:animEffect transition="in" filter="wipe(down)">
                                      <p:cBhvr>
                                        <p:cTn id="83" dur="500"/>
                                        <p:tgtEl>
                                          <p:spTgt spid="110"/>
                                        </p:tgtEl>
                                      </p:cBhvr>
                                    </p:animEffect>
                                  </p:childTnLst>
                                </p:cTn>
                              </p:par>
                              <p:par>
                                <p:cTn id="84" presetID="22" presetClass="entr" presetSubtype="4" fill="hold" nodeType="withEffect">
                                  <p:stCondLst>
                                    <p:cond delay="1750"/>
                                  </p:stCondLst>
                                  <p:childTnLst>
                                    <p:set>
                                      <p:cBhvr>
                                        <p:cTn id="85" dur="1" fill="hold">
                                          <p:stCondLst>
                                            <p:cond delay="0"/>
                                          </p:stCondLst>
                                        </p:cTn>
                                        <p:tgtEl>
                                          <p:spTgt spid="129"/>
                                        </p:tgtEl>
                                        <p:attrNameLst>
                                          <p:attrName>style.visibility</p:attrName>
                                        </p:attrNameLst>
                                      </p:cBhvr>
                                      <p:to>
                                        <p:strVal val="visible"/>
                                      </p:to>
                                    </p:set>
                                    <p:animEffect transition="in" filter="wipe(down)">
                                      <p:cBhvr>
                                        <p:cTn id="86" dur="500"/>
                                        <p:tgtEl>
                                          <p:spTgt spid="129"/>
                                        </p:tgtEl>
                                      </p:cBhvr>
                                    </p:animEffect>
                                  </p:childTnLst>
                                </p:cTn>
                              </p:par>
                              <p:par>
                                <p:cTn id="87" presetID="22" presetClass="entr" presetSubtype="4" fill="hold" nodeType="withEffect">
                                  <p:stCondLst>
                                    <p:cond delay="2250"/>
                                  </p:stCondLst>
                                  <p:childTnLst>
                                    <p:set>
                                      <p:cBhvr>
                                        <p:cTn id="88" dur="1" fill="hold">
                                          <p:stCondLst>
                                            <p:cond delay="0"/>
                                          </p:stCondLst>
                                        </p:cTn>
                                        <p:tgtEl>
                                          <p:spTgt spid="127"/>
                                        </p:tgtEl>
                                        <p:attrNameLst>
                                          <p:attrName>style.visibility</p:attrName>
                                        </p:attrNameLst>
                                      </p:cBhvr>
                                      <p:to>
                                        <p:strVal val="visible"/>
                                      </p:to>
                                    </p:set>
                                    <p:animEffect transition="in" filter="wipe(down)">
                                      <p:cBhvr>
                                        <p:cTn id="89" dur="500"/>
                                        <p:tgtEl>
                                          <p:spTgt spid="127"/>
                                        </p:tgtEl>
                                      </p:cBhvr>
                                    </p:animEffect>
                                  </p:childTnLst>
                                </p:cTn>
                              </p:par>
                              <p:par>
                                <p:cTn id="90" presetID="22" presetClass="entr" presetSubtype="4" fill="hold" nodeType="withEffect">
                                  <p:stCondLst>
                                    <p:cond delay="2750"/>
                                  </p:stCondLst>
                                  <p:childTnLst>
                                    <p:set>
                                      <p:cBhvr>
                                        <p:cTn id="91" dur="1" fill="hold">
                                          <p:stCondLst>
                                            <p:cond delay="0"/>
                                          </p:stCondLst>
                                        </p:cTn>
                                        <p:tgtEl>
                                          <p:spTgt spid="125"/>
                                        </p:tgtEl>
                                        <p:attrNameLst>
                                          <p:attrName>style.visibility</p:attrName>
                                        </p:attrNameLst>
                                      </p:cBhvr>
                                      <p:to>
                                        <p:strVal val="visible"/>
                                      </p:to>
                                    </p:set>
                                    <p:animEffect transition="in" filter="wipe(down)">
                                      <p:cBhvr>
                                        <p:cTn id="92" dur="500"/>
                                        <p:tgtEl>
                                          <p:spTgt spid="125"/>
                                        </p:tgtEl>
                                      </p:cBhvr>
                                    </p:animEffect>
                                  </p:childTnLst>
                                </p:cTn>
                              </p:par>
                              <p:par>
                                <p:cTn id="93" presetID="22" presetClass="entr" presetSubtype="4" fill="hold" nodeType="withEffect">
                                  <p:stCondLst>
                                    <p:cond delay="3250"/>
                                  </p:stCondLst>
                                  <p:childTnLst>
                                    <p:set>
                                      <p:cBhvr>
                                        <p:cTn id="94" dur="1" fill="hold">
                                          <p:stCondLst>
                                            <p:cond delay="0"/>
                                          </p:stCondLst>
                                        </p:cTn>
                                        <p:tgtEl>
                                          <p:spTgt spid="60"/>
                                        </p:tgtEl>
                                        <p:attrNameLst>
                                          <p:attrName>style.visibility</p:attrName>
                                        </p:attrNameLst>
                                      </p:cBhvr>
                                      <p:to>
                                        <p:strVal val="visible"/>
                                      </p:to>
                                    </p:set>
                                    <p:animEffect transition="in" filter="wipe(down)">
                                      <p:cBhvr>
                                        <p:cTn id="95" dur="500"/>
                                        <p:tgtEl>
                                          <p:spTgt spid="60"/>
                                        </p:tgtEl>
                                      </p:cBhvr>
                                    </p:animEffect>
                                  </p:childTnLst>
                                </p:cTn>
                              </p:par>
                              <p:par>
                                <p:cTn id="96" presetID="22" presetClass="entr" presetSubtype="4" fill="hold" nodeType="withEffect">
                                  <p:stCondLst>
                                    <p:cond delay="3750"/>
                                  </p:stCondLst>
                                  <p:childTnLst>
                                    <p:set>
                                      <p:cBhvr>
                                        <p:cTn id="97" dur="1" fill="hold">
                                          <p:stCondLst>
                                            <p:cond delay="0"/>
                                          </p:stCondLst>
                                        </p:cTn>
                                        <p:tgtEl>
                                          <p:spTgt spid="53"/>
                                        </p:tgtEl>
                                        <p:attrNameLst>
                                          <p:attrName>style.visibility</p:attrName>
                                        </p:attrNameLst>
                                      </p:cBhvr>
                                      <p:to>
                                        <p:strVal val="visible"/>
                                      </p:to>
                                    </p:set>
                                    <p:animEffect transition="in" filter="wipe(down)">
                                      <p:cBhvr>
                                        <p:cTn id="98" dur="500"/>
                                        <p:tgtEl>
                                          <p:spTgt spid="53"/>
                                        </p:tgtEl>
                                      </p:cBhvr>
                                    </p:animEffect>
                                  </p:childTnLst>
                                </p:cTn>
                              </p:par>
                              <p:par>
                                <p:cTn id="99" presetID="22" presetClass="entr" presetSubtype="4" fill="hold" nodeType="withEffect">
                                  <p:stCondLst>
                                    <p:cond delay="4250"/>
                                  </p:stCondLst>
                                  <p:childTnLst>
                                    <p:set>
                                      <p:cBhvr>
                                        <p:cTn id="100" dur="1" fill="hold">
                                          <p:stCondLst>
                                            <p:cond delay="0"/>
                                          </p:stCondLst>
                                        </p:cTn>
                                        <p:tgtEl>
                                          <p:spTgt spid="46"/>
                                        </p:tgtEl>
                                        <p:attrNameLst>
                                          <p:attrName>style.visibility</p:attrName>
                                        </p:attrNameLst>
                                      </p:cBhvr>
                                      <p:to>
                                        <p:strVal val="visible"/>
                                      </p:to>
                                    </p:set>
                                    <p:animEffect transition="in" filter="wipe(down)">
                                      <p:cBhvr>
                                        <p:cTn id="101" dur="500"/>
                                        <p:tgtEl>
                                          <p:spTgt spid="46"/>
                                        </p:tgtEl>
                                      </p:cBhvr>
                                    </p:animEffect>
                                  </p:childTnLst>
                                </p:cTn>
                              </p:par>
                              <p:par>
                                <p:cTn id="102" presetID="22" presetClass="entr" presetSubtype="4" fill="hold" nodeType="withEffect">
                                  <p:stCondLst>
                                    <p:cond delay="4500"/>
                                  </p:stCondLst>
                                  <p:childTnLst>
                                    <p:set>
                                      <p:cBhvr>
                                        <p:cTn id="103" dur="1" fill="hold">
                                          <p:stCondLst>
                                            <p:cond delay="0"/>
                                          </p:stCondLst>
                                        </p:cTn>
                                        <p:tgtEl>
                                          <p:spTgt spid="77"/>
                                        </p:tgtEl>
                                        <p:attrNameLst>
                                          <p:attrName>style.visibility</p:attrName>
                                        </p:attrNameLst>
                                      </p:cBhvr>
                                      <p:to>
                                        <p:strVal val="visible"/>
                                      </p:to>
                                    </p:set>
                                    <p:animEffect transition="in" filter="wipe(down)">
                                      <p:cBhvr>
                                        <p:cTn id="104" dur="500"/>
                                        <p:tgtEl>
                                          <p:spTgt spid="77"/>
                                        </p:tgtEl>
                                      </p:cBhvr>
                                    </p:animEffect>
                                  </p:childTnLst>
                                </p:cTn>
                              </p:par>
                              <p:par>
                                <p:cTn id="105" presetID="22" presetClass="entr" presetSubtype="4" fill="hold" nodeType="withEffect">
                                  <p:stCondLst>
                                    <p:cond delay="4750"/>
                                  </p:stCondLst>
                                  <p:childTnLst>
                                    <p:set>
                                      <p:cBhvr>
                                        <p:cTn id="106" dur="1" fill="hold">
                                          <p:stCondLst>
                                            <p:cond delay="0"/>
                                          </p:stCondLst>
                                        </p:cTn>
                                        <p:tgtEl>
                                          <p:spTgt spid="71"/>
                                        </p:tgtEl>
                                        <p:attrNameLst>
                                          <p:attrName>style.visibility</p:attrName>
                                        </p:attrNameLst>
                                      </p:cBhvr>
                                      <p:to>
                                        <p:strVal val="visible"/>
                                      </p:to>
                                    </p:set>
                                    <p:animEffect transition="in" filter="wipe(down)">
                                      <p:cBhvr>
                                        <p:cTn id="107" dur="500"/>
                                        <p:tgtEl>
                                          <p:spTgt spid="71"/>
                                        </p:tgtEl>
                                      </p:cBhvr>
                                    </p:animEffect>
                                  </p:childTnLst>
                                </p:cTn>
                              </p:par>
                              <p:par>
                                <p:cTn id="108" presetID="22" presetClass="entr" presetSubtype="4" fill="hold" nodeType="withEffect">
                                  <p:stCondLst>
                                    <p:cond delay="525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68"/>
                                        </p:tgtEl>
                                        <p:attrNameLst>
                                          <p:attrName>style.visibility</p:attrName>
                                        </p:attrNameLst>
                                      </p:cBhvr>
                                      <p:to>
                                        <p:strVal val="visible"/>
                                      </p:to>
                                    </p:set>
                                    <p:animEffect transition="in" filter="fade">
                                      <p:cBhvr>
                                        <p:cTn id="115" dur="500"/>
                                        <p:tgtEl>
                                          <p:spTgt spid="16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70"/>
                                        </p:tgtEl>
                                        <p:attrNameLst>
                                          <p:attrName>style.visibility</p:attrName>
                                        </p:attrNameLst>
                                      </p:cBhvr>
                                      <p:to>
                                        <p:strVal val="visible"/>
                                      </p:to>
                                    </p:set>
                                    <p:animEffect transition="in" filter="fade">
                                      <p:cBhvr>
                                        <p:cTn id="120" dur="500"/>
                                        <p:tgtEl>
                                          <p:spTgt spid="170"/>
                                        </p:tgtEl>
                                      </p:cBhvr>
                                    </p:animEffect>
                                  </p:childTnLst>
                                </p:cTn>
                              </p:par>
                              <p:par>
                                <p:cTn id="121" presetID="22" presetClass="entr" presetSubtype="4"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animEffect transition="in" filter="wipe(down)">
                                      <p:cBhvr>
                                        <p:cTn id="123" dur="500"/>
                                        <p:tgtEl>
                                          <p:spTgt spid="7"/>
                                        </p:tgtEl>
                                      </p:cBhvr>
                                    </p:animEffect>
                                  </p:childTnLst>
                                </p:cTn>
                              </p:par>
                              <p:par>
                                <p:cTn id="124" presetID="22" presetClass="entr" presetSubtype="4" fill="hold" nodeType="withEffect">
                                  <p:stCondLst>
                                    <p:cond delay="250"/>
                                  </p:stCondLst>
                                  <p:childTnLst>
                                    <p:set>
                                      <p:cBhvr>
                                        <p:cTn id="125" dur="1" fill="hold">
                                          <p:stCondLst>
                                            <p:cond delay="0"/>
                                          </p:stCondLst>
                                        </p:cTn>
                                        <p:tgtEl>
                                          <p:spTgt spid="15"/>
                                        </p:tgtEl>
                                        <p:attrNameLst>
                                          <p:attrName>style.visibility</p:attrName>
                                        </p:attrNameLst>
                                      </p:cBhvr>
                                      <p:to>
                                        <p:strVal val="visible"/>
                                      </p:to>
                                    </p:set>
                                    <p:animEffect transition="in" filter="wipe(down)">
                                      <p:cBhvr>
                                        <p:cTn id="126" dur="500"/>
                                        <p:tgtEl>
                                          <p:spTgt spid="15"/>
                                        </p:tgtEl>
                                      </p:cBhvr>
                                    </p:animEffect>
                                  </p:childTnLst>
                                </p:cTn>
                              </p:par>
                              <p:par>
                                <p:cTn id="127" presetID="22" presetClass="entr" presetSubtype="4" fill="hold" nodeType="withEffect">
                                  <p:stCondLst>
                                    <p:cond delay="500"/>
                                  </p:stCondLst>
                                  <p:childTnLst>
                                    <p:set>
                                      <p:cBhvr>
                                        <p:cTn id="128" dur="1" fill="hold">
                                          <p:stCondLst>
                                            <p:cond delay="0"/>
                                          </p:stCondLst>
                                        </p:cTn>
                                        <p:tgtEl>
                                          <p:spTgt spid="10"/>
                                        </p:tgtEl>
                                        <p:attrNameLst>
                                          <p:attrName>style.visibility</p:attrName>
                                        </p:attrNameLst>
                                      </p:cBhvr>
                                      <p:to>
                                        <p:strVal val="visible"/>
                                      </p:to>
                                    </p:set>
                                    <p:animEffect transition="in" filter="wipe(down)">
                                      <p:cBhvr>
                                        <p:cTn id="129" dur="500"/>
                                        <p:tgtEl>
                                          <p:spTgt spid="10"/>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71">
                                            <p:txEl>
                                              <p:pRg st="0" end="0"/>
                                            </p:txEl>
                                          </p:spTgt>
                                        </p:tgtEl>
                                        <p:attrNameLst>
                                          <p:attrName>style.visibility</p:attrName>
                                        </p:attrNameLst>
                                      </p:cBhvr>
                                      <p:to>
                                        <p:strVal val="visible"/>
                                      </p:to>
                                    </p:set>
                                    <p:animEffect transition="in" filter="fade">
                                      <p:cBhvr>
                                        <p:cTn id="134" dur="500"/>
                                        <p:tgtEl>
                                          <p:spTgt spid="171">
                                            <p:txEl>
                                              <p:pRg st="0" end="0"/>
                                            </p:txEl>
                                          </p:spTgt>
                                        </p:tgtEl>
                                      </p:cBhvr>
                                    </p:animEffect>
                                  </p:childTnLst>
                                </p:cTn>
                              </p:par>
                              <p:par>
                                <p:cTn id="135" presetID="10" presetClass="entr" presetSubtype="0" fill="hold" nodeType="withEffect">
                                  <p:stCondLst>
                                    <p:cond delay="250"/>
                                  </p:stCondLst>
                                  <p:childTnLst>
                                    <p:set>
                                      <p:cBhvr>
                                        <p:cTn id="136" dur="1" fill="hold">
                                          <p:stCondLst>
                                            <p:cond delay="0"/>
                                          </p:stCondLst>
                                        </p:cTn>
                                        <p:tgtEl>
                                          <p:spTgt spid="172"/>
                                        </p:tgtEl>
                                        <p:attrNameLst>
                                          <p:attrName>style.visibility</p:attrName>
                                        </p:attrNameLst>
                                      </p:cBhvr>
                                      <p:to>
                                        <p:strVal val="visible"/>
                                      </p:to>
                                    </p:set>
                                    <p:animEffect transition="in" filter="fade">
                                      <p:cBhvr>
                                        <p:cTn id="137" dur="500"/>
                                        <p:tgtEl>
                                          <p:spTgt spid="172"/>
                                        </p:tgtEl>
                                      </p:cBhvr>
                                    </p:animEffect>
                                  </p:childTnLst>
                                </p:cTn>
                              </p:par>
                              <p:par>
                                <p:cTn id="138" presetID="22" presetClass="entr" presetSubtype="4" fill="hold" nodeType="withEffect">
                                  <p:stCondLst>
                                    <p:cond delay="750"/>
                                  </p:stCondLst>
                                  <p:childTnLst>
                                    <p:set>
                                      <p:cBhvr>
                                        <p:cTn id="139" dur="1" fill="hold">
                                          <p:stCondLst>
                                            <p:cond delay="0"/>
                                          </p:stCondLst>
                                        </p:cTn>
                                        <p:tgtEl>
                                          <p:spTgt spid="174"/>
                                        </p:tgtEl>
                                        <p:attrNameLst>
                                          <p:attrName>style.visibility</p:attrName>
                                        </p:attrNameLst>
                                      </p:cBhvr>
                                      <p:to>
                                        <p:strVal val="visible"/>
                                      </p:to>
                                    </p:set>
                                    <p:animEffect transition="in" filter="wipe(down)">
                                      <p:cBhvr>
                                        <p:cTn id="140" dur="500"/>
                                        <p:tgtEl>
                                          <p:spTgt spid="174"/>
                                        </p:tgtEl>
                                      </p:cBhvr>
                                    </p:animEffect>
                                  </p:childTnLst>
                                </p:cTn>
                              </p:par>
                              <p:par>
                                <p:cTn id="141" presetID="22" presetClass="entr" presetSubtype="4" fill="hold" nodeType="withEffect">
                                  <p:stCondLst>
                                    <p:cond delay="1250"/>
                                  </p:stCondLst>
                                  <p:childTnLst>
                                    <p:set>
                                      <p:cBhvr>
                                        <p:cTn id="142" dur="1" fill="hold">
                                          <p:stCondLst>
                                            <p:cond delay="0"/>
                                          </p:stCondLst>
                                        </p:cTn>
                                        <p:tgtEl>
                                          <p:spTgt spid="178"/>
                                        </p:tgtEl>
                                        <p:attrNameLst>
                                          <p:attrName>style.visibility</p:attrName>
                                        </p:attrNameLst>
                                      </p:cBhvr>
                                      <p:to>
                                        <p:strVal val="visible"/>
                                      </p:to>
                                    </p:set>
                                    <p:animEffect transition="in" filter="wipe(down)">
                                      <p:cBhvr>
                                        <p:cTn id="143" dur="500"/>
                                        <p:tgtEl>
                                          <p:spTgt spid="178"/>
                                        </p:tgtEl>
                                      </p:cBhvr>
                                    </p:animEffect>
                                  </p:childTnLst>
                                </p:cTn>
                              </p:par>
                              <p:par>
                                <p:cTn id="144" presetID="22" presetClass="entr" presetSubtype="4" fill="hold" nodeType="withEffect">
                                  <p:stCondLst>
                                    <p:cond delay="1750"/>
                                  </p:stCondLst>
                                  <p:childTnLst>
                                    <p:set>
                                      <p:cBhvr>
                                        <p:cTn id="145" dur="1" fill="hold">
                                          <p:stCondLst>
                                            <p:cond delay="0"/>
                                          </p:stCondLst>
                                        </p:cTn>
                                        <p:tgtEl>
                                          <p:spTgt spid="180"/>
                                        </p:tgtEl>
                                        <p:attrNameLst>
                                          <p:attrName>style.visibility</p:attrName>
                                        </p:attrNameLst>
                                      </p:cBhvr>
                                      <p:to>
                                        <p:strVal val="visible"/>
                                      </p:to>
                                    </p:set>
                                    <p:animEffect transition="in" filter="wipe(down)">
                                      <p:cBhvr>
                                        <p:cTn id="146" dur="500"/>
                                        <p:tgtEl>
                                          <p:spTgt spid="180"/>
                                        </p:tgtEl>
                                      </p:cBhvr>
                                    </p:animEffect>
                                  </p:childTnLst>
                                </p:cTn>
                              </p:par>
                              <p:par>
                                <p:cTn id="147" presetID="22" presetClass="entr" presetSubtype="4" fill="hold" nodeType="withEffect">
                                  <p:stCondLst>
                                    <p:cond delay="2250"/>
                                  </p:stCondLst>
                                  <p:childTnLst>
                                    <p:set>
                                      <p:cBhvr>
                                        <p:cTn id="148" dur="1" fill="hold">
                                          <p:stCondLst>
                                            <p:cond delay="0"/>
                                          </p:stCondLst>
                                        </p:cTn>
                                        <p:tgtEl>
                                          <p:spTgt spid="182"/>
                                        </p:tgtEl>
                                        <p:attrNameLst>
                                          <p:attrName>style.visibility</p:attrName>
                                        </p:attrNameLst>
                                      </p:cBhvr>
                                      <p:to>
                                        <p:strVal val="visible"/>
                                      </p:to>
                                    </p:set>
                                    <p:animEffect transition="in" filter="wipe(down)">
                                      <p:cBhvr>
                                        <p:cTn id="149" dur="500"/>
                                        <p:tgtEl>
                                          <p:spTgt spid="182"/>
                                        </p:tgtEl>
                                      </p:cBhvr>
                                    </p:animEffect>
                                  </p:childTnLst>
                                </p:cTn>
                              </p:par>
                              <p:par>
                                <p:cTn id="150" presetID="22" presetClass="entr" presetSubtype="4" fill="hold" nodeType="withEffect">
                                  <p:stCondLst>
                                    <p:cond delay="2750"/>
                                  </p:stCondLst>
                                  <p:childTnLst>
                                    <p:set>
                                      <p:cBhvr>
                                        <p:cTn id="151" dur="1" fill="hold">
                                          <p:stCondLst>
                                            <p:cond delay="0"/>
                                          </p:stCondLst>
                                        </p:cTn>
                                        <p:tgtEl>
                                          <p:spTgt spid="187"/>
                                        </p:tgtEl>
                                        <p:attrNameLst>
                                          <p:attrName>style.visibility</p:attrName>
                                        </p:attrNameLst>
                                      </p:cBhvr>
                                      <p:to>
                                        <p:strVal val="visible"/>
                                      </p:to>
                                    </p:set>
                                    <p:animEffect transition="in" filter="wipe(down)">
                                      <p:cBhvr>
                                        <p:cTn id="152" dur="500"/>
                                        <p:tgtEl>
                                          <p:spTgt spid="187"/>
                                        </p:tgtEl>
                                      </p:cBhvr>
                                    </p:animEffect>
                                  </p:childTnLst>
                                </p:cTn>
                              </p:par>
                              <p:par>
                                <p:cTn id="153" presetID="22" presetClass="entr" presetSubtype="4" fill="hold" nodeType="withEffect">
                                  <p:stCondLst>
                                    <p:cond delay="3250"/>
                                  </p:stCondLst>
                                  <p:childTnLst>
                                    <p:set>
                                      <p:cBhvr>
                                        <p:cTn id="154" dur="1" fill="hold">
                                          <p:stCondLst>
                                            <p:cond delay="0"/>
                                          </p:stCondLst>
                                        </p:cTn>
                                        <p:tgtEl>
                                          <p:spTgt spid="189"/>
                                        </p:tgtEl>
                                        <p:attrNameLst>
                                          <p:attrName>style.visibility</p:attrName>
                                        </p:attrNameLst>
                                      </p:cBhvr>
                                      <p:to>
                                        <p:strVal val="visible"/>
                                      </p:to>
                                    </p:set>
                                    <p:animEffect transition="in" filter="wipe(down)">
                                      <p:cBhvr>
                                        <p:cTn id="155" dur="500"/>
                                        <p:tgtEl>
                                          <p:spTgt spid="189"/>
                                        </p:tgtEl>
                                      </p:cBhvr>
                                    </p:animEffect>
                                  </p:childTnLst>
                                </p:cTn>
                              </p:par>
                              <p:par>
                                <p:cTn id="156" presetID="22" presetClass="entr" presetSubtype="4" fill="hold" nodeType="withEffect">
                                  <p:stCondLst>
                                    <p:cond delay="3750"/>
                                  </p:stCondLst>
                                  <p:childTnLst>
                                    <p:set>
                                      <p:cBhvr>
                                        <p:cTn id="157" dur="1" fill="hold">
                                          <p:stCondLst>
                                            <p:cond delay="0"/>
                                          </p:stCondLst>
                                        </p:cTn>
                                        <p:tgtEl>
                                          <p:spTgt spid="191"/>
                                        </p:tgtEl>
                                        <p:attrNameLst>
                                          <p:attrName>style.visibility</p:attrName>
                                        </p:attrNameLst>
                                      </p:cBhvr>
                                      <p:to>
                                        <p:strVal val="visible"/>
                                      </p:to>
                                    </p:set>
                                    <p:animEffect transition="in" filter="wipe(down)">
                                      <p:cBhvr>
                                        <p:cTn id="158" dur="500"/>
                                        <p:tgtEl>
                                          <p:spTgt spid="191"/>
                                        </p:tgtEl>
                                      </p:cBhvr>
                                    </p:animEffect>
                                  </p:childTnLst>
                                </p:cTn>
                              </p:par>
                              <p:par>
                                <p:cTn id="159" presetID="22" presetClass="entr" presetSubtype="4" fill="hold" nodeType="withEffect">
                                  <p:stCondLst>
                                    <p:cond delay="4250"/>
                                  </p:stCondLst>
                                  <p:childTnLst>
                                    <p:set>
                                      <p:cBhvr>
                                        <p:cTn id="160" dur="1" fill="hold">
                                          <p:stCondLst>
                                            <p:cond delay="0"/>
                                          </p:stCondLst>
                                        </p:cTn>
                                        <p:tgtEl>
                                          <p:spTgt spid="196"/>
                                        </p:tgtEl>
                                        <p:attrNameLst>
                                          <p:attrName>style.visibility</p:attrName>
                                        </p:attrNameLst>
                                      </p:cBhvr>
                                      <p:to>
                                        <p:strVal val="visible"/>
                                      </p:to>
                                    </p:set>
                                    <p:animEffect transition="in" filter="wipe(down)">
                                      <p:cBhvr>
                                        <p:cTn id="161" dur="500"/>
                                        <p:tgtEl>
                                          <p:spTgt spid="196"/>
                                        </p:tgtEl>
                                      </p:cBhvr>
                                    </p:animEffect>
                                  </p:childTnLst>
                                </p:cTn>
                              </p:par>
                              <p:par>
                                <p:cTn id="162" presetID="22" presetClass="entr" presetSubtype="4" fill="hold" nodeType="withEffect">
                                  <p:stCondLst>
                                    <p:cond delay="4750"/>
                                  </p:stCondLst>
                                  <p:childTnLst>
                                    <p:set>
                                      <p:cBhvr>
                                        <p:cTn id="163" dur="1" fill="hold">
                                          <p:stCondLst>
                                            <p:cond delay="0"/>
                                          </p:stCondLst>
                                        </p:cTn>
                                        <p:tgtEl>
                                          <p:spTgt spid="201"/>
                                        </p:tgtEl>
                                        <p:attrNameLst>
                                          <p:attrName>style.visibility</p:attrName>
                                        </p:attrNameLst>
                                      </p:cBhvr>
                                      <p:to>
                                        <p:strVal val="visible"/>
                                      </p:to>
                                    </p:set>
                                    <p:animEffect transition="in" filter="wipe(down)">
                                      <p:cBhvr>
                                        <p:cTn id="164" dur="500"/>
                                        <p:tgtEl>
                                          <p:spTgt spid="201"/>
                                        </p:tgtEl>
                                      </p:cBhvr>
                                    </p:animEffect>
                                  </p:childTnLst>
                                </p:cTn>
                              </p:par>
                              <p:par>
                                <p:cTn id="165" presetID="22" presetClass="entr" presetSubtype="4" fill="hold" nodeType="withEffect">
                                  <p:stCondLst>
                                    <p:cond delay="5250"/>
                                  </p:stCondLst>
                                  <p:childTnLst>
                                    <p:set>
                                      <p:cBhvr>
                                        <p:cTn id="166" dur="1" fill="hold">
                                          <p:stCondLst>
                                            <p:cond delay="0"/>
                                          </p:stCondLst>
                                        </p:cTn>
                                        <p:tgtEl>
                                          <p:spTgt spid="203"/>
                                        </p:tgtEl>
                                        <p:attrNameLst>
                                          <p:attrName>style.visibility</p:attrName>
                                        </p:attrNameLst>
                                      </p:cBhvr>
                                      <p:to>
                                        <p:strVal val="visible"/>
                                      </p:to>
                                    </p:set>
                                    <p:animEffect transition="in" filter="wipe(down)">
                                      <p:cBhvr>
                                        <p:cTn id="167" dur="500"/>
                                        <p:tgtEl>
                                          <p:spTgt spid="203"/>
                                        </p:tgtEl>
                                      </p:cBhvr>
                                    </p:animEffect>
                                  </p:childTnLst>
                                </p:cTn>
                              </p:par>
                              <p:par>
                                <p:cTn id="168" presetID="22" presetClass="entr" presetSubtype="4" fill="hold" nodeType="withEffect">
                                  <p:stCondLst>
                                    <p:cond delay="5250"/>
                                  </p:stCondLst>
                                  <p:childTnLst>
                                    <p:set>
                                      <p:cBhvr>
                                        <p:cTn id="169" dur="1" fill="hold">
                                          <p:stCondLst>
                                            <p:cond delay="0"/>
                                          </p:stCondLst>
                                        </p:cTn>
                                        <p:tgtEl>
                                          <p:spTgt spid="5"/>
                                        </p:tgtEl>
                                        <p:attrNameLst>
                                          <p:attrName>style.visibility</p:attrName>
                                        </p:attrNameLst>
                                      </p:cBhvr>
                                      <p:to>
                                        <p:strVal val="visible"/>
                                      </p:to>
                                    </p:set>
                                    <p:animEffect transition="in" filter="wipe(down)">
                                      <p:cBhvr>
                                        <p:cTn id="170" dur="500"/>
                                        <p:tgtEl>
                                          <p:spTgt spid="5"/>
                                        </p:tgtEl>
                                      </p:cBhvr>
                                    </p:animEffect>
                                  </p:childTnLst>
                                </p:cTn>
                              </p:par>
                              <p:par>
                                <p:cTn id="171" presetID="22" presetClass="entr" presetSubtype="4" fill="hold" nodeType="withEffect">
                                  <p:stCondLst>
                                    <p:cond delay="0"/>
                                  </p:stCondLst>
                                  <p:childTnLst>
                                    <p:set>
                                      <p:cBhvr>
                                        <p:cTn id="172" dur="1" fill="hold">
                                          <p:stCondLst>
                                            <p:cond delay="0"/>
                                          </p:stCondLst>
                                        </p:cTn>
                                        <p:tgtEl>
                                          <p:spTgt spid="8"/>
                                        </p:tgtEl>
                                        <p:attrNameLst>
                                          <p:attrName>style.visibility</p:attrName>
                                        </p:attrNameLst>
                                      </p:cBhvr>
                                      <p:to>
                                        <p:strVal val="visible"/>
                                      </p:to>
                                    </p:set>
                                    <p:animEffect transition="in" filter="wipe(down)">
                                      <p:cBhvr>
                                        <p:cTn id="173" dur="500"/>
                                        <p:tgtEl>
                                          <p:spTgt spid="8"/>
                                        </p:tgtEl>
                                      </p:cBhvr>
                                    </p:animEffect>
                                  </p:childTnLst>
                                </p:cTn>
                              </p:par>
                              <p:par>
                                <p:cTn id="174" presetID="22" presetClass="entr" presetSubtype="4" fill="hold" nodeType="withEffect">
                                  <p:stCondLst>
                                    <p:cond delay="0"/>
                                  </p:stCondLst>
                                  <p:childTnLst>
                                    <p:set>
                                      <p:cBhvr>
                                        <p:cTn id="175" dur="1" fill="hold">
                                          <p:stCondLst>
                                            <p:cond delay="0"/>
                                          </p:stCondLst>
                                        </p:cTn>
                                        <p:tgtEl>
                                          <p:spTgt spid="11"/>
                                        </p:tgtEl>
                                        <p:attrNameLst>
                                          <p:attrName>style.visibility</p:attrName>
                                        </p:attrNameLst>
                                      </p:cBhvr>
                                      <p:to>
                                        <p:strVal val="visible"/>
                                      </p:to>
                                    </p:set>
                                    <p:animEffect transition="in" filter="wipe(down)">
                                      <p:cBhvr>
                                        <p:cTn id="176" dur="500"/>
                                        <p:tgtEl>
                                          <p:spTgt spid="11"/>
                                        </p:tgtEl>
                                      </p:cBhvr>
                                    </p:animEffect>
                                  </p:childTnLst>
                                </p:cTn>
                              </p:par>
                              <p:par>
                                <p:cTn id="177" presetID="22" presetClass="entr" presetSubtype="4" fill="hold" nodeType="withEffect">
                                  <p:stCondLst>
                                    <p:cond delay="0"/>
                                  </p:stCondLst>
                                  <p:childTnLst>
                                    <p:set>
                                      <p:cBhvr>
                                        <p:cTn id="178" dur="1" fill="hold">
                                          <p:stCondLst>
                                            <p:cond delay="0"/>
                                          </p:stCondLst>
                                        </p:cTn>
                                        <p:tgtEl>
                                          <p:spTgt spid="13"/>
                                        </p:tgtEl>
                                        <p:attrNameLst>
                                          <p:attrName>style.visibility</p:attrName>
                                        </p:attrNameLst>
                                      </p:cBhvr>
                                      <p:to>
                                        <p:strVal val="visible"/>
                                      </p:to>
                                    </p:set>
                                    <p:animEffect transition="in" filter="wipe(down)">
                                      <p:cBhvr>
                                        <p:cTn id="179" dur="500"/>
                                        <p:tgtEl>
                                          <p:spTgt spid="13"/>
                                        </p:tgtEl>
                                      </p:cBhvr>
                                    </p:animEffect>
                                  </p:childTnLst>
                                </p:cTn>
                              </p:par>
                              <p:par>
                                <p:cTn id="180" presetID="22" presetClass="entr" presetSubtype="4" fill="hold" nodeType="withEffect">
                                  <p:stCondLst>
                                    <p:cond delay="0"/>
                                  </p:stCondLst>
                                  <p:childTnLst>
                                    <p:set>
                                      <p:cBhvr>
                                        <p:cTn id="181" dur="1" fill="hold">
                                          <p:stCondLst>
                                            <p:cond delay="0"/>
                                          </p:stCondLst>
                                        </p:cTn>
                                        <p:tgtEl>
                                          <p:spTgt spid="16"/>
                                        </p:tgtEl>
                                        <p:attrNameLst>
                                          <p:attrName>style.visibility</p:attrName>
                                        </p:attrNameLst>
                                      </p:cBhvr>
                                      <p:to>
                                        <p:strVal val="visible"/>
                                      </p:to>
                                    </p:set>
                                    <p:animEffect transition="in" filter="wipe(down)">
                                      <p:cBhvr>
                                        <p:cTn id="18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P spid="39" grpId="0"/>
      <p:bldP spid="44" grpId="0"/>
      <p:bldP spid="89" grpId="0"/>
      <p:bldP spid="168" grpId="0"/>
      <p:bldP spid="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23015" y="363475"/>
            <a:ext cx="4970462" cy="590931"/>
          </a:xfrm>
        </p:spPr>
        <p:txBody>
          <a:bodyPr/>
          <a:lstStyle/>
          <a:p>
            <a:pPr lvl="0"/>
            <a:r>
              <a:rPr lang="en-US" b="1" dirty="0">
                <a:solidFill>
                  <a:srgbClr val="002060"/>
                </a:solidFill>
                <a:latin typeface="Bahnschrift SemiCondensed" panose="020B0502040204020203" pitchFamily="34" charset="0"/>
              </a:rPr>
              <a:t>5- Implementation</a:t>
            </a:r>
            <a:endParaRPr lang="en-US" dirty="0">
              <a:solidFill>
                <a:srgbClr val="002060"/>
              </a:solidFill>
              <a:latin typeface="Bahnschrift SemiCondensed" panose="020B0502040204020203" pitchFamily="34" charset="0"/>
            </a:endParaRPr>
          </a:p>
        </p:txBody>
      </p:sp>
      <p:pic>
        <p:nvPicPr>
          <p:cNvPr id="6" name="Picture 5"/>
          <p:cNvPicPr>
            <a:picLocks noChangeAspect="1"/>
          </p:cNvPicPr>
          <p:nvPr/>
        </p:nvPicPr>
        <p:blipFill>
          <a:blip r:embed="rId3"/>
          <a:stretch>
            <a:fillRect/>
          </a:stretch>
        </p:blipFill>
        <p:spPr>
          <a:xfrm>
            <a:off x="1050515" y="1182881"/>
            <a:ext cx="9885924" cy="4797065"/>
          </a:xfrm>
          <a:prstGeom prst="rect">
            <a:avLst/>
          </a:prstGeom>
        </p:spPr>
      </p:pic>
      <p:pic>
        <p:nvPicPr>
          <p:cNvPr id="8" name="Picture 7"/>
          <p:cNvPicPr>
            <a:picLocks noChangeAspect="1"/>
          </p:cNvPicPr>
          <p:nvPr/>
        </p:nvPicPr>
        <p:blipFill>
          <a:blip r:embed="rId4"/>
          <a:stretch>
            <a:fillRect/>
          </a:stretch>
        </p:blipFill>
        <p:spPr>
          <a:xfrm>
            <a:off x="1529640" y="1747750"/>
            <a:ext cx="8606832" cy="3666181"/>
          </a:xfrm>
          <a:prstGeom prst="rect">
            <a:avLst/>
          </a:prstGeom>
        </p:spPr>
      </p:pic>
      <p:pic>
        <p:nvPicPr>
          <p:cNvPr id="9" name="Picture 8"/>
          <p:cNvPicPr>
            <a:picLocks noChangeAspect="1"/>
          </p:cNvPicPr>
          <p:nvPr/>
        </p:nvPicPr>
        <p:blipFill>
          <a:blip r:embed="rId5"/>
          <a:stretch>
            <a:fillRect/>
          </a:stretch>
        </p:blipFill>
        <p:spPr>
          <a:xfrm>
            <a:off x="2099256" y="954406"/>
            <a:ext cx="7467600" cy="5498221"/>
          </a:xfrm>
          <a:prstGeom prst="rect">
            <a:avLst/>
          </a:prstGeom>
        </p:spPr>
      </p:pic>
      <p:pic>
        <p:nvPicPr>
          <p:cNvPr id="10" name="Picture 9"/>
          <p:cNvPicPr>
            <a:picLocks noChangeAspect="1"/>
          </p:cNvPicPr>
          <p:nvPr/>
        </p:nvPicPr>
        <p:blipFill>
          <a:blip r:embed="rId6"/>
          <a:stretch>
            <a:fillRect/>
          </a:stretch>
        </p:blipFill>
        <p:spPr>
          <a:xfrm>
            <a:off x="1013356" y="1519275"/>
            <a:ext cx="9639399" cy="3596968"/>
          </a:xfrm>
          <a:prstGeom prst="rect">
            <a:avLst/>
          </a:prstGeom>
        </p:spPr>
      </p:pic>
      <p:pic>
        <p:nvPicPr>
          <p:cNvPr id="12" name="Picture 11"/>
          <p:cNvPicPr>
            <a:picLocks noChangeAspect="1"/>
          </p:cNvPicPr>
          <p:nvPr/>
        </p:nvPicPr>
        <p:blipFill>
          <a:blip r:embed="rId7"/>
          <a:stretch>
            <a:fillRect/>
          </a:stretch>
        </p:blipFill>
        <p:spPr>
          <a:xfrm>
            <a:off x="1738184" y="1273323"/>
            <a:ext cx="7828672" cy="4933953"/>
          </a:xfrm>
          <a:prstGeom prst="rect">
            <a:avLst/>
          </a:prstGeom>
        </p:spPr>
      </p:pic>
      <p:pic>
        <p:nvPicPr>
          <p:cNvPr id="13" name="Picture 12"/>
          <p:cNvPicPr>
            <a:picLocks noChangeAspect="1"/>
          </p:cNvPicPr>
          <p:nvPr/>
        </p:nvPicPr>
        <p:blipFill>
          <a:blip r:embed="rId8"/>
          <a:stretch>
            <a:fillRect/>
          </a:stretch>
        </p:blipFill>
        <p:spPr>
          <a:xfrm>
            <a:off x="972225" y="2093363"/>
            <a:ext cx="10042503" cy="2779727"/>
          </a:xfrm>
          <a:prstGeom prst="rect">
            <a:avLst/>
          </a:prstGeom>
        </p:spPr>
      </p:pic>
      <p:pic>
        <p:nvPicPr>
          <p:cNvPr id="2" name="Picture 1"/>
          <p:cNvPicPr>
            <a:picLocks noChangeAspect="1"/>
          </p:cNvPicPr>
          <p:nvPr/>
        </p:nvPicPr>
        <p:blipFill>
          <a:blip r:embed="rId9"/>
          <a:stretch>
            <a:fillRect/>
          </a:stretch>
        </p:blipFill>
        <p:spPr>
          <a:xfrm>
            <a:off x="1565506" y="1784659"/>
            <a:ext cx="8174027" cy="3397134"/>
          </a:xfrm>
          <a:prstGeom prst="rect">
            <a:avLst/>
          </a:prstGeom>
        </p:spPr>
      </p:pic>
      <p:pic>
        <p:nvPicPr>
          <p:cNvPr id="5" name="Picture 4"/>
          <p:cNvPicPr>
            <a:picLocks noChangeAspect="1"/>
          </p:cNvPicPr>
          <p:nvPr/>
        </p:nvPicPr>
        <p:blipFill>
          <a:blip r:embed="rId10"/>
          <a:stretch>
            <a:fillRect/>
          </a:stretch>
        </p:blipFill>
        <p:spPr>
          <a:xfrm>
            <a:off x="1160983" y="1208624"/>
            <a:ext cx="9664986" cy="4771322"/>
          </a:xfrm>
          <a:prstGeom prst="rect">
            <a:avLst/>
          </a:prstGeom>
        </p:spPr>
      </p:pic>
    </p:spTree>
    <p:extLst>
      <p:ext uri="{BB962C8B-B14F-4D97-AF65-F5344CB8AC3E}">
        <p14:creationId xmlns:p14="http://schemas.microsoft.com/office/powerpoint/2010/main" val="313844167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4076</TotalTime>
  <Words>904</Words>
  <Application>Microsoft Office PowerPoint</Application>
  <PresentationFormat>Widescreen</PresentationFormat>
  <Paragraphs>88</Paragraphs>
  <Slides>12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 Unicode MS</vt:lpstr>
      <vt:lpstr>微软雅黑</vt:lpstr>
      <vt:lpstr>ＭＳ Ｐゴシック</vt:lpstr>
      <vt:lpstr>宋体</vt:lpstr>
      <vt:lpstr>Arial</vt:lpstr>
      <vt:lpstr>Bahnschrift SemiBold SemiConden</vt:lpstr>
      <vt:lpstr>Bahnschrift SemiCondensed</vt:lpstr>
      <vt:lpstr>Calibri</vt:lpstr>
      <vt:lpstr>等线</vt:lpstr>
      <vt:lpstr>等线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飞机</dc:title>
  <dc:creator>第一PPT</dc:creator>
  <cp:keywords>www.1ppt.com</cp:keywords>
  <cp:lastModifiedBy>saleh alheeh</cp:lastModifiedBy>
  <cp:revision>302</cp:revision>
  <dcterms:created xsi:type="dcterms:W3CDTF">2016-07-17T07:04:07Z</dcterms:created>
  <dcterms:modified xsi:type="dcterms:W3CDTF">2019-11-26T10:06:21Z</dcterms:modified>
</cp:coreProperties>
</file>