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FB83AFD-01DF-4C3D-BFB7-42CBE6407F66}" type="datetimeFigureOut">
              <a:rPr lang="ar-SA" smtClean="0"/>
              <a:t>25/03/1440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B9EF470-F0DA-4B69-AC39-18536E05358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690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EF470-F0DA-4B69-AC39-18536E053589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281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EF470-F0DA-4B69-AC39-18536E053589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498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7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69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75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43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79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9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0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365" y="3193959"/>
            <a:ext cx="8915399" cy="694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library</a:t>
            </a:r>
            <a:endParaRPr lang="ar-S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4346" y="4005438"/>
            <a:ext cx="959237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Is an application that makes it easy for the user to use library services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such as borrowing, buying and retrieving</a:t>
            </a:r>
            <a:r>
              <a:rPr kumimoji="0" lang="ar-SA" altLang="ar-S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ar-S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SA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rt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ar-SA" sz="2400" dirty="0">
                <a:solidFill>
                  <a:schemeClr val="tx1"/>
                </a:solidFill>
                <a:latin typeface="Arial" panose="020B0604020202020204" pitchFamily="34" charset="0"/>
              </a:rPr>
              <a:t>هو تطبيق يسهل على </a:t>
            </a:r>
            <a:r>
              <a:rPr lang="ar-SA" altLang="ar-SA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المستخدم </a:t>
            </a:r>
            <a:r>
              <a:rPr lang="ar-SA" altLang="ar-SA" sz="2400" dirty="0">
                <a:solidFill>
                  <a:schemeClr val="tx1"/>
                </a:solidFill>
                <a:latin typeface="Arial" panose="020B0604020202020204" pitchFamily="34" charset="0"/>
              </a:rPr>
              <a:t>استخدام خدمات المكتبة </a:t>
            </a:r>
            <a:endParaRPr lang="ar-SA" altLang="ar-SA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rt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ar-SA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مثل </a:t>
            </a:r>
            <a:r>
              <a:rPr lang="ar-SA" altLang="ar-SA" sz="2400" dirty="0">
                <a:solidFill>
                  <a:schemeClr val="tx1"/>
                </a:solidFill>
                <a:latin typeface="Arial" panose="020B0604020202020204" pitchFamily="34" charset="0"/>
              </a:rPr>
              <a:t>الاستعارة </a:t>
            </a:r>
            <a:r>
              <a:rPr lang="ar-SA" altLang="ar-SA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والشراء </a:t>
            </a:r>
            <a:r>
              <a:rPr lang="ar-SA" altLang="ar-SA" sz="2400" dirty="0">
                <a:solidFill>
                  <a:schemeClr val="tx1"/>
                </a:solidFill>
                <a:latin typeface="Arial" panose="020B0604020202020204" pitchFamily="34" charset="0"/>
              </a:rPr>
              <a:t>والاسترجاع</a:t>
            </a:r>
            <a:endParaRPr kumimoji="0" lang="ar-SA" altLang="ar-S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035" y="596666"/>
            <a:ext cx="3229167" cy="20099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6719" y="-107248"/>
            <a:ext cx="53189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program interface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30406" y="955804"/>
            <a:ext cx="1581508" cy="31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14366" y="1801006"/>
            <a:ext cx="25758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63440" b="28563"/>
          <a:stretch/>
        </p:blipFill>
        <p:spPr>
          <a:xfrm>
            <a:off x="7270820" y="4648988"/>
            <a:ext cx="3241137" cy="180304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>
            <a:off x="6223433" y="4185634"/>
            <a:ext cx="992210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t="22539"/>
          <a:stretch/>
        </p:blipFill>
        <p:spPr>
          <a:xfrm>
            <a:off x="3039993" y="3429000"/>
            <a:ext cx="3070468" cy="233042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459" y="138808"/>
            <a:ext cx="3662551" cy="13496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459" y="1475349"/>
            <a:ext cx="3662551" cy="25262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/>
          <a:srcRect b="37322"/>
          <a:stretch/>
        </p:blipFill>
        <p:spPr>
          <a:xfrm>
            <a:off x="7287422" y="2485810"/>
            <a:ext cx="3241137" cy="14174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/>
          <a:srcRect t="71788" b="2585"/>
          <a:stretch/>
        </p:blipFill>
        <p:spPr>
          <a:xfrm>
            <a:off x="7287422" y="4082603"/>
            <a:ext cx="3241137" cy="5795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0820" y="4624139"/>
            <a:ext cx="3241137" cy="21261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821" y="4607459"/>
            <a:ext cx="3257737" cy="191279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 flipV="1">
            <a:off x="6223432" y="3720287"/>
            <a:ext cx="1063988" cy="58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0"/>
          <a:srcRect t="33766" b="-1"/>
          <a:stretch/>
        </p:blipFill>
        <p:spPr>
          <a:xfrm>
            <a:off x="2477035" y="4078326"/>
            <a:ext cx="3694728" cy="240868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0"/>
          <a:srcRect b="71264"/>
          <a:stretch/>
        </p:blipFill>
        <p:spPr>
          <a:xfrm>
            <a:off x="2493636" y="2860538"/>
            <a:ext cx="3694728" cy="10450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0"/>
          <a:srcRect t="29455" b="65875"/>
          <a:stretch/>
        </p:blipFill>
        <p:spPr>
          <a:xfrm>
            <a:off x="2477035" y="3927454"/>
            <a:ext cx="3694728" cy="169817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2250422" y="5498018"/>
            <a:ext cx="2753371" cy="9592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053943" y="4564171"/>
            <a:ext cx="233478" cy="2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4539" y="4801039"/>
            <a:ext cx="7837609" cy="191676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/>
          <a:srcRect t="63440" b="28563"/>
          <a:stretch/>
        </p:blipFill>
        <p:spPr>
          <a:xfrm>
            <a:off x="7287422" y="3902299"/>
            <a:ext cx="3241137" cy="1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7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44" y="539083"/>
            <a:ext cx="3229167" cy="20099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16719" y="-107248"/>
            <a:ext cx="53189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program interface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endCxn id="14" idx="1"/>
          </p:cNvCxnSpPr>
          <p:nvPr/>
        </p:nvCxnSpPr>
        <p:spPr>
          <a:xfrm flipV="1">
            <a:off x="4232206" y="643614"/>
            <a:ext cx="1650981" cy="88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33455" y="817420"/>
            <a:ext cx="1444036" cy="95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40365" y="1077589"/>
            <a:ext cx="1839999" cy="102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73835" y="1837517"/>
            <a:ext cx="917920" cy="5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169" b="91374"/>
          <a:stretch/>
        </p:blipFill>
        <p:spPr>
          <a:xfrm>
            <a:off x="5883187" y="720437"/>
            <a:ext cx="4299719" cy="1939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95196"/>
          <a:stretch/>
        </p:blipFill>
        <p:spPr>
          <a:xfrm>
            <a:off x="5883187" y="539083"/>
            <a:ext cx="4299719" cy="209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8944"/>
          <a:stretch/>
        </p:blipFill>
        <p:spPr>
          <a:xfrm>
            <a:off x="5883187" y="928255"/>
            <a:ext cx="4299719" cy="396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9301" b="177"/>
          <a:stretch/>
        </p:blipFill>
        <p:spPr>
          <a:xfrm>
            <a:off x="5894578" y="1108364"/>
            <a:ext cx="4276935" cy="37130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b="95094"/>
          <a:stretch/>
        </p:blipFill>
        <p:spPr>
          <a:xfrm>
            <a:off x="5894578" y="727046"/>
            <a:ext cx="4276935" cy="2012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4907" b="90702"/>
          <a:stretch/>
        </p:blipFill>
        <p:spPr>
          <a:xfrm>
            <a:off x="5894578" y="928254"/>
            <a:ext cx="4276935" cy="180109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877491" y="3418400"/>
            <a:ext cx="1787333" cy="862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726786" y="4023150"/>
            <a:ext cx="1179775" cy="72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000" y="4263737"/>
            <a:ext cx="3071043" cy="2408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l="-290" t="11745" r="290" b="-198"/>
          <a:stretch/>
        </p:blipFill>
        <p:spPr>
          <a:xfrm>
            <a:off x="5737905" y="1385455"/>
            <a:ext cx="4779038" cy="31034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/>
          <a:srcRect b="93389"/>
          <a:stretch/>
        </p:blipFill>
        <p:spPr>
          <a:xfrm>
            <a:off x="5751760" y="973396"/>
            <a:ext cx="4779038" cy="2319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l="-290" t="6318" r="290" b="87071"/>
          <a:stretch/>
        </p:blipFill>
        <p:spPr>
          <a:xfrm>
            <a:off x="5737905" y="1195068"/>
            <a:ext cx="4779038" cy="2319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t="36830" b="-5887"/>
          <a:stretch/>
        </p:blipFill>
        <p:spPr>
          <a:xfrm>
            <a:off x="5737905" y="1870364"/>
            <a:ext cx="4908652" cy="4156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/>
          <a:srcRect b="60868"/>
          <a:stretch/>
        </p:blipFill>
        <p:spPr>
          <a:xfrm>
            <a:off x="5737905" y="1648690"/>
            <a:ext cx="4908652" cy="2355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905" y="2929265"/>
            <a:ext cx="4594733" cy="1164333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6625225" y="2277581"/>
            <a:ext cx="0" cy="63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2807594"/>
            <a:ext cx="452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4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</TotalTime>
  <Words>45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inherit</vt:lpstr>
      <vt:lpstr>Tahoma</vt:lpstr>
      <vt:lpstr>Wingdings 3</vt:lpstr>
      <vt:lpstr>Wisp</vt:lpstr>
      <vt:lpstr>My library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 alheeh</dc:creator>
  <cp:lastModifiedBy>saleh alheeh</cp:lastModifiedBy>
  <cp:revision>19</cp:revision>
  <dcterms:created xsi:type="dcterms:W3CDTF">2018-11-27T15:52:44Z</dcterms:created>
  <dcterms:modified xsi:type="dcterms:W3CDTF">2018-12-03T17:45:30Z</dcterms:modified>
</cp:coreProperties>
</file>