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57" r:id="rId3"/>
    <p:sldId id="258" r:id="rId4"/>
    <p:sldId id="260" r:id="rId5"/>
    <p:sldId id="268" r:id="rId6"/>
    <p:sldId id="262" r:id="rId7"/>
    <p:sldId id="267" r:id="rId8"/>
    <p:sldId id="263"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F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3.xml.rels><?xml version="1.0" encoding="UTF-8" standalone="yes"?>
<Relationships xmlns="http://schemas.openxmlformats.org/package/2006/relationships"><Relationship Id="rId2" Type="http://schemas.openxmlformats.org/officeDocument/2006/relationships/image" Target="../media/image25.svg"/><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2" Type="http://schemas.openxmlformats.org/officeDocument/2006/relationships/image" Target="../media/image25.svg"/><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CEF17-8BB9-4D71-BA17-42E4E3BEB50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B86FCF1-9496-483F-B59A-581E5BB82ED8}">
      <dgm:prSet/>
      <dgm:spPr/>
      <dgm:t>
        <a:bodyPr/>
        <a:lstStyle/>
        <a:p>
          <a:pPr>
            <a:lnSpc>
              <a:spcPct val="100000"/>
            </a:lnSpc>
          </a:pPr>
          <a:r>
            <a:rPr lang="en-US" dirty="0"/>
            <a:t>Educational</a:t>
          </a:r>
        </a:p>
      </dgm:t>
    </dgm:pt>
    <dgm:pt modelId="{5754DF56-4F99-4866-BAEF-618FCDE0063E}" type="parTrans" cxnId="{4DC26DD0-2C57-410B-B719-98303011554A}">
      <dgm:prSet/>
      <dgm:spPr/>
      <dgm:t>
        <a:bodyPr/>
        <a:lstStyle/>
        <a:p>
          <a:endParaRPr lang="en-US"/>
        </a:p>
      </dgm:t>
    </dgm:pt>
    <dgm:pt modelId="{7F8924AC-FAE5-4F56-9BC8-399CC89BB0CF}" type="sibTrans" cxnId="{4DC26DD0-2C57-410B-B719-98303011554A}">
      <dgm:prSet/>
      <dgm:spPr/>
      <dgm:t>
        <a:bodyPr/>
        <a:lstStyle/>
        <a:p>
          <a:endParaRPr lang="en-US"/>
        </a:p>
      </dgm:t>
    </dgm:pt>
    <dgm:pt modelId="{A878C4CF-0EF0-4F26-AC5A-4CC9E93C748D}">
      <dgm:prSet/>
      <dgm:spPr/>
      <dgm:t>
        <a:bodyPr/>
        <a:lstStyle/>
        <a:p>
          <a:pPr>
            <a:lnSpc>
              <a:spcPct val="100000"/>
            </a:lnSpc>
          </a:pPr>
          <a:r>
            <a:rPr lang="en-US" dirty="0"/>
            <a:t>Social Media</a:t>
          </a:r>
        </a:p>
      </dgm:t>
    </dgm:pt>
    <dgm:pt modelId="{8B3D25E0-F3AC-4481-90E0-FE2E18F346CD}" type="parTrans" cxnId="{CCBA2BFA-5659-48DB-AD8E-CAACB930AA3E}">
      <dgm:prSet/>
      <dgm:spPr/>
      <dgm:t>
        <a:bodyPr/>
        <a:lstStyle/>
        <a:p>
          <a:endParaRPr lang="en-US"/>
        </a:p>
      </dgm:t>
    </dgm:pt>
    <dgm:pt modelId="{C86C7C04-4BEE-48FE-8537-222EAE7BE10D}" type="sibTrans" cxnId="{CCBA2BFA-5659-48DB-AD8E-CAACB930AA3E}">
      <dgm:prSet/>
      <dgm:spPr/>
      <dgm:t>
        <a:bodyPr/>
        <a:lstStyle/>
        <a:p>
          <a:endParaRPr lang="en-US"/>
        </a:p>
      </dgm:t>
    </dgm:pt>
    <dgm:pt modelId="{B812F689-7302-4CFD-813C-B968E8F4731A}">
      <dgm:prSet/>
      <dgm:spPr/>
      <dgm:t>
        <a:bodyPr/>
        <a:lstStyle/>
        <a:p>
          <a:pPr>
            <a:lnSpc>
              <a:spcPct val="100000"/>
            </a:lnSpc>
          </a:pPr>
          <a:r>
            <a:rPr lang="en-US" dirty="0"/>
            <a:t>Games</a:t>
          </a:r>
        </a:p>
      </dgm:t>
    </dgm:pt>
    <dgm:pt modelId="{0CC554AD-FD0B-436E-B52E-693DAEAFB90A}" type="parTrans" cxnId="{16F2C7D9-A824-45FA-9B17-65DED68188E2}">
      <dgm:prSet/>
      <dgm:spPr/>
      <dgm:t>
        <a:bodyPr/>
        <a:lstStyle/>
        <a:p>
          <a:endParaRPr lang="en-US"/>
        </a:p>
      </dgm:t>
    </dgm:pt>
    <dgm:pt modelId="{675AF1F9-3836-47C2-A0D0-57C344D810BD}" type="sibTrans" cxnId="{16F2C7D9-A824-45FA-9B17-65DED68188E2}">
      <dgm:prSet/>
      <dgm:spPr/>
      <dgm:t>
        <a:bodyPr/>
        <a:lstStyle/>
        <a:p>
          <a:endParaRPr lang="en-US"/>
        </a:p>
      </dgm:t>
    </dgm:pt>
    <dgm:pt modelId="{6A9B0C92-A975-4B01-BD67-58332A32FA1C}">
      <dgm:prSet/>
      <dgm:spPr/>
      <dgm:t>
        <a:bodyPr/>
        <a:lstStyle/>
        <a:p>
          <a:pPr>
            <a:lnSpc>
              <a:spcPct val="100000"/>
            </a:lnSpc>
          </a:pPr>
          <a:r>
            <a:rPr lang="en-US" dirty="0"/>
            <a:t>Channels</a:t>
          </a:r>
        </a:p>
      </dgm:t>
    </dgm:pt>
    <dgm:pt modelId="{37BE15ED-0F7A-4512-B9B1-8158793BC7A4}" type="parTrans" cxnId="{0A845E50-C380-41BB-8BA1-07819B00BE20}">
      <dgm:prSet/>
      <dgm:spPr/>
      <dgm:t>
        <a:bodyPr/>
        <a:lstStyle/>
        <a:p>
          <a:endParaRPr lang="en-US"/>
        </a:p>
      </dgm:t>
    </dgm:pt>
    <dgm:pt modelId="{13A6A825-2E13-42BF-BA9F-2BE869C6FCD4}" type="sibTrans" cxnId="{0A845E50-C380-41BB-8BA1-07819B00BE20}">
      <dgm:prSet/>
      <dgm:spPr/>
      <dgm:t>
        <a:bodyPr/>
        <a:lstStyle/>
        <a:p>
          <a:endParaRPr lang="en-US"/>
        </a:p>
      </dgm:t>
    </dgm:pt>
    <dgm:pt modelId="{12452303-946C-4C63-9DD6-F39B391FF912}" type="pres">
      <dgm:prSet presAssocID="{F1DCEF17-8BB9-4D71-BA17-42E4E3BEB506}" presName="root" presStyleCnt="0">
        <dgm:presLayoutVars>
          <dgm:dir/>
          <dgm:resizeHandles val="exact"/>
        </dgm:presLayoutVars>
      </dgm:prSet>
      <dgm:spPr/>
    </dgm:pt>
    <dgm:pt modelId="{7571391F-A305-43F5-9E30-4422D592808A}" type="pres">
      <dgm:prSet presAssocID="{6B86FCF1-9496-483F-B59A-581E5BB82ED8}" presName="compNode" presStyleCnt="0"/>
      <dgm:spPr/>
    </dgm:pt>
    <dgm:pt modelId="{8DAED708-6081-464D-B35C-5DE9480DCA40}" type="pres">
      <dgm:prSet presAssocID="{6B86FCF1-9496-483F-B59A-581E5BB82ED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D86CE608-ECC4-4064-B138-60896D16BDEF}" type="pres">
      <dgm:prSet presAssocID="{6B86FCF1-9496-483F-B59A-581E5BB82ED8}" presName="spaceRect" presStyleCnt="0"/>
      <dgm:spPr/>
    </dgm:pt>
    <dgm:pt modelId="{8EAD7924-5524-47DB-A1B6-4457DAAFB14C}" type="pres">
      <dgm:prSet presAssocID="{6B86FCF1-9496-483F-B59A-581E5BB82ED8}" presName="textRect" presStyleLbl="revTx" presStyleIdx="0" presStyleCnt="4">
        <dgm:presLayoutVars>
          <dgm:chMax val="1"/>
          <dgm:chPref val="1"/>
        </dgm:presLayoutVars>
      </dgm:prSet>
      <dgm:spPr/>
    </dgm:pt>
    <dgm:pt modelId="{9D739416-477A-463A-BAB8-419CD4E6142C}" type="pres">
      <dgm:prSet presAssocID="{7F8924AC-FAE5-4F56-9BC8-399CC89BB0CF}" presName="sibTrans" presStyleCnt="0"/>
      <dgm:spPr/>
    </dgm:pt>
    <dgm:pt modelId="{92AA4C51-4BE3-420B-AF78-42ADF1290F0E}" type="pres">
      <dgm:prSet presAssocID="{A878C4CF-0EF0-4F26-AC5A-4CC9E93C748D}" presName="compNode" presStyleCnt="0"/>
      <dgm:spPr/>
    </dgm:pt>
    <dgm:pt modelId="{08421197-44D4-4858-997E-4D0355AF5ABB}" type="pres">
      <dgm:prSet presAssocID="{A878C4CF-0EF0-4F26-AC5A-4CC9E93C748D}"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nections"/>
        </a:ext>
      </dgm:extLst>
    </dgm:pt>
    <dgm:pt modelId="{3DA1BEA5-2D48-474B-9D8E-B07004233171}" type="pres">
      <dgm:prSet presAssocID="{A878C4CF-0EF0-4F26-AC5A-4CC9E93C748D}" presName="spaceRect" presStyleCnt="0"/>
      <dgm:spPr/>
    </dgm:pt>
    <dgm:pt modelId="{3A47C234-5EC3-4B27-8DB1-936F583D8C8B}" type="pres">
      <dgm:prSet presAssocID="{A878C4CF-0EF0-4F26-AC5A-4CC9E93C748D}" presName="textRect" presStyleLbl="revTx" presStyleIdx="1" presStyleCnt="4">
        <dgm:presLayoutVars>
          <dgm:chMax val="1"/>
          <dgm:chPref val="1"/>
        </dgm:presLayoutVars>
      </dgm:prSet>
      <dgm:spPr/>
    </dgm:pt>
    <dgm:pt modelId="{975E8D0A-6884-478C-891D-064431A7B786}" type="pres">
      <dgm:prSet presAssocID="{C86C7C04-4BEE-48FE-8537-222EAE7BE10D}" presName="sibTrans" presStyleCnt="0"/>
      <dgm:spPr/>
    </dgm:pt>
    <dgm:pt modelId="{414CE124-7721-4277-9A29-53944D57081F}" type="pres">
      <dgm:prSet presAssocID="{B812F689-7302-4CFD-813C-B968E8F4731A}" presName="compNode" presStyleCnt="0"/>
      <dgm:spPr/>
    </dgm:pt>
    <dgm:pt modelId="{12E0253D-7FC1-4168-8A0E-CD4EE2F5D836}" type="pres">
      <dgm:prSet presAssocID="{B812F689-7302-4CFD-813C-B968E8F4731A}"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ame controller"/>
        </a:ext>
      </dgm:extLst>
    </dgm:pt>
    <dgm:pt modelId="{F989F60F-B3BD-4A38-AE33-F611ACAE0085}" type="pres">
      <dgm:prSet presAssocID="{B812F689-7302-4CFD-813C-B968E8F4731A}" presName="spaceRect" presStyleCnt="0"/>
      <dgm:spPr/>
    </dgm:pt>
    <dgm:pt modelId="{260BDD98-3CBA-4C08-9217-F2750ADEF142}" type="pres">
      <dgm:prSet presAssocID="{B812F689-7302-4CFD-813C-B968E8F4731A}" presName="textRect" presStyleLbl="revTx" presStyleIdx="2" presStyleCnt="4">
        <dgm:presLayoutVars>
          <dgm:chMax val="1"/>
          <dgm:chPref val="1"/>
        </dgm:presLayoutVars>
      </dgm:prSet>
      <dgm:spPr/>
    </dgm:pt>
    <dgm:pt modelId="{896E4713-F1CB-4F8B-A8F8-2CC430673FC6}" type="pres">
      <dgm:prSet presAssocID="{675AF1F9-3836-47C2-A0D0-57C344D810BD}" presName="sibTrans" presStyleCnt="0"/>
      <dgm:spPr/>
    </dgm:pt>
    <dgm:pt modelId="{C07735D6-3E2F-4302-92E5-703F4A03B43F}" type="pres">
      <dgm:prSet presAssocID="{6A9B0C92-A975-4B01-BD67-58332A32FA1C}" presName="compNode" presStyleCnt="0"/>
      <dgm:spPr/>
    </dgm:pt>
    <dgm:pt modelId="{9894A985-18D3-4270-9F7D-E9C6713BFF42}" type="pres">
      <dgm:prSet presAssocID="{6A9B0C92-A975-4B01-BD67-58332A32FA1C}"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Remote control"/>
        </a:ext>
      </dgm:extLst>
    </dgm:pt>
    <dgm:pt modelId="{BD82C533-4A1A-4608-8ADE-A600F09A5FF7}" type="pres">
      <dgm:prSet presAssocID="{6A9B0C92-A975-4B01-BD67-58332A32FA1C}" presName="spaceRect" presStyleCnt="0"/>
      <dgm:spPr/>
    </dgm:pt>
    <dgm:pt modelId="{FC891708-C06C-4F33-B1E0-DA1F63100C96}" type="pres">
      <dgm:prSet presAssocID="{6A9B0C92-A975-4B01-BD67-58332A32FA1C}" presName="textRect" presStyleLbl="revTx" presStyleIdx="3" presStyleCnt="4">
        <dgm:presLayoutVars>
          <dgm:chMax val="1"/>
          <dgm:chPref val="1"/>
        </dgm:presLayoutVars>
      </dgm:prSet>
      <dgm:spPr/>
    </dgm:pt>
  </dgm:ptLst>
  <dgm:cxnLst>
    <dgm:cxn modelId="{3FAC1F60-F6DE-49F9-8220-8D7D1ABC211B}" type="presOf" srcId="{6B86FCF1-9496-483F-B59A-581E5BB82ED8}" destId="{8EAD7924-5524-47DB-A1B6-4457DAAFB14C}" srcOrd="0" destOrd="0" presId="urn:microsoft.com/office/officeart/2018/2/layout/IconLabelList"/>
    <dgm:cxn modelId="{0A845E50-C380-41BB-8BA1-07819B00BE20}" srcId="{F1DCEF17-8BB9-4D71-BA17-42E4E3BEB506}" destId="{6A9B0C92-A975-4B01-BD67-58332A32FA1C}" srcOrd="3" destOrd="0" parTransId="{37BE15ED-0F7A-4512-B9B1-8158793BC7A4}" sibTransId="{13A6A825-2E13-42BF-BA9F-2BE869C6FCD4}"/>
    <dgm:cxn modelId="{FE509B96-EFAB-40C4-8C35-DD93E29F454D}" type="presOf" srcId="{A878C4CF-0EF0-4F26-AC5A-4CC9E93C748D}" destId="{3A47C234-5EC3-4B27-8DB1-936F583D8C8B}" srcOrd="0" destOrd="0" presId="urn:microsoft.com/office/officeart/2018/2/layout/IconLabelList"/>
    <dgm:cxn modelId="{B80BCAA6-73EE-4AC6-9C9C-74D958E3BA77}" type="presOf" srcId="{6A9B0C92-A975-4B01-BD67-58332A32FA1C}" destId="{FC891708-C06C-4F33-B1E0-DA1F63100C96}" srcOrd="0" destOrd="0" presId="urn:microsoft.com/office/officeart/2018/2/layout/IconLabelList"/>
    <dgm:cxn modelId="{B1E375C4-305B-41D6-AC82-BE10666BC574}" type="presOf" srcId="{B812F689-7302-4CFD-813C-B968E8F4731A}" destId="{260BDD98-3CBA-4C08-9217-F2750ADEF142}" srcOrd="0" destOrd="0" presId="urn:microsoft.com/office/officeart/2018/2/layout/IconLabelList"/>
    <dgm:cxn modelId="{4DC26DD0-2C57-410B-B719-98303011554A}" srcId="{F1DCEF17-8BB9-4D71-BA17-42E4E3BEB506}" destId="{6B86FCF1-9496-483F-B59A-581E5BB82ED8}" srcOrd="0" destOrd="0" parTransId="{5754DF56-4F99-4866-BAEF-618FCDE0063E}" sibTransId="{7F8924AC-FAE5-4F56-9BC8-399CC89BB0CF}"/>
    <dgm:cxn modelId="{16F2C7D9-A824-45FA-9B17-65DED68188E2}" srcId="{F1DCEF17-8BB9-4D71-BA17-42E4E3BEB506}" destId="{B812F689-7302-4CFD-813C-B968E8F4731A}" srcOrd="2" destOrd="0" parTransId="{0CC554AD-FD0B-436E-B52E-693DAEAFB90A}" sibTransId="{675AF1F9-3836-47C2-A0D0-57C344D810BD}"/>
    <dgm:cxn modelId="{79A88CE6-A7B1-4171-908F-EEDA2A58C9C9}" type="presOf" srcId="{F1DCEF17-8BB9-4D71-BA17-42E4E3BEB506}" destId="{12452303-946C-4C63-9DD6-F39B391FF912}" srcOrd="0" destOrd="0" presId="urn:microsoft.com/office/officeart/2018/2/layout/IconLabelList"/>
    <dgm:cxn modelId="{CCBA2BFA-5659-48DB-AD8E-CAACB930AA3E}" srcId="{F1DCEF17-8BB9-4D71-BA17-42E4E3BEB506}" destId="{A878C4CF-0EF0-4F26-AC5A-4CC9E93C748D}" srcOrd="1" destOrd="0" parTransId="{8B3D25E0-F3AC-4481-90E0-FE2E18F346CD}" sibTransId="{C86C7C04-4BEE-48FE-8537-222EAE7BE10D}"/>
    <dgm:cxn modelId="{C073A39A-1E87-4AAE-AFF2-738F43424779}" type="presParOf" srcId="{12452303-946C-4C63-9DD6-F39B391FF912}" destId="{7571391F-A305-43F5-9E30-4422D592808A}" srcOrd="0" destOrd="0" presId="urn:microsoft.com/office/officeart/2018/2/layout/IconLabelList"/>
    <dgm:cxn modelId="{BFCA272B-658E-4084-91B3-4AE18581B5D9}" type="presParOf" srcId="{7571391F-A305-43F5-9E30-4422D592808A}" destId="{8DAED708-6081-464D-B35C-5DE9480DCA40}" srcOrd="0" destOrd="0" presId="urn:microsoft.com/office/officeart/2018/2/layout/IconLabelList"/>
    <dgm:cxn modelId="{785194B9-5FA8-4BD8-8926-0288968A091F}" type="presParOf" srcId="{7571391F-A305-43F5-9E30-4422D592808A}" destId="{D86CE608-ECC4-4064-B138-60896D16BDEF}" srcOrd="1" destOrd="0" presId="urn:microsoft.com/office/officeart/2018/2/layout/IconLabelList"/>
    <dgm:cxn modelId="{09301119-D2CD-403E-8779-1B2FFBE3E58E}" type="presParOf" srcId="{7571391F-A305-43F5-9E30-4422D592808A}" destId="{8EAD7924-5524-47DB-A1B6-4457DAAFB14C}" srcOrd="2" destOrd="0" presId="urn:microsoft.com/office/officeart/2018/2/layout/IconLabelList"/>
    <dgm:cxn modelId="{745B09B7-ED02-4A60-8760-F520B9AA813C}" type="presParOf" srcId="{12452303-946C-4C63-9DD6-F39B391FF912}" destId="{9D739416-477A-463A-BAB8-419CD4E6142C}" srcOrd="1" destOrd="0" presId="urn:microsoft.com/office/officeart/2018/2/layout/IconLabelList"/>
    <dgm:cxn modelId="{9502205C-4FAD-4706-B5AB-5E58370C9141}" type="presParOf" srcId="{12452303-946C-4C63-9DD6-F39B391FF912}" destId="{92AA4C51-4BE3-420B-AF78-42ADF1290F0E}" srcOrd="2" destOrd="0" presId="urn:microsoft.com/office/officeart/2018/2/layout/IconLabelList"/>
    <dgm:cxn modelId="{632E62AD-BA9A-4924-AEA6-E7CF1250838A}" type="presParOf" srcId="{92AA4C51-4BE3-420B-AF78-42ADF1290F0E}" destId="{08421197-44D4-4858-997E-4D0355AF5ABB}" srcOrd="0" destOrd="0" presId="urn:microsoft.com/office/officeart/2018/2/layout/IconLabelList"/>
    <dgm:cxn modelId="{A0DE85D0-E96C-438B-911D-E6A1912B1373}" type="presParOf" srcId="{92AA4C51-4BE3-420B-AF78-42ADF1290F0E}" destId="{3DA1BEA5-2D48-474B-9D8E-B07004233171}" srcOrd="1" destOrd="0" presId="urn:microsoft.com/office/officeart/2018/2/layout/IconLabelList"/>
    <dgm:cxn modelId="{C0F0432B-039E-47FA-A13E-A7CA4E55A23F}" type="presParOf" srcId="{92AA4C51-4BE3-420B-AF78-42ADF1290F0E}" destId="{3A47C234-5EC3-4B27-8DB1-936F583D8C8B}" srcOrd="2" destOrd="0" presId="urn:microsoft.com/office/officeart/2018/2/layout/IconLabelList"/>
    <dgm:cxn modelId="{9A827756-89E8-4970-B1D7-C7319894E856}" type="presParOf" srcId="{12452303-946C-4C63-9DD6-F39B391FF912}" destId="{975E8D0A-6884-478C-891D-064431A7B786}" srcOrd="3" destOrd="0" presId="urn:microsoft.com/office/officeart/2018/2/layout/IconLabelList"/>
    <dgm:cxn modelId="{1546A30A-7D75-4119-9454-320A51690D0F}" type="presParOf" srcId="{12452303-946C-4C63-9DD6-F39B391FF912}" destId="{414CE124-7721-4277-9A29-53944D57081F}" srcOrd="4" destOrd="0" presId="urn:microsoft.com/office/officeart/2018/2/layout/IconLabelList"/>
    <dgm:cxn modelId="{B0C6BB9E-C533-44D1-AEA3-32526B133273}" type="presParOf" srcId="{414CE124-7721-4277-9A29-53944D57081F}" destId="{12E0253D-7FC1-4168-8A0E-CD4EE2F5D836}" srcOrd="0" destOrd="0" presId="urn:microsoft.com/office/officeart/2018/2/layout/IconLabelList"/>
    <dgm:cxn modelId="{FDD96B03-971A-4663-909F-26D552385BCE}" type="presParOf" srcId="{414CE124-7721-4277-9A29-53944D57081F}" destId="{F989F60F-B3BD-4A38-AE33-F611ACAE0085}" srcOrd="1" destOrd="0" presId="urn:microsoft.com/office/officeart/2018/2/layout/IconLabelList"/>
    <dgm:cxn modelId="{1974AEF6-87E8-46ED-87D0-3F1A4E591F37}" type="presParOf" srcId="{414CE124-7721-4277-9A29-53944D57081F}" destId="{260BDD98-3CBA-4C08-9217-F2750ADEF142}" srcOrd="2" destOrd="0" presId="urn:microsoft.com/office/officeart/2018/2/layout/IconLabelList"/>
    <dgm:cxn modelId="{54EB63F8-9A07-4B66-9FAC-391B4C62E74E}" type="presParOf" srcId="{12452303-946C-4C63-9DD6-F39B391FF912}" destId="{896E4713-F1CB-4F8B-A8F8-2CC430673FC6}" srcOrd="5" destOrd="0" presId="urn:microsoft.com/office/officeart/2018/2/layout/IconLabelList"/>
    <dgm:cxn modelId="{4F11BF3C-A34F-477A-BD5E-D41E6ABF34F7}" type="presParOf" srcId="{12452303-946C-4C63-9DD6-F39B391FF912}" destId="{C07735D6-3E2F-4302-92E5-703F4A03B43F}" srcOrd="6" destOrd="0" presId="urn:microsoft.com/office/officeart/2018/2/layout/IconLabelList"/>
    <dgm:cxn modelId="{0949742F-8553-4DD8-A51E-36040134878A}" type="presParOf" srcId="{C07735D6-3E2F-4302-92E5-703F4A03B43F}" destId="{9894A985-18D3-4270-9F7D-E9C6713BFF42}" srcOrd="0" destOrd="0" presId="urn:microsoft.com/office/officeart/2018/2/layout/IconLabelList"/>
    <dgm:cxn modelId="{3092EDAA-6722-4416-86C1-67E9E9AAB778}" type="presParOf" srcId="{C07735D6-3E2F-4302-92E5-703F4A03B43F}" destId="{BD82C533-4A1A-4608-8ADE-A600F09A5FF7}" srcOrd="1" destOrd="0" presId="urn:microsoft.com/office/officeart/2018/2/layout/IconLabelList"/>
    <dgm:cxn modelId="{6EAD2EDE-5C32-4981-89C0-D2A017F8B07C}" type="presParOf" srcId="{C07735D6-3E2F-4302-92E5-703F4A03B43F}" destId="{FC891708-C06C-4F33-B1E0-DA1F63100C9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DCEF17-8BB9-4D71-BA17-42E4E3BEB50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B86FCF1-9496-483F-B59A-581E5BB82ED8}">
      <dgm:prSet/>
      <dgm:spPr/>
      <dgm:t>
        <a:bodyPr/>
        <a:lstStyle/>
        <a:p>
          <a:pPr>
            <a:lnSpc>
              <a:spcPct val="100000"/>
            </a:lnSpc>
          </a:pPr>
          <a:r>
            <a:rPr lang="en-US" dirty="0"/>
            <a:t>Wider Audience Potential</a:t>
          </a:r>
        </a:p>
      </dgm:t>
    </dgm:pt>
    <dgm:pt modelId="{5754DF56-4F99-4866-BAEF-618FCDE0063E}" type="parTrans" cxnId="{4DC26DD0-2C57-410B-B719-98303011554A}">
      <dgm:prSet/>
      <dgm:spPr/>
      <dgm:t>
        <a:bodyPr/>
        <a:lstStyle/>
        <a:p>
          <a:endParaRPr lang="en-US"/>
        </a:p>
      </dgm:t>
    </dgm:pt>
    <dgm:pt modelId="{7F8924AC-FAE5-4F56-9BC8-399CC89BB0CF}" type="sibTrans" cxnId="{4DC26DD0-2C57-410B-B719-98303011554A}">
      <dgm:prSet/>
      <dgm:spPr/>
      <dgm:t>
        <a:bodyPr/>
        <a:lstStyle/>
        <a:p>
          <a:endParaRPr lang="en-US"/>
        </a:p>
      </dgm:t>
    </dgm:pt>
    <dgm:pt modelId="{A878C4CF-0EF0-4F26-AC5A-4CC9E93C748D}">
      <dgm:prSet/>
      <dgm:spPr/>
      <dgm:t>
        <a:bodyPr/>
        <a:lstStyle/>
        <a:p>
          <a:pPr>
            <a:lnSpc>
              <a:spcPct val="100000"/>
            </a:lnSpc>
          </a:pPr>
          <a:r>
            <a:rPr lang="en-US" dirty="0"/>
            <a:t>Ease and Convenience</a:t>
          </a:r>
        </a:p>
      </dgm:t>
    </dgm:pt>
    <dgm:pt modelId="{8B3D25E0-F3AC-4481-90E0-FE2E18F346CD}" type="parTrans" cxnId="{CCBA2BFA-5659-48DB-AD8E-CAACB930AA3E}">
      <dgm:prSet/>
      <dgm:spPr/>
      <dgm:t>
        <a:bodyPr/>
        <a:lstStyle/>
        <a:p>
          <a:endParaRPr lang="en-US"/>
        </a:p>
      </dgm:t>
    </dgm:pt>
    <dgm:pt modelId="{C86C7C04-4BEE-48FE-8537-222EAE7BE10D}" type="sibTrans" cxnId="{CCBA2BFA-5659-48DB-AD8E-CAACB930AA3E}">
      <dgm:prSet/>
      <dgm:spPr/>
      <dgm:t>
        <a:bodyPr/>
        <a:lstStyle/>
        <a:p>
          <a:endParaRPr lang="en-US"/>
        </a:p>
      </dgm:t>
    </dgm:pt>
    <dgm:pt modelId="{B812F689-7302-4CFD-813C-B968E8F4731A}">
      <dgm:prSet/>
      <dgm:spPr/>
      <dgm:t>
        <a:bodyPr/>
        <a:lstStyle/>
        <a:p>
          <a:pPr>
            <a:lnSpc>
              <a:spcPct val="100000"/>
            </a:lnSpc>
          </a:pPr>
          <a:r>
            <a:rPr lang="en-US" dirty="0"/>
            <a:t>Customer Support</a:t>
          </a:r>
        </a:p>
      </dgm:t>
    </dgm:pt>
    <dgm:pt modelId="{0CC554AD-FD0B-436E-B52E-693DAEAFB90A}" type="parTrans" cxnId="{16F2C7D9-A824-45FA-9B17-65DED68188E2}">
      <dgm:prSet/>
      <dgm:spPr/>
      <dgm:t>
        <a:bodyPr/>
        <a:lstStyle/>
        <a:p>
          <a:endParaRPr lang="en-US"/>
        </a:p>
      </dgm:t>
    </dgm:pt>
    <dgm:pt modelId="{675AF1F9-3836-47C2-A0D0-57C344D810BD}" type="sibTrans" cxnId="{16F2C7D9-A824-45FA-9B17-65DED68188E2}">
      <dgm:prSet/>
      <dgm:spPr/>
      <dgm:t>
        <a:bodyPr/>
        <a:lstStyle/>
        <a:p>
          <a:endParaRPr lang="en-US"/>
        </a:p>
      </dgm:t>
    </dgm:pt>
    <dgm:pt modelId="{6A9B0C92-A975-4B01-BD67-58332A32FA1C}">
      <dgm:prSet/>
      <dgm:spPr/>
      <dgm:t>
        <a:bodyPr/>
        <a:lstStyle/>
        <a:p>
          <a:pPr>
            <a:lnSpc>
              <a:spcPct val="100000"/>
            </a:lnSpc>
          </a:pPr>
          <a:r>
            <a:rPr lang="en-US" dirty="0"/>
            <a:t>Supports all Devices</a:t>
          </a:r>
        </a:p>
      </dgm:t>
    </dgm:pt>
    <dgm:pt modelId="{37BE15ED-0F7A-4512-B9B1-8158793BC7A4}" type="parTrans" cxnId="{0A845E50-C380-41BB-8BA1-07819B00BE20}">
      <dgm:prSet/>
      <dgm:spPr/>
      <dgm:t>
        <a:bodyPr/>
        <a:lstStyle/>
        <a:p>
          <a:endParaRPr lang="en-US"/>
        </a:p>
      </dgm:t>
    </dgm:pt>
    <dgm:pt modelId="{13A6A825-2E13-42BF-BA9F-2BE869C6FCD4}" type="sibTrans" cxnId="{0A845E50-C380-41BB-8BA1-07819B00BE20}">
      <dgm:prSet/>
      <dgm:spPr/>
      <dgm:t>
        <a:bodyPr/>
        <a:lstStyle/>
        <a:p>
          <a:endParaRPr lang="en-US"/>
        </a:p>
      </dgm:t>
    </dgm:pt>
    <dgm:pt modelId="{12452303-946C-4C63-9DD6-F39B391FF912}" type="pres">
      <dgm:prSet presAssocID="{F1DCEF17-8BB9-4D71-BA17-42E4E3BEB506}" presName="root" presStyleCnt="0">
        <dgm:presLayoutVars>
          <dgm:dir/>
          <dgm:resizeHandles val="exact"/>
        </dgm:presLayoutVars>
      </dgm:prSet>
      <dgm:spPr/>
    </dgm:pt>
    <dgm:pt modelId="{7571391F-A305-43F5-9E30-4422D592808A}" type="pres">
      <dgm:prSet presAssocID="{6B86FCF1-9496-483F-B59A-581E5BB82ED8}" presName="compNode" presStyleCnt="0"/>
      <dgm:spPr/>
    </dgm:pt>
    <dgm:pt modelId="{8DAED708-6081-464D-B35C-5DE9480DCA40}" type="pres">
      <dgm:prSet presAssocID="{6B86FCF1-9496-483F-B59A-581E5BB82ED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roup of people"/>
        </a:ext>
      </dgm:extLst>
    </dgm:pt>
    <dgm:pt modelId="{D86CE608-ECC4-4064-B138-60896D16BDEF}" type="pres">
      <dgm:prSet presAssocID="{6B86FCF1-9496-483F-B59A-581E5BB82ED8}" presName="spaceRect" presStyleCnt="0"/>
      <dgm:spPr/>
    </dgm:pt>
    <dgm:pt modelId="{8EAD7924-5524-47DB-A1B6-4457DAAFB14C}" type="pres">
      <dgm:prSet presAssocID="{6B86FCF1-9496-483F-B59A-581E5BB82ED8}" presName="textRect" presStyleLbl="revTx" presStyleIdx="0" presStyleCnt="4">
        <dgm:presLayoutVars>
          <dgm:chMax val="1"/>
          <dgm:chPref val="1"/>
        </dgm:presLayoutVars>
      </dgm:prSet>
      <dgm:spPr/>
    </dgm:pt>
    <dgm:pt modelId="{9D739416-477A-463A-BAB8-419CD4E6142C}" type="pres">
      <dgm:prSet presAssocID="{7F8924AC-FAE5-4F56-9BC8-399CC89BB0CF}" presName="sibTrans" presStyleCnt="0"/>
      <dgm:spPr/>
    </dgm:pt>
    <dgm:pt modelId="{92AA4C51-4BE3-420B-AF78-42ADF1290F0E}" type="pres">
      <dgm:prSet presAssocID="{A878C4CF-0EF0-4F26-AC5A-4CC9E93C748D}" presName="compNode" presStyleCnt="0"/>
      <dgm:spPr/>
    </dgm:pt>
    <dgm:pt modelId="{08421197-44D4-4858-997E-4D0355AF5ABB}" type="pres">
      <dgm:prSet presAssocID="{A878C4CF-0EF0-4F26-AC5A-4CC9E93C748D}"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rinning face with no fill"/>
        </a:ext>
      </dgm:extLst>
    </dgm:pt>
    <dgm:pt modelId="{3DA1BEA5-2D48-474B-9D8E-B07004233171}" type="pres">
      <dgm:prSet presAssocID="{A878C4CF-0EF0-4F26-AC5A-4CC9E93C748D}" presName="spaceRect" presStyleCnt="0"/>
      <dgm:spPr/>
    </dgm:pt>
    <dgm:pt modelId="{3A47C234-5EC3-4B27-8DB1-936F583D8C8B}" type="pres">
      <dgm:prSet presAssocID="{A878C4CF-0EF0-4F26-AC5A-4CC9E93C748D}" presName="textRect" presStyleLbl="revTx" presStyleIdx="1" presStyleCnt="4">
        <dgm:presLayoutVars>
          <dgm:chMax val="1"/>
          <dgm:chPref val="1"/>
        </dgm:presLayoutVars>
      </dgm:prSet>
      <dgm:spPr/>
    </dgm:pt>
    <dgm:pt modelId="{975E8D0A-6884-478C-891D-064431A7B786}" type="pres">
      <dgm:prSet presAssocID="{C86C7C04-4BEE-48FE-8537-222EAE7BE10D}" presName="sibTrans" presStyleCnt="0"/>
      <dgm:spPr/>
    </dgm:pt>
    <dgm:pt modelId="{414CE124-7721-4277-9A29-53944D57081F}" type="pres">
      <dgm:prSet presAssocID="{B812F689-7302-4CFD-813C-B968E8F4731A}" presName="compNode" presStyleCnt="0"/>
      <dgm:spPr/>
    </dgm:pt>
    <dgm:pt modelId="{12E0253D-7FC1-4168-8A0E-CD4EE2F5D836}" type="pres">
      <dgm:prSet presAssocID="{B812F689-7302-4CFD-813C-B968E8F4731A}"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ustomer review"/>
        </a:ext>
      </dgm:extLst>
    </dgm:pt>
    <dgm:pt modelId="{F989F60F-B3BD-4A38-AE33-F611ACAE0085}" type="pres">
      <dgm:prSet presAssocID="{B812F689-7302-4CFD-813C-B968E8F4731A}" presName="spaceRect" presStyleCnt="0"/>
      <dgm:spPr/>
    </dgm:pt>
    <dgm:pt modelId="{260BDD98-3CBA-4C08-9217-F2750ADEF142}" type="pres">
      <dgm:prSet presAssocID="{B812F689-7302-4CFD-813C-B968E8F4731A}" presName="textRect" presStyleLbl="revTx" presStyleIdx="2" presStyleCnt="4">
        <dgm:presLayoutVars>
          <dgm:chMax val="1"/>
          <dgm:chPref val="1"/>
        </dgm:presLayoutVars>
      </dgm:prSet>
      <dgm:spPr/>
    </dgm:pt>
    <dgm:pt modelId="{896E4713-F1CB-4F8B-A8F8-2CC430673FC6}" type="pres">
      <dgm:prSet presAssocID="{675AF1F9-3836-47C2-A0D0-57C344D810BD}" presName="sibTrans" presStyleCnt="0"/>
      <dgm:spPr/>
    </dgm:pt>
    <dgm:pt modelId="{C07735D6-3E2F-4302-92E5-703F4A03B43F}" type="pres">
      <dgm:prSet presAssocID="{6A9B0C92-A975-4B01-BD67-58332A32FA1C}" presName="compNode" presStyleCnt="0"/>
      <dgm:spPr/>
    </dgm:pt>
    <dgm:pt modelId="{9894A985-18D3-4270-9F7D-E9C6713BFF42}" type="pres">
      <dgm:prSet presAssocID="{6A9B0C92-A975-4B01-BD67-58332A32FA1C}"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Hierarchy"/>
        </a:ext>
      </dgm:extLst>
    </dgm:pt>
    <dgm:pt modelId="{BD82C533-4A1A-4608-8ADE-A600F09A5FF7}" type="pres">
      <dgm:prSet presAssocID="{6A9B0C92-A975-4B01-BD67-58332A32FA1C}" presName="spaceRect" presStyleCnt="0"/>
      <dgm:spPr/>
    </dgm:pt>
    <dgm:pt modelId="{FC891708-C06C-4F33-B1E0-DA1F63100C96}" type="pres">
      <dgm:prSet presAssocID="{6A9B0C92-A975-4B01-BD67-58332A32FA1C}" presName="textRect" presStyleLbl="revTx" presStyleIdx="3" presStyleCnt="4">
        <dgm:presLayoutVars>
          <dgm:chMax val="1"/>
          <dgm:chPref val="1"/>
        </dgm:presLayoutVars>
      </dgm:prSet>
      <dgm:spPr/>
    </dgm:pt>
  </dgm:ptLst>
  <dgm:cxnLst>
    <dgm:cxn modelId="{3FAC1F60-F6DE-49F9-8220-8D7D1ABC211B}" type="presOf" srcId="{6B86FCF1-9496-483F-B59A-581E5BB82ED8}" destId="{8EAD7924-5524-47DB-A1B6-4457DAAFB14C}" srcOrd="0" destOrd="0" presId="urn:microsoft.com/office/officeart/2018/2/layout/IconLabelList"/>
    <dgm:cxn modelId="{0A845E50-C380-41BB-8BA1-07819B00BE20}" srcId="{F1DCEF17-8BB9-4D71-BA17-42E4E3BEB506}" destId="{6A9B0C92-A975-4B01-BD67-58332A32FA1C}" srcOrd="3" destOrd="0" parTransId="{37BE15ED-0F7A-4512-B9B1-8158793BC7A4}" sibTransId="{13A6A825-2E13-42BF-BA9F-2BE869C6FCD4}"/>
    <dgm:cxn modelId="{FE509B96-EFAB-40C4-8C35-DD93E29F454D}" type="presOf" srcId="{A878C4CF-0EF0-4F26-AC5A-4CC9E93C748D}" destId="{3A47C234-5EC3-4B27-8DB1-936F583D8C8B}" srcOrd="0" destOrd="0" presId="urn:microsoft.com/office/officeart/2018/2/layout/IconLabelList"/>
    <dgm:cxn modelId="{B80BCAA6-73EE-4AC6-9C9C-74D958E3BA77}" type="presOf" srcId="{6A9B0C92-A975-4B01-BD67-58332A32FA1C}" destId="{FC891708-C06C-4F33-B1E0-DA1F63100C96}" srcOrd="0" destOrd="0" presId="urn:microsoft.com/office/officeart/2018/2/layout/IconLabelList"/>
    <dgm:cxn modelId="{B1E375C4-305B-41D6-AC82-BE10666BC574}" type="presOf" srcId="{B812F689-7302-4CFD-813C-B968E8F4731A}" destId="{260BDD98-3CBA-4C08-9217-F2750ADEF142}" srcOrd="0" destOrd="0" presId="urn:microsoft.com/office/officeart/2018/2/layout/IconLabelList"/>
    <dgm:cxn modelId="{4DC26DD0-2C57-410B-B719-98303011554A}" srcId="{F1DCEF17-8BB9-4D71-BA17-42E4E3BEB506}" destId="{6B86FCF1-9496-483F-B59A-581E5BB82ED8}" srcOrd="0" destOrd="0" parTransId="{5754DF56-4F99-4866-BAEF-618FCDE0063E}" sibTransId="{7F8924AC-FAE5-4F56-9BC8-399CC89BB0CF}"/>
    <dgm:cxn modelId="{16F2C7D9-A824-45FA-9B17-65DED68188E2}" srcId="{F1DCEF17-8BB9-4D71-BA17-42E4E3BEB506}" destId="{B812F689-7302-4CFD-813C-B968E8F4731A}" srcOrd="2" destOrd="0" parTransId="{0CC554AD-FD0B-436E-B52E-693DAEAFB90A}" sibTransId="{675AF1F9-3836-47C2-A0D0-57C344D810BD}"/>
    <dgm:cxn modelId="{79A88CE6-A7B1-4171-908F-EEDA2A58C9C9}" type="presOf" srcId="{F1DCEF17-8BB9-4D71-BA17-42E4E3BEB506}" destId="{12452303-946C-4C63-9DD6-F39B391FF912}" srcOrd="0" destOrd="0" presId="urn:microsoft.com/office/officeart/2018/2/layout/IconLabelList"/>
    <dgm:cxn modelId="{CCBA2BFA-5659-48DB-AD8E-CAACB930AA3E}" srcId="{F1DCEF17-8BB9-4D71-BA17-42E4E3BEB506}" destId="{A878C4CF-0EF0-4F26-AC5A-4CC9E93C748D}" srcOrd="1" destOrd="0" parTransId="{8B3D25E0-F3AC-4481-90E0-FE2E18F346CD}" sibTransId="{C86C7C04-4BEE-48FE-8537-222EAE7BE10D}"/>
    <dgm:cxn modelId="{C073A39A-1E87-4AAE-AFF2-738F43424779}" type="presParOf" srcId="{12452303-946C-4C63-9DD6-F39B391FF912}" destId="{7571391F-A305-43F5-9E30-4422D592808A}" srcOrd="0" destOrd="0" presId="urn:microsoft.com/office/officeart/2018/2/layout/IconLabelList"/>
    <dgm:cxn modelId="{BFCA272B-658E-4084-91B3-4AE18581B5D9}" type="presParOf" srcId="{7571391F-A305-43F5-9E30-4422D592808A}" destId="{8DAED708-6081-464D-B35C-5DE9480DCA40}" srcOrd="0" destOrd="0" presId="urn:microsoft.com/office/officeart/2018/2/layout/IconLabelList"/>
    <dgm:cxn modelId="{785194B9-5FA8-4BD8-8926-0288968A091F}" type="presParOf" srcId="{7571391F-A305-43F5-9E30-4422D592808A}" destId="{D86CE608-ECC4-4064-B138-60896D16BDEF}" srcOrd="1" destOrd="0" presId="urn:microsoft.com/office/officeart/2018/2/layout/IconLabelList"/>
    <dgm:cxn modelId="{09301119-D2CD-403E-8779-1B2FFBE3E58E}" type="presParOf" srcId="{7571391F-A305-43F5-9E30-4422D592808A}" destId="{8EAD7924-5524-47DB-A1B6-4457DAAFB14C}" srcOrd="2" destOrd="0" presId="urn:microsoft.com/office/officeart/2018/2/layout/IconLabelList"/>
    <dgm:cxn modelId="{745B09B7-ED02-4A60-8760-F520B9AA813C}" type="presParOf" srcId="{12452303-946C-4C63-9DD6-F39B391FF912}" destId="{9D739416-477A-463A-BAB8-419CD4E6142C}" srcOrd="1" destOrd="0" presId="urn:microsoft.com/office/officeart/2018/2/layout/IconLabelList"/>
    <dgm:cxn modelId="{9502205C-4FAD-4706-B5AB-5E58370C9141}" type="presParOf" srcId="{12452303-946C-4C63-9DD6-F39B391FF912}" destId="{92AA4C51-4BE3-420B-AF78-42ADF1290F0E}" srcOrd="2" destOrd="0" presId="urn:microsoft.com/office/officeart/2018/2/layout/IconLabelList"/>
    <dgm:cxn modelId="{632E62AD-BA9A-4924-AEA6-E7CF1250838A}" type="presParOf" srcId="{92AA4C51-4BE3-420B-AF78-42ADF1290F0E}" destId="{08421197-44D4-4858-997E-4D0355AF5ABB}" srcOrd="0" destOrd="0" presId="urn:microsoft.com/office/officeart/2018/2/layout/IconLabelList"/>
    <dgm:cxn modelId="{A0DE85D0-E96C-438B-911D-E6A1912B1373}" type="presParOf" srcId="{92AA4C51-4BE3-420B-AF78-42ADF1290F0E}" destId="{3DA1BEA5-2D48-474B-9D8E-B07004233171}" srcOrd="1" destOrd="0" presId="urn:microsoft.com/office/officeart/2018/2/layout/IconLabelList"/>
    <dgm:cxn modelId="{C0F0432B-039E-47FA-A13E-A7CA4E55A23F}" type="presParOf" srcId="{92AA4C51-4BE3-420B-AF78-42ADF1290F0E}" destId="{3A47C234-5EC3-4B27-8DB1-936F583D8C8B}" srcOrd="2" destOrd="0" presId="urn:microsoft.com/office/officeart/2018/2/layout/IconLabelList"/>
    <dgm:cxn modelId="{9A827756-89E8-4970-B1D7-C7319894E856}" type="presParOf" srcId="{12452303-946C-4C63-9DD6-F39B391FF912}" destId="{975E8D0A-6884-478C-891D-064431A7B786}" srcOrd="3" destOrd="0" presId="urn:microsoft.com/office/officeart/2018/2/layout/IconLabelList"/>
    <dgm:cxn modelId="{1546A30A-7D75-4119-9454-320A51690D0F}" type="presParOf" srcId="{12452303-946C-4C63-9DD6-F39B391FF912}" destId="{414CE124-7721-4277-9A29-53944D57081F}" srcOrd="4" destOrd="0" presId="urn:microsoft.com/office/officeart/2018/2/layout/IconLabelList"/>
    <dgm:cxn modelId="{B0C6BB9E-C533-44D1-AEA3-32526B133273}" type="presParOf" srcId="{414CE124-7721-4277-9A29-53944D57081F}" destId="{12E0253D-7FC1-4168-8A0E-CD4EE2F5D836}" srcOrd="0" destOrd="0" presId="urn:microsoft.com/office/officeart/2018/2/layout/IconLabelList"/>
    <dgm:cxn modelId="{FDD96B03-971A-4663-909F-26D552385BCE}" type="presParOf" srcId="{414CE124-7721-4277-9A29-53944D57081F}" destId="{F989F60F-B3BD-4A38-AE33-F611ACAE0085}" srcOrd="1" destOrd="0" presId="urn:microsoft.com/office/officeart/2018/2/layout/IconLabelList"/>
    <dgm:cxn modelId="{1974AEF6-87E8-46ED-87D0-3F1A4E591F37}" type="presParOf" srcId="{414CE124-7721-4277-9A29-53944D57081F}" destId="{260BDD98-3CBA-4C08-9217-F2750ADEF142}" srcOrd="2" destOrd="0" presId="urn:microsoft.com/office/officeart/2018/2/layout/IconLabelList"/>
    <dgm:cxn modelId="{54EB63F8-9A07-4B66-9FAC-391B4C62E74E}" type="presParOf" srcId="{12452303-946C-4C63-9DD6-F39B391FF912}" destId="{896E4713-F1CB-4F8B-A8F8-2CC430673FC6}" srcOrd="5" destOrd="0" presId="urn:microsoft.com/office/officeart/2018/2/layout/IconLabelList"/>
    <dgm:cxn modelId="{4F11BF3C-A34F-477A-BD5E-D41E6ABF34F7}" type="presParOf" srcId="{12452303-946C-4C63-9DD6-F39B391FF912}" destId="{C07735D6-3E2F-4302-92E5-703F4A03B43F}" srcOrd="6" destOrd="0" presId="urn:microsoft.com/office/officeart/2018/2/layout/IconLabelList"/>
    <dgm:cxn modelId="{0949742F-8553-4DD8-A51E-36040134878A}" type="presParOf" srcId="{C07735D6-3E2F-4302-92E5-703F4A03B43F}" destId="{9894A985-18D3-4270-9F7D-E9C6713BFF42}" srcOrd="0" destOrd="0" presId="urn:microsoft.com/office/officeart/2018/2/layout/IconLabelList"/>
    <dgm:cxn modelId="{3092EDAA-6722-4416-86C1-67E9E9AAB778}" type="presParOf" srcId="{C07735D6-3E2F-4302-92E5-703F4A03B43F}" destId="{BD82C533-4A1A-4608-8ADE-A600F09A5FF7}" srcOrd="1" destOrd="0" presId="urn:microsoft.com/office/officeart/2018/2/layout/IconLabelList"/>
    <dgm:cxn modelId="{6EAD2EDE-5C32-4981-89C0-D2A017F8B07C}" type="presParOf" srcId="{C07735D6-3E2F-4302-92E5-703F4A03B43F}" destId="{FC891708-C06C-4F33-B1E0-DA1F63100C9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DCEF17-8BB9-4D71-BA17-42E4E3BEB50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9B0C92-A975-4B01-BD67-58332A32FA1C}">
      <dgm:prSet/>
      <dgm:spPr/>
      <dgm:t>
        <a:bodyPr/>
        <a:lstStyle/>
        <a:p>
          <a:pPr>
            <a:lnSpc>
              <a:spcPct val="100000"/>
            </a:lnSpc>
          </a:pPr>
          <a:r>
            <a:rPr lang="en-US" dirty="0">
              <a:solidFill>
                <a:schemeClr val="accent1">
                  <a:lumMod val="75000"/>
                </a:schemeClr>
              </a:solidFill>
            </a:rPr>
            <a:t>Any question</a:t>
          </a:r>
        </a:p>
      </dgm:t>
    </dgm:pt>
    <dgm:pt modelId="{37BE15ED-0F7A-4512-B9B1-8158793BC7A4}" type="parTrans" cxnId="{0A845E50-C380-41BB-8BA1-07819B00BE20}">
      <dgm:prSet/>
      <dgm:spPr/>
      <dgm:t>
        <a:bodyPr/>
        <a:lstStyle/>
        <a:p>
          <a:endParaRPr lang="en-US"/>
        </a:p>
      </dgm:t>
    </dgm:pt>
    <dgm:pt modelId="{13A6A825-2E13-42BF-BA9F-2BE869C6FCD4}" type="sibTrans" cxnId="{0A845E50-C380-41BB-8BA1-07819B00BE20}">
      <dgm:prSet/>
      <dgm:spPr/>
      <dgm:t>
        <a:bodyPr/>
        <a:lstStyle/>
        <a:p>
          <a:endParaRPr lang="en-US"/>
        </a:p>
      </dgm:t>
    </dgm:pt>
    <dgm:pt modelId="{12452303-946C-4C63-9DD6-F39B391FF912}" type="pres">
      <dgm:prSet presAssocID="{F1DCEF17-8BB9-4D71-BA17-42E4E3BEB506}" presName="root" presStyleCnt="0">
        <dgm:presLayoutVars>
          <dgm:dir/>
          <dgm:resizeHandles val="exact"/>
        </dgm:presLayoutVars>
      </dgm:prSet>
      <dgm:spPr/>
    </dgm:pt>
    <dgm:pt modelId="{C07735D6-3E2F-4302-92E5-703F4A03B43F}" type="pres">
      <dgm:prSet presAssocID="{6A9B0C92-A975-4B01-BD67-58332A32FA1C}" presName="compNode" presStyleCnt="0"/>
      <dgm:spPr/>
    </dgm:pt>
    <dgm:pt modelId="{9894A985-18D3-4270-9F7D-E9C6713BFF42}" type="pres">
      <dgm:prSet presAssocID="{6A9B0C92-A975-4B01-BD67-58332A32FA1C}" presName="iconRect" presStyleLbl="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Questions"/>
        </a:ext>
      </dgm:extLst>
    </dgm:pt>
    <dgm:pt modelId="{BD82C533-4A1A-4608-8ADE-A600F09A5FF7}" type="pres">
      <dgm:prSet presAssocID="{6A9B0C92-A975-4B01-BD67-58332A32FA1C}" presName="spaceRect" presStyleCnt="0"/>
      <dgm:spPr/>
    </dgm:pt>
    <dgm:pt modelId="{FC891708-C06C-4F33-B1E0-DA1F63100C96}" type="pres">
      <dgm:prSet presAssocID="{6A9B0C92-A975-4B01-BD67-58332A32FA1C}" presName="textRect" presStyleLbl="revTx" presStyleIdx="0" presStyleCnt="1">
        <dgm:presLayoutVars>
          <dgm:chMax val="1"/>
          <dgm:chPref val="1"/>
        </dgm:presLayoutVars>
      </dgm:prSet>
      <dgm:spPr/>
    </dgm:pt>
  </dgm:ptLst>
  <dgm:cxnLst>
    <dgm:cxn modelId="{0A845E50-C380-41BB-8BA1-07819B00BE20}" srcId="{F1DCEF17-8BB9-4D71-BA17-42E4E3BEB506}" destId="{6A9B0C92-A975-4B01-BD67-58332A32FA1C}" srcOrd="0" destOrd="0" parTransId="{37BE15ED-0F7A-4512-B9B1-8158793BC7A4}" sibTransId="{13A6A825-2E13-42BF-BA9F-2BE869C6FCD4}"/>
    <dgm:cxn modelId="{B80BCAA6-73EE-4AC6-9C9C-74D958E3BA77}" type="presOf" srcId="{6A9B0C92-A975-4B01-BD67-58332A32FA1C}" destId="{FC891708-C06C-4F33-B1E0-DA1F63100C96}" srcOrd="0" destOrd="0" presId="urn:microsoft.com/office/officeart/2018/2/layout/IconLabelList"/>
    <dgm:cxn modelId="{79A88CE6-A7B1-4171-908F-EEDA2A58C9C9}" type="presOf" srcId="{F1DCEF17-8BB9-4D71-BA17-42E4E3BEB506}" destId="{12452303-946C-4C63-9DD6-F39B391FF912}" srcOrd="0" destOrd="0" presId="urn:microsoft.com/office/officeart/2018/2/layout/IconLabelList"/>
    <dgm:cxn modelId="{4F11BF3C-A34F-477A-BD5E-D41E6ABF34F7}" type="presParOf" srcId="{12452303-946C-4C63-9DD6-F39B391FF912}" destId="{C07735D6-3E2F-4302-92E5-703F4A03B43F}" srcOrd="0" destOrd="0" presId="urn:microsoft.com/office/officeart/2018/2/layout/IconLabelList"/>
    <dgm:cxn modelId="{0949742F-8553-4DD8-A51E-36040134878A}" type="presParOf" srcId="{C07735D6-3E2F-4302-92E5-703F4A03B43F}" destId="{9894A985-18D3-4270-9F7D-E9C6713BFF42}" srcOrd="0" destOrd="0" presId="urn:microsoft.com/office/officeart/2018/2/layout/IconLabelList"/>
    <dgm:cxn modelId="{3092EDAA-6722-4416-86C1-67E9E9AAB778}" type="presParOf" srcId="{C07735D6-3E2F-4302-92E5-703F4A03B43F}" destId="{BD82C533-4A1A-4608-8ADE-A600F09A5FF7}" srcOrd="1" destOrd="0" presId="urn:microsoft.com/office/officeart/2018/2/layout/IconLabelList"/>
    <dgm:cxn modelId="{6EAD2EDE-5C32-4981-89C0-D2A017F8B07C}" type="presParOf" srcId="{C07735D6-3E2F-4302-92E5-703F4A03B43F}" destId="{FC891708-C06C-4F33-B1E0-DA1F63100C9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ED708-6081-464D-B35C-5DE9480DCA40}">
      <dsp:nvSpPr>
        <dsp:cNvPr id="0" name=""/>
        <dsp:cNvSpPr/>
      </dsp:nvSpPr>
      <dsp:spPr>
        <a:xfrm>
          <a:off x="1133826" y="379990"/>
          <a:ext cx="932397" cy="9323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AD7924-5524-47DB-A1B6-4457DAAFB14C}">
      <dsp:nvSpPr>
        <dsp:cNvPr id="0" name=""/>
        <dsp:cNvSpPr/>
      </dsp:nvSpPr>
      <dsp:spPr>
        <a:xfrm>
          <a:off x="564027" y="1604079"/>
          <a:ext cx="207199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pPr>
          <a:r>
            <a:rPr lang="en-US" sz="3100" kern="1200" dirty="0"/>
            <a:t>Educational</a:t>
          </a:r>
        </a:p>
      </dsp:txBody>
      <dsp:txXfrm>
        <a:off x="564027" y="1604079"/>
        <a:ext cx="2071994" cy="720000"/>
      </dsp:txXfrm>
    </dsp:sp>
    <dsp:sp modelId="{08421197-44D4-4858-997E-4D0355AF5ABB}">
      <dsp:nvSpPr>
        <dsp:cNvPr id="0" name=""/>
        <dsp:cNvSpPr/>
      </dsp:nvSpPr>
      <dsp:spPr>
        <a:xfrm>
          <a:off x="3568420" y="379990"/>
          <a:ext cx="932397" cy="93239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47C234-5EC3-4B27-8DB1-936F583D8C8B}">
      <dsp:nvSpPr>
        <dsp:cNvPr id="0" name=""/>
        <dsp:cNvSpPr/>
      </dsp:nvSpPr>
      <dsp:spPr>
        <a:xfrm>
          <a:off x="2998621" y="1604079"/>
          <a:ext cx="207199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pPr>
          <a:r>
            <a:rPr lang="en-US" sz="3100" kern="1200" dirty="0"/>
            <a:t>Social Media</a:t>
          </a:r>
        </a:p>
      </dsp:txBody>
      <dsp:txXfrm>
        <a:off x="2998621" y="1604079"/>
        <a:ext cx="2071994" cy="720000"/>
      </dsp:txXfrm>
    </dsp:sp>
    <dsp:sp modelId="{12E0253D-7FC1-4168-8A0E-CD4EE2F5D836}">
      <dsp:nvSpPr>
        <dsp:cNvPr id="0" name=""/>
        <dsp:cNvSpPr/>
      </dsp:nvSpPr>
      <dsp:spPr>
        <a:xfrm>
          <a:off x="6003014" y="379990"/>
          <a:ext cx="932397" cy="93239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0BDD98-3CBA-4C08-9217-F2750ADEF142}">
      <dsp:nvSpPr>
        <dsp:cNvPr id="0" name=""/>
        <dsp:cNvSpPr/>
      </dsp:nvSpPr>
      <dsp:spPr>
        <a:xfrm>
          <a:off x="5433215" y="1604079"/>
          <a:ext cx="207199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pPr>
          <a:r>
            <a:rPr lang="en-US" sz="3100" kern="1200" dirty="0"/>
            <a:t>Games</a:t>
          </a:r>
        </a:p>
      </dsp:txBody>
      <dsp:txXfrm>
        <a:off x="5433215" y="1604079"/>
        <a:ext cx="2071994" cy="720000"/>
      </dsp:txXfrm>
    </dsp:sp>
    <dsp:sp modelId="{9894A985-18D3-4270-9F7D-E9C6713BFF42}">
      <dsp:nvSpPr>
        <dsp:cNvPr id="0" name=""/>
        <dsp:cNvSpPr/>
      </dsp:nvSpPr>
      <dsp:spPr>
        <a:xfrm>
          <a:off x="8437607" y="379990"/>
          <a:ext cx="932397" cy="93239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891708-C06C-4F33-B1E0-DA1F63100C96}">
      <dsp:nvSpPr>
        <dsp:cNvPr id="0" name=""/>
        <dsp:cNvSpPr/>
      </dsp:nvSpPr>
      <dsp:spPr>
        <a:xfrm>
          <a:off x="7867809" y="1604079"/>
          <a:ext cx="207199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pPr>
          <a:r>
            <a:rPr lang="en-US" sz="3100" kern="1200" dirty="0"/>
            <a:t>Channels</a:t>
          </a:r>
        </a:p>
      </dsp:txBody>
      <dsp:txXfrm>
        <a:off x="7867809" y="1604079"/>
        <a:ext cx="2071994"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ED708-6081-464D-B35C-5DE9480DCA40}">
      <dsp:nvSpPr>
        <dsp:cNvPr id="0" name=""/>
        <dsp:cNvSpPr/>
      </dsp:nvSpPr>
      <dsp:spPr>
        <a:xfrm>
          <a:off x="1133826" y="379990"/>
          <a:ext cx="932397" cy="9323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AD7924-5524-47DB-A1B6-4457DAAFB14C}">
      <dsp:nvSpPr>
        <dsp:cNvPr id="0" name=""/>
        <dsp:cNvSpPr/>
      </dsp:nvSpPr>
      <dsp:spPr>
        <a:xfrm>
          <a:off x="564027" y="1604079"/>
          <a:ext cx="207199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Wider Audience Potential</a:t>
          </a:r>
        </a:p>
      </dsp:txBody>
      <dsp:txXfrm>
        <a:off x="564027" y="1604079"/>
        <a:ext cx="2071994" cy="720000"/>
      </dsp:txXfrm>
    </dsp:sp>
    <dsp:sp modelId="{08421197-44D4-4858-997E-4D0355AF5ABB}">
      <dsp:nvSpPr>
        <dsp:cNvPr id="0" name=""/>
        <dsp:cNvSpPr/>
      </dsp:nvSpPr>
      <dsp:spPr>
        <a:xfrm>
          <a:off x="3568420" y="379990"/>
          <a:ext cx="932397" cy="93239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47C234-5EC3-4B27-8DB1-936F583D8C8B}">
      <dsp:nvSpPr>
        <dsp:cNvPr id="0" name=""/>
        <dsp:cNvSpPr/>
      </dsp:nvSpPr>
      <dsp:spPr>
        <a:xfrm>
          <a:off x="2998621" y="1604079"/>
          <a:ext cx="207199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Ease and Convenience</a:t>
          </a:r>
        </a:p>
      </dsp:txBody>
      <dsp:txXfrm>
        <a:off x="2998621" y="1604079"/>
        <a:ext cx="2071994" cy="720000"/>
      </dsp:txXfrm>
    </dsp:sp>
    <dsp:sp modelId="{12E0253D-7FC1-4168-8A0E-CD4EE2F5D836}">
      <dsp:nvSpPr>
        <dsp:cNvPr id="0" name=""/>
        <dsp:cNvSpPr/>
      </dsp:nvSpPr>
      <dsp:spPr>
        <a:xfrm>
          <a:off x="6003014" y="379990"/>
          <a:ext cx="932397" cy="93239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0BDD98-3CBA-4C08-9217-F2750ADEF142}">
      <dsp:nvSpPr>
        <dsp:cNvPr id="0" name=""/>
        <dsp:cNvSpPr/>
      </dsp:nvSpPr>
      <dsp:spPr>
        <a:xfrm>
          <a:off x="5433215" y="1604079"/>
          <a:ext cx="207199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Customer Support</a:t>
          </a:r>
        </a:p>
      </dsp:txBody>
      <dsp:txXfrm>
        <a:off x="5433215" y="1604079"/>
        <a:ext cx="2071994" cy="720000"/>
      </dsp:txXfrm>
    </dsp:sp>
    <dsp:sp modelId="{9894A985-18D3-4270-9F7D-E9C6713BFF42}">
      <dsp:nvSpPr>
        <dsp:cNvPr id="0" name=""/>
        <dsp:cNvSpPr/>
      </dsp:nvSpPr>
      <dsp:spPr>
        <a:xfrm>
          <a:off x="8437607" y="379990"/>
          <a:ext cx="932397" cy="93239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891708-C06C-4F33-B1E0-DA1F63100C96}">
      <dsp:nvSpPr>
        <dsp:cNvPr id="0" name=""/>
        <dsp:cNvSpPr/>
      </dsp:nvSpPr>
      <dsp:spPr>
        <a:xfrm>
          <a:off x="7867809" y="1604079"/>
          <a:ext cx="207199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Supports all Devices</a:t>
          </a:r>
        </a:p>
      </dsp:txBody>
      <dsp:txXfrm>
        <a:off x="7867809" y="1604079"/>
        <a:ext cx="2071994"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94A985-18D3-4270-9F7D-E9C6713BFF42}">
      <dsp:nvSpPr>
        <dsp:cNvPr id="0" name=""/>
        <dsp:cNvSpPr/>
      </dsp:nvSpPr>
      <dsp:spPr>
        <a:xfrm>
          <a:off x="4510259" y="55812"/>
          <a:ext cx="1483312" cy="14833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891708-C06C-4F33-B1E0-DA1F63100C96}">
      <dsp:nvSpPr>
        <dsp:cNvPr id="0" name=""/>
        <dsp:cNvSpPr/>
      </dsp:nvSpPr>
      <dsp:spPr>
        <a:xfrm>
          <a:off x="3603791" y="1928257"/>
          <a:ext cx="329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dirty="0">
              <a:solidFill>
                <a:schemeClr val="accent1">
                  <a:lumMod val="75000"/>
                </a:schemeClr>
              </a:solidFill>
            </a:rPr>
            <a:t>Any question</a:t>
          </a:r>
        </a:p>
      </dsp:txBody>
      <dsp:txXfrm>
        <a:off x="3603791" y="1928257"/>
        <a:ext cx="3296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196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67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0266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89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1987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9665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7408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437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6819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0109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693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121032"/>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84" r:id="rId6"/>
    <p:sldLayoutId id="2147483780" r:id="rId7"/>
    <p:sldLayoutId id="2147483781" r:id="rId8"/>
    <p:sldLayoutId id="2147483782" r:id="rId9"/>
    <p:sldLayoutId id="2147483783" r:id="rId10"/>
    <p:sldLayoutId id="2147483785" r:id="rId11"/>
  </p:sldLayoutIdLst>
  <p:hf sldNum="0" hdr="0" ftr="0" dt="0"/>
  <p:txStyles>
    <p:titleStyle>
      <a:lvl1pPr algn="l" defTabSz="914400" rtl="0" eaLnBrk="1" latinLnBrk="0" hangingPunct="1">
        <a:lnSpc>
          <a:spcPct val="90000"/>
        </a:lnSpc>
        <a:spcBef>
          <a:spcPct val="0"/>
        </a:spcBef>
        <a:buNone/>
        <a:defRPr sz="48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1">
                  <a:alpha val="0"/>
                </a:schemeClr>
              </a:gs>
              <a:gs pos="25000">
                <a:srgbClr val="000000">
                  <a:alpha val="15000"/>
                </a:srgbClr>
              </a:gs>
              <a:gs pos="75000">
                <a:srgbClr val="000000">
                  <a:alpha val="15000"/>
                </a:srgbClr>
              </a:gs>
              <a:gs pos="50000">
                <a:schemeClr val="tx1">
                  <a:alpha val="30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 name="Picture 5" descr="A picture containing computer&#10;&#10;Description automatically generated">
            <a:extLst>
              <a:ext uri="{FF2B5EF4-FFF2-40B4-BE49-F238E27FC236}">
                <a16:creationId xmlns:a16="http://schemas.microsoft.com/office/drawing/2014/main" id="{547BF4F8-343E-4B35-8E7B-8E6E373BA5DD}"/>
              </a:ext>
            </a:extLst>
          </p:cNvPr>
          <p:cNvPicPr>
            <a:picLocks noChangeAspect="1"/>
          </p:cNvPicPr>
          <p:nvPr/>
        </p:nvPicPr>
        <p:blipFill rotWithShape="1">
          <a:blip r:embed="rId2"/>
          <a:srcRect t="7025"/>
          <a:stretch/>
        </p:blipFill>
        <p:spPr>
          <a:xfrm>
            <a:off x="-1" y="10"/>
            <a:ext cx="12191999" cy="6857990"/>
          </a:xfrm>
          <a:prstGeom prst="rect">
            <a:avLst/>
          </a:prstGeom>
        </p:spPr>
      </p:pic>
      <p:sp>
        <p:nvSpPr>
          <p:cNvPr id="7" name="Rectangle 6">
            <a:extLst>
              <a:ext uri="{FF2B5EF4-FFF2-40B4-BE49-F238E27FC236}">
                <a16:creationId xmlns:a16="http://schemas.microsoft.com/office/drawing/2014/main" id="{2432FE7A-3267-4B96-B195-A58A98309B60}"/>
              </a:ext>
            </a:extLst>
          </p:cNvPr>
          <p:cNvSpPr/>
          <p:nvPr/>
        </p:nvSpPr>
        <p:spPr>
          <a:xfrm>
            <a:off x="205380" y="609600"/>
            <a:ext cx="4119518" cy="5088831"/>
          </a:xfrm>
          <a:prstGeom prst="rect">
            <a:avLst/>
          </a:prstGeom>
          <a:solidFill>
            <a:srgbClr val="0F0F0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663BB7F-E78C-4C04-9AD5-DA20643F459F}"/>
              </a:ext>
            </a:extLst>
          </p:cNvPr>
          <p:cNvSpPr>
            <a:spLocks noGrp="1"/>
          </p:cNvSpPr>
          <p:nvPr>
            <p:ph type="subTitle" idx="1"/>
          </p:nvPr>
        </p:nvSpPr>
        <p:spPr>
          <a:xfrm>
            <a:off x="362440" y="861396"/>
            <a:ext cx="3962458" cy="4508352"/>
          </a:xfrm>
          <a:effectLst>
            <a:outerShdw blurRad="50800" dist="38100" dir="2700000" algn="tl" rotWithShape="0">
              <a:prstClr val="black">
                <a:alpha val="40000"/>
              </a:prstClr>
            </a:outerShdw>
          </a:effectLst>
        </p:spPr>
        <p:txBody>
          <a:bodyPr vert="horz" lIns="0" tIns="45720" rIns="0" bIns="45720" rtlCol="0">
            <a:normAutofit/>
          </a:bodyPr>
          <a:lstStyle/>
          <a:p>
            <a:pPr algn="ctr">
              <a:lnSpc>
                <a:spcPct val="90000"/>
              </a:lnSpc>
            </a:pPr>
            <a:r>
              <a:rPr lang="en-US" dirty="0">
                <a:solidFill>
                  <a:schemeClr val="bg1"/>
                </a:solidFill>
                <a:latin typeface="Bahnschrift SemiCondensed" panose="020B0502040204020203" pitchFamily="34" charset="0"/>
              </a:rPr>
              <a:t>Live streaming</a:t>
            </a:r>
          </a:p>
          <a:p>
            <a:pPr>
              <a:lnSpc>
                <a:spcPct val="90000"/>
              </a:lnSpc>
            </a:pPr>
            <a:endParaRPr lang="en-US" b="1" dirty="0">
              <a:solidFill>
                <a:schemeClr val="bg1"/>
              </a:solidFill>
              <a:latin typeface="Bahnschrift SemiCondensed" panose="020B0502040204020203" pitchFamily="34" charset="0"/>
            </a:endParaRPr>
          </a:p>
          <a:p>
            <a:pPr>
              <a:lnSpc>
                <a:spcPct val="90000"/>
              </a:lnSpc>
              <a:buFont typeface="Calibri" panose="020F0502020204030204" pitchFamily="34" charset="0"/>
              <a:buChar char="•"/>
            </a:pPr>
            <a:r>
              <a:rPr lang="en-US" sz="1800" b="1" dirty="0">
                <a:solidFill>
                  <a:schemeClr val="bg1"/>
                </a:solidFill>
                <a:latin typeface="Bahnschrift SemiCondensed" panose="020B0502040204020203" pitchFamily="34" charset="0"/>
              </a:rPr>
              <a:t>Student:</a:t>
            </a:r>
          </a:p>
          <a:p>
            <a:pPr>
              <a:lnSpc>
                <a:spcPct val="90000"/>
              </a:lnSpc>
              <a:buFont typeface="Calibri" panose="020F0502020204030204" pitchFamily="34" charset="0"/>
              <a:buChar char="•"/>
            </a:pPr>
            <a:r>
              <a:rPr lang="en-US" sz="1800" dirty="0">
                <a:solidFill>
                  <a:schemeClr val="bg1"/>
                </a:solidFill>
                <a:latin typeface="Bahnschrift SemiCondensed" panose="020B0502040204020203" pitchFamily="34" charset="0"/>
              </a:rPr>
              <a:t>Saleh Ahmed Alheeh</a:t>
            </a:r>
          </a:p>
          <a:p>
            <a:pPr>
              <a:lnSpc>
                <a:spcPct val="90000"/>
              </a:lnSpc>
              <a:buFont typeface="Calibri" panose="020F0502020204030204" pitchFamily="34" charset="0"/>
              <a:buChar char="•"/>
            </a:pPr>
            <a:r>
              <a:rPr lang="en-US" sz="1800" b="1" dirty="0">
                <a:solidFill>
                  <a:schemeClr val="bg1"/>
                </a:solidFill>
                <a:latin typeface="Bahnschrift SemiCondensed" panose="020B0502040204020203" pitchFamily="34" charset="0"/>
              </a:rPr>
              <a:t>University ID:</a:t>
            </a:r>
          </a:p>
          <a:p>
            <a:pPr>
              <a:lnSpc>
                <a:spcPct val="90000"/>
              </a:lnSpc>
              <a:buFont typeface="Calibri" panose="020F0502020204030204" pitchFamily="34" charset="0"/>
              <a:buChar char="•"/>
            </a:pPr>
            <a:r>
              <a:rPr lang="en-US" sz="1800" dirty="0">
                <a:solidFill>
                  <a:schemeClr val="bg1"/>
                </a:solidFill>
                <a:latin typeface="Bahnschrift SemiCondensed" panose="020B0502040204020203" pitchFamily="34" charset="0"/>
              </a:rPr>
              <a:t>201614721</a:t>
            </a:r>
          </a:p>
          <a:p>
            <a:pPr>
              <a:lnSpc>
                <a:spcPct val="90000"/>
              </a:lnSpc>
              <a:buFont typeface="Calibri" panose="020F0502020204030204" pitchFamily="34" charset="0"/>
              <a:buChar char="•"/>
            </a:pPr>
            <a:r>
              <a:rPr lang="en-US" sz="1800" b="1" dirty="0">
                <a:solidFill>
                  <a:schemeClr val="bg1"/>
                </a:solidFill>
                <a:latin typeface="Bahnschrift SemiCondensed" panose="020B0502040204020203" pitchFamily="34" charset="0"/>
              </a:rPr>
              <a:t>Teacher:</a:t>
            </a:r>
          </a:p>
          <a:p>
            <a:pPr>
              <a:lnSpc>
                <a:spcPct val="90000"/>
              </a:lnSpc>
              <a:buFont typeface="Calibri" panose="020F0502020204030204" pitchFamily="34" charset="0"/>
              <a:buChar char="•"/>
            </a:pPr>
            <a:r>
              <a:rPr lang="en-US" sz="1800" dirty="0">
                <a:solidFill>
                  <a:schemeClr val="bg1"/>
                </a:solidFill>
                <a:latin typeface="Bahnschrift SemiCondensed" panose="020B0502040204020203" pitchFamily="34" charset="0"/>
              </a:rPr>
              <a:t>Shahanawaj Ahamad</a:t>
            </a:r>
          </a:p>
          <a:p>
            <a:pPr>
              <a:lnSpc>
                <a:spcPct val="90000"/>
              </a:lnSpc>
              <a:buFont typeface="Calibri" panose="020F0502020204030204" pitchFamily="34" charset="0"/>
              <a:buChar char="•"/>
            </a:pPr>
            <a:r>
              <a:rPr lang="en-US" sz="1800" b="1" dirty="0">
                <a:solidFill>
                  <a:schemeClr val="bg1"/>
                </a:solidFill>
                <a:latin typeface="Bahnschrift SemiCondensed" panose="020B0502040204020203" pitchFamily="34" charset="0"/>
              </a:rPr>
              <a:t>Course:</a:t>
            </a:r>
          </a:p>
          <a:p>
            <a:pPr>
              <a:lnSpc>
                <a:spcPct val="90000"/>
              </a:lnSpc>
              <a:buFont typeface="Calibri" panose="020F0502020204030204" pitchFamily="34" charset="0"/>
              <a:buChar char="•"/>
            </a:pPr>
            <a:r>
              <a:rPr lang="en-US" sz="1800" dirty="0">
                <a:solidFill>
                  <a:schemeClr val="bg1"/>
                </a:solidFill>
                <a:latin typeface="Bahnschrift SemiCondensed" panose="020B0502040204020203" pitchFamily="34" charset="0"/>
              </a:rPr>
              <a:t>Internet Protocols &amp; C/S Prog</a:t>
            </a:r>
          </a:p>
          <a:p>
            <a:pPr algn="ctr">
              <a:lnSpc>
                <a:spcPct val="90000"/>
              </a:lnSpc>
              <a:buFont typeface="Calibri" panose="020F0502020204030204" pitchFamily="34" charset="0"/>
              <a:buChar char="•"/>
            </a:pPr>
            <a:endParaRPr lang="en-US" sz="500" dirty="0">
              <a:solidFill>
                <a:schemeClr val="bg1"/>
              </a:solidFill>
              <a:latin typeface="Bahnschrift SemiCondensed" panose="020B0502040204020203" pitchFamily="34" charset="0"/>
            </a:endParaRPr>
          </a:p>
          <a:p>
            <a:pPr algn="ctr">
              <a:lnSpc>
                <a:spcPct val="90000"/>
              </a:lnSpc>
              <a:buFont typeface="Calibri" panose="020F0502020204030204" pitchFamily="34" charset="0"/>
              <a:buChar char="•"/>
            </a:pPr>
            <a:endParaRPr lang="en-US" sz="500" dirty="0">
              <a:solidFill>
                <a:schemeClr val="bg1"/>
              </a:solidFill>
              <a:latin typeface="Bahnschrift SemiCondensed" panose="020B0502040204020203" pitchFamily="34" charset="0"/>
            </a:endParaRPr>
          </a:p>
        </p:txBody>
      </p:sp>
    </p:spTree>
    <p:extLst>
      <p:ext uri="{BB962C8B-B14F-4D97-AF65-F5344CB8AC3E}">
        <p14:creationId xmlns:p14="http://schemas.microsoft.com/office/powerpoint/2010/main" val="385104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1A74-A3C0-419E-A5CB-602E005FC335}"/>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solidFill>
                  <a:schemeClr val="accent1">
                    <a:lumMod val="75000"/>
                  </a:schemeClr>
                </a:solidFill>
              </a:rPr>
              <a:t>Conclusion</a:t>
            </a:r>
            <a:endParaRPr lang="en-US" dirty="0"/>
          </a:p>
        </p:txBody>
      </p:sp>
      <p:sp>
        <p:nvSpPr>
          <p:cNvPr id="8" name="Content Placeholder 2">
            <a:extLst>
              <a:ext uri="{FF2B5EF4-FFF2-40B4-BE49-F238E27FC236}">
                <a16:creationId xmlns:a16="http://schemas.microsoft.com/office/drawing/2014/main" id="{7BF2EC2F-D279-424B-B4F8-ECD3C32A90F3}"/>
              </a:ext>
            </a:extLst>
          </p:cNvPr>
          <p:cNvSpPr>
            <a:spLocks noGrp="1"/>
          </p:cNvSpPr>
          <p:nvPr>
            <p:ph idx="1"/>
          </p:nvPr>
        </p:nvSpPr>
        <p:spPr>
          <a:xfrm>
            <a:off x="1211926" y="1978243"/>
            <a:ext cx="9270543" cy="1450757"/>
          </a:xfrm>
        </p:spPr>
        <p:txBody>
          <a:bodyPr>
            <a:noAutofit/>
          </a:bodyPr>
          <a:lstStyle/>
          <a:p>
            <a:pPr algn="just"/>
            <a:r>
              <a:rPr lang="en-US" sz="2200" dirty="0">
                <a:latin typeface="Bahnschrift SemiCondensed" panose="020B0502040204020203" pitchFamily="34" charset="0"/>
              </a:rPr>
              <a:t>Live streaming is the latest social media offering that is rapidly growing in popularity on major platforms like Facebook and Twitter. It contains many benefits for companies, education, marketing and communication between users</a:t>
            </a:r>
            <a:r>
              <a:rPr lang="ar-SA" sz="2200" dirty="0">
                <a:latin typeface="Bahnschrift SemiCondensed" panose="020B0502040204020203" pitchFamily="34" charset="0"/>
              </a:rPr>
              <a:t>,</a:t>
            </a:r>
            <a:r>
              <a:rPr lang="en-US" sz="2200" dirty="0">
                <a:latin typeface="Bahnschrift SemiCondensed" panose="020B0502040204020203" pitchFamily="34" charset="0"/>
              </a:rPr>
              <a:t>Some of them were mentioned in the presentation</a:t>
            </a:r>
          </a:p>
          <a:p>
            <a:endParaRPr lang="en-US" sz="1800" dirty="0">
              <a:latin typeface="Bahnschrift SemiCondensed" panose="020B0502040204020203" pitchFamily="34" charset="0"/>
            </a:endParaRPr>
          </a:p>
          <a:p>
            <a:endParaRPr lang="en-US" sz="1800" dirty="0">
              <a:latin typeface="Bahnschrift SemiCondensed" panose="020B0502040204020203" pitchFamily="34" charset="0"/>
            </a:endParaRPr>
          </a:p>
          <a:p>
            <a:pPr lvl="3"/>
            <a:endParaRPr lang="en-US" sz="1200" dirty="0">
              <a:latin typeface="Bahnschrift SemiCondensed" panose="020B0502040204020203" pitchFamily="34" charset="0"/>
            </a:endParaRPr>
          </a:p>
        </p:txBody>
      </p:sp>
      <p:graphicFrame>
        <p:nvGraphicFramePr>
          <p:cNvPr id="9" name="TextBox 12">
            <a:extLst>
              <a:ext uri="{FF2B5EF4-FFF2-40B4-BE49-F238E27FC236}">
                <a16:creationId xmlns:a16="http://schemas.microsoft.com/office/drawing/2014/main" id="{F92D06A4-C349-4796-9433-D273F5B82EDF}"/>
              </a:ext>
            </a:extLst>
          </p:cNvPr>
          <p:cNvGraphicFramePr/>
          <p:nvPr>
            <p:extLst>
              <p:ext uri="{D42A27DB-BD31-4B8C-83A1-F6EECF244321}">
                <p14:modId xmlns:p14="http://schemas.microsoft.com/office/powerpoint/2010/main" val="721553135"/>
              </p:ext>
            </p:extLst>
          </p:nvPr>
        </p:nvGraphicFramePr>
        <p:xfrm>
          <a:off x="651848" y="3539032"/>
          <a:ext cx="10503832" cy="2704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432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71A74-A3C0-419E-A5CB-602E005FC335}"/>
              </a:ext>
            </a:extLst>
          </p:cNvPr>
          <p:cNvSpPr>
            <a:spLocks noGrp="1"/>
          </p:cNvSpPr>
          <p:nvPr>
            <p:ph type="title"/>
          </p:nvPr>
        </p:nvSpPr>
        <p:spPr>
          <a:xfrm>
            <a:off x="643468" y="643467"/>
            <a:ext cx="3073550" cy="5126203"/>
          </a:xfrm>
        </p:spPr>
        <p:txBody>
          <a:bodyPr vert="horz" lIns="91440" tIns="45720" rIns="91440" bIns="45720" rtlCol="0" anchor="ctr">
            <a:normAutofit/>
          </a:bodyPr>
          <a:lstStyle/>
          <a:p>
            <a:pPr algn="r"/>
            <a:r>
              <a:rPr lang="en-US" dirty="0">
                <a:solidFill>
                  <a:schemeClr val="accent2">
                    <a:lumMod val="75000"/>
                  </a:schemeClr>
                </a:solidFill>
                <a:latin typeface="Bahnschrift SemiCondensed" panose="020B0502040204020203" pitchFamily="34" charset="0"/>
              </a:rPr>
              <a:t>Outline</a:t>
            </a:r>
          </a:p>
        </p:txBody>
      </p:sp>
      <p:cxnSp>
        <p:nvCxnSpPr>
          <p:cNvPr id="50" name="Straight Connector 45">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1" name="TextBox 12">
            <a:extLst>
              <a:ext uri="{FF2B5EF4-FFF2-40B4-BE49-F238E27FC236}">
                <a16:creationId xmlns:a16="http://schemas.microsoft.com/office/drawing/2014/main" id="{ABFC3DFE-B97A-49CA-89CD-D311C2FD8258}"/>
              </a:ext>
            </a:extLst>
          </p:cNvPr>
          <p:cNvSpPr txBox="1"/>
          <p:nvPr/>
        </p:nvSpPr>
        <p:spPr>
          <a:xfrm>
            <a:off x="4363786" y="621697"/>
            <a:ext cx="6791894" cy="5147973"/>
          </a:xfrm>
          <a:prstGeom prst="rect">
            <a:avLst/>
          </a:prstGeom>
        </p:spPr>
        <p:txBody>
          <a:bodyPr vert="horz" lIns="0" tIns="45720" rIns="0" bIns="45720" rtlCol="0" anchor="ctr">
            <a:normAutofit/>
          </a:bodyPr>
          <a:lstStyle/>
          <a:p>
            <a:pPr marL="342900" indent="-342900" defTabSz="914400">
              <a:spcAft>
                <a:spcPts val="600"/>
              </a:spcAft>
              <a:buFont typeface="Calibri" panose="020F0502020204030204" pitchFamily="34" charset="0"/>
              <a:buChar char="o"/>
            </a:pPr>
            <a:r>
              <a:rPr lang="en-US" sz="2400" dirty="0">
                <a:solidFill>
                  <a:schemeClr val="tx1">
                    <a:lumMod val="75000"/>
                    <a:lumOff val="25000"/>
                  </a:schemeClr>
                </a:solidFill>
                <a:latin typeface="Bahnschrift SemiCondensed" panose="020B0502040204020203" pitchFamily="34" charset="0"/>
              </a:rPr>
              <a:t>Introduction</a:t>
            </a:r>
          </a:p>
          <a:p>
            <a:pPr marL="800100" lvl="1" indent="-342900" defTabSz="914400">
              <a:spcAft>
                <a:spcPts val="600"/>
              </a:spcAft>
              <a:buFont typeface="Calibri" panose="020F0502020204030204" pitchFamily="34" charset="0"/>
              <a:buChar char="•"/>
            </a:pPr>
            <a:r>
              <a:rPr lang="en-US" sz="2400" dirty="0">
                <a:solidFill>
                  <a:schemeClr val="tx1">
                    <a:lumMod val="75000"/>
                    <a:lumOff val="25000"/>
                  </a:schemeClr>
                </a:solidFill>
                <a:latin typeface="Bahnschrift SemiCondensed" panose="020B0502040204020203" pitchFamily="34" charset="0"/>
              </a:rPr>
              <a:t>Definition of live streaming:</a:t>
            </a:r>
          </a:p>
          <a:p>
            <a:pPr marL="800100" lvl="1" indent="-342900" defTabSz="914400">
              <a:spcAft>
                <a:spcPts val="600"/>
              </a:spcAft>
              <a:buFont typeface="Calibri" panose="020F0502020204030204" pitchFamily="34" charset="0"/>
              <a:buChar char="•"/>
            </a:pPr>
            <a:r>
              <a:rPr lang="en-US" sz="2400" dirty="0">
                <a:solidFill>
                  <a:schemeClr val="tx1">
                    <a:lumMod val="75000"/>
                    <a:lumOff val="25000"/>
                  </a:schemeClr>
                </a:solidFill>
                <a:latin typeface="Bahnschrift SemiCondensed" panose="020B0502040204020203" pitchFamily="34" charset="0"/>
              </a:rPr>
              <a:t>The first live stream</a:t>
            </a:r>
          </a:p>
          <a:p>
            <a:pPr marL="342900" indent="-342900" defTabSz="914400">
              <a:spcAft>
                <a:spcPts val="600"/>
              </a:spcAft>
              <a:buFont typeface="Calibri" panose="020F0502020204030204" pitchFamily="34" charset="0"/>
              <a:buChar char="o"/>
            </a:pPr>
            <a:r>
              <a:rPr lang="en-US" sz="2400" dirty="0">
                <a:solidFill>
                  <a:schemeClr val="tx1">
                    <a:lumMod val="75000"/>
                    <a:lumOff val="25000"/>
                  </a:schemeClr>
                </a:solidFill>
                <a:latin typeface="Bahnschrift SemiCondensed" panose="020B0502040204020203" pitchFamily="34" charset="0"/>
              </a:rPr>
              <a:t>Live Streaming evolution</a:t>
            </a:r>
          </a:p>
          <a:p>
            <a:pPr marL="342900" indent="-342900" defTabSz="914400">
              <a:spcAft>
                <a:spcPts val="600"/>
              </a:spcAft>
              <a:buFont typeface="Calibri" panose="020F0502020204030204" pitchFamily="34" charset="0"/>
              <a:buChar char="o"/>
            </a:pPr>
            <a:r>
              <a:rPr lang="en-US" sz="2400" dirty="0">
                <a:solidFill>
                  <a:schemeClr val="tx1">
                    <a:lumMod val="75000"/>
                    <a:lumOff val="25000"/>
                  </a:schemeClr>
                </a:solidFill>
                <a:latin typeface="Bahnschrift SemiCondensed" panose="020B0502040204020203" pitchFamily="34" charset="0"/>
              </a:rPr>
              <a:t>Live Streaming uses</a:t>
            </a:r>
          </a:p>
          <a:p>
            <a:pPr marL="342900" indent="-342900" defTabSz="914400">
              <a:spcAft>
                <a:spcPts val="600"/>
              </a:spcAft>
              <a:buFont typeface="Calibri" panose="020F0502020204030204" pitchFamily="34" charset="0"/>
              <a:buChar char="o"/>
            </a:pPr>
            <a:r>
              <a:rPr lang="en-US" sz="2400" dirty="0">
                <a:solidFill>
                  <a:schemeClr val="tx1">
                    <a:lumMod val="75000"/>
                    <a:lumOff val="25000"/>
                  </a:schemeClr>
                </a:solidFill>
                <a:latin typeface="Bahnschrift SemiCondensed" panose="020B0502040204020203" pitchFamily="34" charset="0"/>
              </a:rPr>
              <a:t>Live Streaming Launches </a:t>
            </a:r>
          </a:p>
          <a:p>
            <a:pPr marL="342900" indent="-342900" defTabSz="914400">
              <a:spcAft>
                <a:spcPts val="600"/>
              </a:spcAft>
              <a:buFont typeface="Calibri" panose="020F0502020204030204" pitchFamily="34" charset="0"/>
              <a:buChar char="o"/>
            </a:pPr>
            <a:r>
              <a:rPr lang="en-US" sz="2400" dirty="0">
                <a:solidFill>
                  <a:schemeClr val="tx1">
                    <a:lumMod val="75000"/>
                    <a:lumOff val="25000"/>
                  </a:schemeClr>
                </a:solidFill>
                <a:latin typeface="Bahnschrift SemiCondensed" panose="020B0502040204020203" pitchFamily="34" charset="0"/>
              </a:rPr>
              <a:t>Live Streaming advantage</a:t>
            </a:r>
          </a:p>
          <a:p>
            <a:pPr marL="342900" indent="-342900" defTabSz="914400">
              <a:spcAft>
                <a:spcPts val="600"/>
              </a:spcAft>
              <a:buFont typeface="Calibri" panose="020F0502020204030204" pitchFamily="34" charset="0"/>
              <a:buChar char="o"/>
            </a:pPr>
            <a:r>
              <a:rPr lang="en-US" sz="2400" dirty="0">
                <a:solidFill>
                  <a:schemeClr val="tx1">
                    <a:lumMod val="75000"/>
                    <a:lumOff val="25000"/>
                  </a:schemeClr>
                </a:solidFill>
                <a:latin typeface="Bahnschrift SemiCondensed" panose="020B0502040204020203" pitchFamily="34" charset="0"/>
              </a:rPr>
              <a:t>Live Streaming disadvantage</a:t>
            </a:r>
          </a:p>
          <a:p>
            <a:pPr marL="342900" indent="-342900" defTabSz="914400">
              <a:spcAft>
                <a:spcPts val="600"/>
              </a:spcAft>
              <a:buFont typeface="Calibri" panose="020F0502020204030204" pitchFamily="34" charset="0"/>
              <a:buChar char="o"/>
            </a:pPr>
            <a:r>
              <a:rPr lang="en-US" sz="2400" dirty="0">
                <a:solidFill>
                  <a:schemeClr val="tx1">
                    <a:lumMod val="75000"/>
                    <a:lumOff val="25000"/>
                  </a:schemeClr>
                </a:solidFill>
                <a:latin typeface="Bahnschrift SemiCondensed" panose="020B0502040204020203" pitchFamily="34" charset="0"/>
              </a:rPr>
              <a:t>Conclusion</a:t>
            </a:r>
          </a:p>
        </p:txBody>
      </p:sp>
      <p:sp>
        <p:nvSpPr>
          <p:cNvPr id="52" name="Rectangle 47">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641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17BF25-1292-411A-8ADF-E4032DA87FD7}"/>
              </a:ext>
            </a:extLst>
          </p:cNvPr>
          <p:cNvSpPr>
            <a:spLocks noGrp="1"/>
          </p:cNvSpPr>
          <p:nvPr>
            <p:ph type="title"/>
          </p:nvPr>
        </p:nvSpPr>
        <p:spPr>
          <a:xfrm>
            <a:off x="1036320" y="286603"/>
            <a:ext cx="10058400" cy="1450757"/>
          </a:xfrm>
        </p:spPr>
        <p:txBody>
          <a:bodyPr>
            <a:normAutofit/>
          </a:bodyPr>
          <a:lstStyle/>
          <a:p>
            <a:r>
              <a:rPr lang="en-US" dirty="0">
                <a:solidFill>
                  <a:schemeClr val="accent1">
                    <a:lumMod val="75000"/>
                  </a:schemeClr>
                </a:solidFill>
              </a:rPr>
              <a:t>Introduction</a:t>
            </a:r>
          </a:p>
        </p:txBody>
      </p:sp>
      <p:cxnSp>
        <p:nvCxnSpPr>
          <p:cNvPr id="33" name="Straight Connector 27">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4" name="Graphic 13" descr="Stream">
            <a:extLst>
              <a:ext uri="{FF2B5EF4-FFF2-40B4-BE49-F238E27FC236}">
                <a16:creationId xmlns:a16="http://schemas.microsoft.com/office/drawing/2014/main" id="{9779C484-6203-4644-AC4E-54FCC9F50BF8}"/>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1031509" y="2472903"/>
            <a:ext cx="3031484" cy="3031484"/>
          </a:xfrm>
          <a:prstGeom prst="rect">
            <a:avLst/>
          </a:prstGeom>
        </p:spPr>
      </p:pic>
      <p:sp>
        <p:nvSpPr>
          <p:cNvPr id="3" name="Content Placeholder 2">
            <a:extLst>
              <a:ext uri="{FF2B5EF4-FFF2-40B4-BE49-F238E27FC236}">
                <a16:creationId xmlns:a16="http://schemas.microsoft.com/office/drawing/2014/main" id="{2647421E-B4E2-41D2-AF33-09C8331B13E1}"/>
              </a:ext>
            </a:extLst>
          </p:cNvPr>
          <p:cNvSpPr>
            <a:spLocks noGrp="1"/>
          </p:cNvSpPr>
          <p:nvPr>
            <p:ph idx="1"/>
          </p:nvPr>
        </p:nvSpPr>
        <p:spPr>
          <a:xfrm>
            <a:off x="4454233" y="2108199"/>
            <a:ext cx="7349552" cy="3760891"/>
          </a:xfrm>
        </p:spPr>
        <p:txBody>
          <a:bodyPr>
            <a:normAutofit/>
          </a:bodyPr>
          <a:lstStyle/>
          <a:p>
            <a:r>
              <a:rPr lang="en-US" sz="2400" dirty="0">
                <a:latin typeface="Bahnschrift SemiCondensed" panose="020B0502040204020203" pitchFamily="34" charset="0"/>
              </a:rPr>
              <a:t>Live streaming is an easy way to reach your audience in real time. Whether you're streaming a video game, hosting a live Q&amp;A, or teaching a class.</a:t>
            </a:r>
          </a:p>
          <a:p>
            <a:pPr>
              <a:buFont typeface="Wingdings" panose="05000000000000000000" pitchFamily="2" charset="2"/>
              <a:buChar char="q"/>
            </a:pPr>
            <a:r>
              <a:rPr lang="en-US" sz="2400" dirty="0">
                <a:solidFill>
                  <a:schemeClr val="accent1">
                    <a:lumMod val="75000"/>
                  </a:schemeClr>
                </a:solidFill>
                <a:latin typeface="Bahnschrift SemiCondensed" panose="020B0502040204020203" pitchFamily="34" charset="0"/>
              </a:rPr>
              <a:t>Definition of live streaming:</a:t>
            </a:r>
          </a:p>
          <a:p>
            <a:r>
              <a:rPr lang="en-US" sz="2400" dirty="0">
                <a:latin typeface="Bahnschrift SemiCondensed" panose="020B0502040204020203" pitchFamily="34" charset="0"/>
              </a:rPr>
              <a:t>Live streaming is the act of creating streaming content and broadcasting it live to an audience on the Internet</a:t>
            </a:r>
          </a:p>
          <a:p>
            <a:endParaRPr lang="en-US" dirty="0"/>
          </a:p>
          <a:p>
            <a:endParaRPr lang="en-US" dirty="0"/>
          </a:p>
          <a:p>
            <a:endParaRPr lang="en-US" dirty="0"/>
          </a:p>
          <a:p>
            <a:endParaRPr lang="en-US" dirty="0"/>
          </a:p>
        </p:txBody>
      </p:sp>
      <p:sp>
        <p:nvSpPr>
          <p:cNvPr id="34" name="Rectangle 29">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030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BF25-1292-411A-8ADF-E4032DA87FD7}"/>
              </a:ext>
            </a:extLst>
          </p:cNvPr>
          <p:cNvSpPr>
            <a:spLocks noGrp="1"/>
          </p:cNvSpPr>
          <p:nvPr>
            <p:ph type="title"/>
          </p:nvPr>
        </p:nvSpPr>
        <p:spPr>
          <a:xfrm>
            <a:off x="1036320" y="286603"/>
            <a:ext cx="10058400" cy="1450757"/>
          </a:xfrm>
        </p:spPr>
        <p:txBody>
          <a:bodyPr>
            <a:normAutofit/>
          </a:bodyPr>
          <a:lstStyle/>
          <a:p>
            <a:r>
              <a:rPr lang="en-US" dirty="0">
                <a:solidFill>
                  <a:schemeClr val="accent1">
                    <a:lumMod val="75000"/>
                  </a:schemeClr>
                </a:solidFill>
              </a:rPr>
              <a:t>Introduction</a:t>
            </a:r>
          </a:p>
        </p:txBody>
      </p:sp>
      <p:pic>
        <p:nvPicPr>
          <p:cNvPr id="14" name="Graphic 13" descr="Monthly calendar">
            <a:extLst>
              <a:ext uri="{FF2B5EF4-FFF2-40B4-BE49-F238E27FC236}">
                <a16:creationId xmlns:a16="http://schemas.microsoft.com/office/drawing/2014/main" id="{9779C484-6203-4644-AC4E-54FCC9F50BF8}"/>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31509" y="2472903"/>
            <a:ext cx="3031484" cy="3031484"/>
          </a:xfrm>
          <a:prstGeom prst="rect">
            <a:avLst/>
          </a:prstGeom>
        </p:spPr>
      </p:pic>
      <p:sp>
        <p:nvSpPr>
          <p:cNvPr id="3" name="Content Placeholder 2">
            <a:extLst>
              <a:ext uri="{FF2B5EF4-FFF2-40B4-BE49-F238E27FC236}">
                <a16:creationId xmlns:a16="http://schemas.microsoft.com/office/drawing/2014/main" id="{2647421E-B4E2-41D2-AF33-09C8331B13E1}"/>
              </a:ext>
            </a:extLst>
          </p:cNvPr>
          <p:cNvSpPr>
            <a:spLocks noGrp="1"/>
          </p:cNvSpPr>
          <p:nvPr>
            <p:ph idx="1"/>
          </p:nvPr>
        </p:nvSpPr>
        <p:spPr>
          <a:xfrm>
            <a:off x="4454233" y="2108199"/>
            <a:ext cx="7349552" cy="3760891"/>
          </a:xfrm>
        </p:spPr>
        <p:txBody>
          <a:bodyPr>
            <a:normAutofit/>
          </a:bodyPr>
          <a:lstStyle/>
          <a:p>
            <a:pPr>
              <a:buFont typeface="Wingdings" panose="05000000000000000000" pitchFamily="2" charset="2"/>
              <a:buChar char="q"/>
            </a:pPr>
            <a:r>
              <a:rPr lang="en-US" sz="2400" dirty="0">
                <a:solidFill>
                  <a:schemeClr val="accent1">
                    <a:lumMod val="75000"/>
                  </a:schemeClr>
                </a:solidFill>
                <a:latin typeface="Bahnschrift SemiCondensed" panose="020B0502040204020203" pitchFamily="34" charset="0"/>
              </a:rPr>
              <a:t>The first live stream :</a:t>
            </a:r>
          </a:p>
          <a:p>
            <a:r>
              <a:rPr lang="en-US" sz="2400" dirty="0">
                <a:latin typeface="Bahnschrift SemiCondensed" panose="020B0502040204020203" pitchFamily="34" charset="0"/>
              </a:rPr>
              <a:t>the first live stream made waves across the internet. In 1993, Xerox PARC was hosting a small show in Palo Alto when engineers who were in another room decided to test their new technology to broadcast on the internet. A band known as “Severe Tire Damage” was playing at the event, and almost by accident, their show became the first ever live streaming event.</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625622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BF25-1292-411A-8ADF-E4032DA87FD7}"/>
              </a:ext>
            </a:extLst>
          </p:cNvPr>
          <p:cNvSpPr>
            <a:spLocks noGrp="1"/>
          </p:cNvSpPr>
          <p:nvPr>
            <p:ph type="title"/>
          </p:nvPr>
        </p:nvSpPr>
        <p:spPr>
          <a:xfrm>
            <a:off x="1036320" y="286603"/>
            <a:ext cx="10058400" cy="1450757"/>
          </a:xfrm>
        </p:spPr>
        <p:txBody>
          <a:bodyPr>
            <a:normAutofit/>
          </a:bodyPr>
          <a:lstStyle/>
          <a:p>
            <a:r>
              <a:rPr lang="en-US" dirty="0">
                <a:solidFill>
                  <a:schemeClr val="accent1">
                    <a:lumMod val="75000"/>
                  </a:schemeClr>
                </a:solidFill>
              </a:rPr>
              <a:t>Live Streaming evolution</a:t>
            </a:r>
          </a:p>
        </p:txBody>
      </p:sp>
      <p:pic>
        <p:nvPicPr>
          <p:cNvPr id="4" name="Picture 3" descr="A screenshot of a cell phone&#10;&#10;Description automatically generated">
            <a:extLst>
              <a:ext uri="{FF2B5EF4-FFF2-40B4-BE49-F238E27FC236}">
                <a16:creationId xmlns:a16="http://schemas.microsoft.com/office/drawing/2014/main" id="{E5C4625C-0E65-410B-8EF6-E12642DDC82D}"/>
              </a:ext>
            </a:extLst>
          </p:cNvPr>
          <p:cNvPicPr>
            <a:picLocks noChangeAspect="1"/>
          </p:cNvPicPr>
          <p:nvPr/>
        </p:nvPicPr>
        <p:blipFill>
          <a:blip r:embed="rId2"/>
          <a:stretch>
            <a:fillRect/>
          </a:stretch>
        </p:blipFill>
        <p:spPr>
          <a:xfrm>
            <a:off x="157162" y="2027105"/>
            <a:ext cx="11877675" cy="4057650"/>
          </a:xfrm>
          <a:prstGeom prst="rect">
            <a:avLst/>
          </a:prstGeom>
        </p:spPr>
      </p:pic>
    </p:spTree>
    <p:extLst>
      <p:ext uri="{BB962C8B-B14F-4D97-AF65-F5344CB8AC3E}">
        <p14:creationId xmlns:p14="http://schemas.microsoft.com/office/powerpoint/2010/main" val="299479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71A74-A3C0-419E-A5CB-602E005FC335}"/>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solidFill>
                  <a:schemeClr val="accent1">
                    <a:lumMod val="75000"/>
                  </a:schemeClr>
                </a:solidFill>
              </a:rPr>
              <a:t>Live Streaming uses</a:t>
            </a:r>
            <a:endParaRPr lang="en-US" dirty="0"/>
          </a:p>
        </p:txBody>
      </p:sp>
      <p:cxnSp>
        <p:nvCxnSpPr>
          <p:cNvPr id="22" name="Straight Connector 2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5" name="TextBox 12">
            <a:extLst>
              <a:ext uri="{FF2B5EF4-FFF2-40B4-BE49-F238E27FC236}">
                <a16:creationId xmlns:a16="http://schemas.microsoft.com/office/drawing/2014/main" id="{AF6E91D1-4569-4166-B2E2-878354CCF198}"/>
              </a:ext>
            </a:extLst>
          </p:cNvPr>
          <p:cNvGraphicFramePr/>
          <p:nvPr>
            <p:extLst>
              <p:ext uri="{D42A27DB-BD31-4B8C-83A1-F6EECF244321}">
                <p14:modId xmlns:p14="http://schemas.microsoft.com/office/powerpoint/2010/main" val="1266405179"/>
              </p:ext>
            </p:extLst>
          </p:nvPr>
        </p:nvGraphicFramePr>
        <p:xfrm>
          <a:off x="651848" y="3870336"/>
          <a:ext cx="10503832" cy="2704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7BF2EC2F-D279-424B-B4F8-ECD3C32A90F3}"/>
              </a:ext>
            </a:extLst>
          </p:cNvPr>
          <p:cNvSpPr>
            <a:spLocks noGrp="1"/>
          </p:cNvSpPr>
          <p:nvPr>
            <p:ph idx="1"/>
          </p:nvPr>
        </p:nvSpPr>
        <p:spPr>
          <a:xfrm>
            <a:off x="748100" y="1972955"/>
            <a:ext cx="10503832" cy="2057391"/>
          </a:xfrm>
        </p:spPr>
        <p:txBody>
          <a:bodyPr>
            <a:noAutofit/>
          </a:bodyPr>
          <a:lstStyle/>
          <a:p>
            <a:r>
              <a:rPr lang="en-US" sz="2200" dirty="0">
                <a:latin typeface="Bahnschrift SemiCondensed" panose="020B0502040204020203" pitchFamily="34" charset="0"/>
              </a:rPr>
              <a:t>Many companies use streams to promote products live or showcase events while they happen. Live streams are commonly used by influencers to answer questions from their audience or create video podcasts. Internet live streams are also used to broadcast sports, or other activities which would traditionally be televised, to attract the attention of Internet users. </a:t>
            </a:r>
          </a:p>
          <a:p>
            <a:r>
              <a:rPr lang="en-US" sz="2200" dirty="0">
                <a:latin typeface="Bahnschrift SemiCondensed" panose="020B0502040204020203" pitchFamily="34" charset="0"/>
              </a:rPr>
              <a:t>The uses of the live </a:t>
            </a:r>
            <a:r>
              <a:rPr lang="en-US" sz="2200" dirty="0">
                <a:solidFill>
                  <a:schemeClr val="tx1">
                    <a:lumMod val="85000"/>
                    <a:lumOff val="15000"/>
                  </a:schemeClr>
                </a:solidFill>
                <a:latin typeface="Bahnschrift SemiCondensed" panose="020B0502040204020203" pitchFamily="34" charset="0"/>
              </a:rPr>
              <a:t>streaming</a:t>
            </a:r>
            <a:r>
              <a:rPr lang="en-US" sz="2200" dirty="0">
                <a:latin typeface="Bahnschrift SemiCondensed" panose="020B0502040204020203" pitchFamily="34" charset="0"/>
              </a:rPr>
              <a:t> are many, such as :</a:t>
            </a:r>
            <a:endParaRPr lang="ar-SA" sz="2200" dirty="0">
              <a:latin typeface="Bahnschrift SemiCondensed" panose="020B0502040204020203" pitchFamily="34" charset="0"/>
            </a:endParaRPr>
          </a:p>
          <a:p>
            <a:endParaRPr lang="en-US" sz="1800" dirty="0">
              <a:latin typeface="Bahnschrift SemiCondensed" panose="020B0502040204020203" pitchFamily="34" charset="0"/>
            </a:endParaRPr>
          </a:p>
          <a:p>
            <a:endParaRPr lang="en-US" sz="1800" dirty="0">
              <a:latin typeface="Bahnschrift SemiCondensed" panose="020B0502040204020203" pitchFamily="34" charset="0"/>
            </a:endParaRPr>
          </a:p>
          <a:p>
            <a:endParaRPr lang="en-US" sz="1800" dirty="0">
              <a:latin typeface="Bahnschrift SemiCondensed" panose="020B0502040204020203" pitchFamily="34" charset="0"/>
            </a:endParaRPr>
          </a:p>
        </p:txBody>
      </p:sp>
    </p:spTree>
    <p:extLst>
      <p:ext uri="{BB962C8B-B14F-4D97-AF65-F5344CB8AC3E}">
        <p14:creationId xmlns:p14="http://schemas.microsoft.com/office/powerpoint/2010/main" val="356877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BF25-1292-411A-8ADF-E4032DA87FD7}"/>
              </a:ext>
            </a:extLst>
          </p:cNvPr>
          <p:cNvSpPr>
            <a:spLocks noGrp="1"/>
          </p:cNvSpPr>
          <p:nvPr>
            <p:ph type="title"/>
          </p:nvPr>
        </p:nvSpPr>
        <p:spPr>
          <a:xfrm>
            <a:off x="1036320" y="286603"/>
            <a:ext cx="10058400" cy="1450757"/>
          </a:xfrm>
        </p:spPr>
        <p:txBody>
          <a:bodyPr>
            <a:normAutofit/>
          </a:bodyPr>
          <a:lstStyle/>
          <a:p>
            <a:r>
              <a:rPr lang="en-US" dirty="0">
                <a:solidFill>
                  <a:schemeClr val="accent1">
                    <a:lumMod val="75000"/>
                  </a:schemeClr>
                </a:solidFill>
              </a:rPr>
              <a:t>Live Streaming Launches </a:t>
            </a:r>
          </a:p>
        </p:txBody>
      </p:sp>
      <p:pic>
        <p:nvPicPr>
          <p:cNvPr id="5" name="Picture 4" descr="A screenshot of a cell phone&#10;&#10;Description automatically generated">
            <a:extLst>
              <a:ext uri="{FF2B5EF4-FFF2-40B4-BE49-F238E27FC236}">
                <a16:creationId xmlns:a16="http://schemas.microsoft.com/office/drawing/2014/main" id="{A97D2EC5-5B13-41BC-BBE7-CE596F488458}"/>
              </a:ext>
            </a:extLst>
          </p:cNvPr>
          <p:cNvPicPr>
            <a:picLocks noChangeAspect="1"/>
          </p:cNvPicPr>
          <p:nvPr/>
        </p:nvPicPr>
        <p:blipFill>
          <a:blip r:embed="rId2"/>
          <a:stretch>
            <a:fillRect/>
          </a:stretch>
        </p:blipFill>
        <p:spPr>
          <a:xfrm>
            <a:off x="1341120" y="2012948"/>
            <a:ext cx="9593580" cy="4168411"/>
          </a:xfrm>
          <a:prstGeom prst="rect">
            <a:avLst/>
          </a:prstGeom>
        </p:spPr>
      </p:pic>
    </p:spTree>
    <p:extLst>
      <p:ext uri="{BB962C8B-B14F-4D97-AF65-F5344CB8AC3E}">
        <p14:creationId xmlns:p14="http://schemas.microsoft.com/office/powerpoint/2010/main" val="1112947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1A74-A3C0-419E-A5CB-602E005FC335}"/>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solidFill>
                  <a:schemeClr val="accent1">
                    <a:lumMod val="75000"/>
                  </a:schemeClr>
                </a:solidFill>
              </a:rPr>
              <a:t>Live Streaming </a:t>
            </a:r>
            <a:r>
              <a:rPr lang="en-US" dirty="0">
                <a:solidFill>
                  <a:schemeClr val="accent1">
                    <a:lumMod val="75000"/>
                  </a:schemeClr>
                </a:solidFill>
                <a:latin typeface="Calibri Light (Headings)"/>
              </a:rPr>
              <a:t>advantage</a:t>
            </a:r>
          </a:p>
        </p:txBody>
      </p:sp>
      <p:graphicFrame>
        <p:nvGraphicFramePr>
          <p:cNvPr id="15" name="TextBox 12">
            <a:extLst>
              <a:ext uri="{FF2B5EF4-FFF2-40B4-BE49-F238E27FC236}">
                <a16:creationId xmlns:a16="http://schemas.microsoft.com/office/drawing/2014/main" id="{AF6E91D1-4569-4166-B2E2-878354CCF198}"/>
              </a:ext>
            </a:extLst>
          </p:cNvPr>
          <p:cNvGraphicFramePr/>
          <p:nvPr>
            <p:extLst>
              <p:ext uri="{D42A27DB-BD31-4B8C-83A1-F6EECF244321}">
                <p14:modId xmlns:p14="http://schemas.microsoft.com/office/powerpoint/2010/main" val="3668877974"/>
              </p:ext>
            </p:extLst>
          </p:nvPr>
        </p:nvGraphicFramePr>
        <p:xfrm>
          <a:off x="651848" y="3167971"/>
          <a:ext cx="10503832" cy="2704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7BF2EC2F-D279-424B-B4F8-ECD3C32A90F3}"/>
              </a:ext>
            </a:extLst>
          </p:cNvPr>
          <p:cNvSpPr>
            <a:spLocks noGrp="1"/>
          </p:cNvSpPr>
          <p:nvPr>
            <p:ph idx="1"/>
          </p:nvPr>
        </p:nvSpPr>
        <p:spPr>
          <a:xfrm>
            <a:off x="748100" y="1972956"/>
            <a:ext cx="10503832" cy="1737654"/>
          </a:xfrm>
        </p:spPr>
        <p:txBody>
          <a:bodyPr>
            <a:noAutofit/>
          </a:bodyPr>
          <a:lstStyle/>
          <a:p>
            <a:r>
              <a:rPr lang="en-US" sz="2400" dirty="0">
                <a:latin typeface="Bahnschrift SemiCondensed" panose="020B0502040204020203" pitchFamily="34" charset="0"/>
              </a:rPr>
              <a:t>We cannot limit the advantage of the live </a:t>
            </a:r>
            <a:r>
              <a:rPr lang="en-US" sz="2400" dirty="0">
                <a:solidFill>
                  <a:schemeClr val="tx1">
                    <a:lumMod val="85000"/>
                    <a:lumOff val="15000"/>
                  </a:schemeClr>
                </a:solidFill>
                <a:latin typeface="Bahnschrift SemiCondensed" panose="020B0502040204020203" pitchFamily="34" charset="0"/>
              </a:rPr>
              <a:t>streaming</a:t>
            </a:r>
            <a:r>
              <a:rPr lang="en-US" sz="2400" dirty="0">
                <a:latin typeface="Bahnschrift SemiCondensed" panose="020B0502040204020203" pitchFamily="34" charset="0"/>
              </a:rPr>
              <a:t> feature if it is used correctly </a:t>
            </a:r>
          </a:p>
          <a:p>
            <a:r>
              <a:rPr lang="en-US" sz="2400" dirty="0">
                <a:latin typeface="Bahnschrift SemiCondensed" panose="020B0502040204020203" pitchFamily="34" charset="0"/>
              </a:rPr>
              <a:t>Some of The advantage of the live </a:t>
            </a:r>
            <a:r>
              <a:rPr lang="en-US" sz="2400" dirty="0">
                <a:solidFill>
                  <a:schemeClr val="tx1">
                    <a:lumMod val="85000"/>
                    <a:lumOff val="15000"/>
                  </a:schemeClr>
                </a:solidFill>
                <a:latin typeface="Bahnschrift SemiCondensed" panose="020B0502040204020203" pitchFamily="34" charset="0"/>
              </a:rPr>
              <a:t>streaming</a:t>
            </a:r>
            <a:r>
              <a:rPr lang="en-US" sz="2400" dirty="0">
                <a:latin typeface="Bahnschrift SemiCondensed" panose="020B0502040204020203" pitchFamily="34" charset="0"/>
              </a:rPr>
              <a:t> are :</a:t>
            </a:r>
          </a:p>
          <a:p>
            <a:endParaRPr lang="en-US" sz="1800" dirty="0">
              <a:latin typeface="Bahnschrift SemiCondensed" panose="020B0502040204020203" pitchFamily="34" charset="0"/>
            </a:endParaRPr>
          </a:p>
        </p:txBody>
      </p:sp>
    </p:spTree>
    <p:extLst>
      <p:ext uri="{BB962C8B-B14F-4D97-AF65-F5344CB8AC3E}">
        <p14:creationId xmlns:p14="http://schemas.microsoft.com/office/powerpoint/2010/main" val="2287862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1A74-A3C0-419E-A5CB-602E005FC335}"/>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solidFill>
                  <a:schemeClr val="accent1">
                    <a:lumMod val="75000"/>
                  </a:schemeClr>
                </a:solidFill>
              </a:rPr>
              <a:t>Live Streaming dis</a:t>
            </a:r>
            <a:r>
              <a:rPr lang="en-US" dirty="0">
                <a:solidFill>
                  <a:schemeClr val="accent1">
                    <a:lumMod val="75000"/>
                  </a:schemeClr>
                </a:solidFill>
                <a:latin typeface="Calibri Light (Headings)"/>
              </a:rPr>
              <a:t>advantage</a:t>
            </a:r>
          </a:p>
        </p:txBody>
      </p:sp>
      <p:sp>
        <p:nvSpPr>
          <p:cNvPr id="8" name="Content Placeholder 2">
            <a:extLst>
              <a:ext uri="{FF2B5EF4-FFF2-40B4-BE49-F238E27FC236}">
                <a16:creationId xmlns:a16="http://schemas.microsoft.com/office/drawing/2014/main" id="{7BF2EC2F-D279-424B-B4F8-ECD3C32A90F3}"/>
              </a:ext>
            </a:extLst>
          </p:cNvPr>
          <p:cNvSpPr>
            <a:spLocks noGrp="1"/>
          </p:cNvSpPr>
          <p:nvPr>
            <p:ph idx="1"/>
          </p:nvPr>
        </p:nvSpPr>
        <p:spPr>
          <a:xfrm>
            <a:off x="748100" y="1972956"/>
            <a:ext cx="10503832" cy="2930348"/>
          </a:xfrm>
        </p:spPr>
        <p:txBody>
          <a:bodyPr>
            <a:noAutofit/>
          </a:bodyPr>
          <a:lstStyle/>
          <a:p>
            <a:r>
              <a:rPr lang="en-US" sz="2400" dirty="0">
                <a:latin typeface="Bahnschrift SemiCondensed" panose="020B0502040204020203" pitchFamily="34" charset="0"/>
              </a:rPr>
              <a:t>With the launch of the live </a:t>
            </a:r>
            <a:r>
              <a:rPr lang="en-US" sz="2400" dirty="0">
                <a:solidFill>
                  <a:schemeClr val="tx1">
                    <a:lumMod val="85000"/>
                    <a:lumOff val="15000"/>
                  </a:schemeClr>
                </a:solidFill>
                <a:latin typeface="Bahnschrift SemiCondensed" panose="020B0502040204020203" pitchFamily="34" charset="0"/>
              </a:rPr>
              <a:t>streaming</a:t>
            </a:r>
            <a:r>
              <a:rPr lang="en-US" sz="2400" dirty="0">
                <a:latin typeface="Bahnschrift SemiCondensed" panose="020B0502040204020203" pitchFamily="34" charset="0"/>
              </a:rPr>
              <a:t> feature, many professionals expressed their fear of this feature in the event of misuse, which made their beliefs a reality as once this feature spread, many users expressed their dissatisfaction with the inability of the management of these applications to block obscene words that some use in Their live broadcasts and the actual inability to manage and monitor content.</a:t>
            </a:r>
          </a:p>
          <a:p>
            <a:endParaRPr lang="en-US" sz="1800" dirty="0">
              <a:latin typeface="Bahnschrift SemiCondensed" panose="020B0502040204020203" pitchFamily="34" charset="0"/>
            </a:endParaRPr>
          </a:p>
        </p:txBody>
      </p:sp>
    </p:spTree>
    <p:extLst>
      <p:ext uri="{BB962C8B-B14F-4D97-AF65-F5344CB8AC3E}">
        <p14:creationId xmlns:p14="http://schemas.microsoft.com/office/powerpoint/2010/main" val="4189775706"/>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33E38"/>
      </a:dk2>
      <a:lt2>
        <a:srgbClr val="E6E8E2"/>
      </a:lt2>
      <a:accent1>
        <a:srgbClr val="7545EA"/>
      </a:accent1>
      <a:accent2>
        <a:srgbClr val="485BDE"/>
      </a:accent2>
      <a:accent3>
        <a:srgbClr val="2990E7"/>
      </a:accent3>
      <a:accent4>
        <a:srgbClr val="14B5BC"/>
      </a:accent4>
      <a:accent5>
        <a:srgbClr val="21BB81"/>
      </a:accent5>
      <a:accent6>
        <a:srgbClr val="14BB37"/>
      </a:accent6>
      <a:hlink>
        <a:srgbClr val="31937E"/>
      </a:hlink>
      <a:folHlink>
        <a:srgbClr val="848484"/>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78</TotalTime>
  <Words>433</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 SemiCondensed</vt:lpstr>
      <vt:lpstr>Calibri</vt:lpstr>
      <vt:lpstr>Calibri Light</vt:lpstr>
      <vt:lpstr>Calibri Light (Headings)</vt:lpstr>
      <vt:lpstr>Wingdings</vt:lpstr>
      <vt:lpstr>RetrospectVTI</vt:lpstr>
      <vt:lpstr>PowerPoint Presentation</vt:lpstr>
      <vt:lpstr>Outline</vt:lpstr>
      <vt:lpstr>Introduction</vt:lpstr>
      <vt:lpstr>Introduction</vt:lpstr>
      <vt:lpstr>Live Streaming evolution</vt:lpstr>
      <vt:lpstr>Live Streaming uses</vt:lpstr>
      <vt:lpstr>Live Streaming Launches </vt:lpstr>
      <vt:lpstr>Live Streaming advantage</vt:lpstr>
      <vt:lpstr>Live Streaming disadvantage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saleh</dc:creator>
  <cp:lastModifiedBy>saleh</cp:lastModifiedBy>
  <cp:revision>9</cp:revision>
  <dcterms:created xsi:type="dcterms:W3CDTF">2020-04-01T22:18:22Z</dcterms:created>
  <dcterms:modified xsi:type="dcterms:W3CDTF">2020-04-01T23:45:42Z</dcterms:modified>
</cp:coreProperties>
</file>