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0" r:id="rId2"/>
  </p:sldMasterIdLst>
  <p:sldIdLst>
    <p:sldId id="256" r:id="rId3"/>
    <p:sldId id="257" r:id="rId4"/>
    <p:sldId id="258" r:id="rId5"/>
    <p:sldId id="259" r:id="rId6"/>
    <p:sldId id="260" r:id="rId7"/>
    <p:sldId id="261" r:id="rId8"/>
    <p:sldId id="263"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3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4870CE-44F4-4201-98A3-6E9D35E2BAC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F73FDB-1270-43C0-9CB2-3B8964F6A43C}">
      <dgm:prSet/>
      <dgm:spPr/>
      <dgm:t>
        <a:bodyPr/>
        <a:lstStyle/>
        <a:p>
          <a:pPr>
            <a:lnSpc>
              <a:spcPct val="100000"/>
            </a:lnSpc>
          </a:pPr>
          <a:r>
            <a:rPr lang="en-US"/>
            <a:t>Introduction</a:t>
          </a:r>
        </a:p>
      </dgm:t>
    </dgm:pt>
    <dgm:pt modelId="{16C585B0-2B12-448D-A837-BEB6EF27681F}" type="parTrans" cxnId="{B79B735A-CF3F-49BA-A1C1-9D62B45ADF96}">
      <dgm:prSet/>
      <dgm:spPr/>
      <dgm:t>
        <a:bodyPr/>
        <a:lstStyle/>
        <a:p>
          <a:endParaRPr lang="en-US"/>
        </a:p>
      </dgm:t>
    </dgm:pt>
    <dgm:pt modelId="{2AC92733-9085-42D2-8016-CE59157FF065}" type="sibTrans" cxnId="{B79B735A-CF3F-49BA-A1C1-9D62B45ADF96}">
      <dgm:prSet/>
      <dgm:spPr/>
      <dgm:t>
        <a:bodyPr/>
        <a:lstStyle/>
        <a:p>
          <a:endParaRPr lang="en-US"/>
        </a:p>
      </dgm:t>
    </dgm:pt>
    <dgm:pt modelId="{64AA9A8C-152F-4D0E-8ED2-ED9CEEB98DDC}">
      <dgm:prSet/>
      <dgm:spPr/>
      <dgm:t>
        <a:bodyPr/>
        <a:lstStyle/>
        <a:p>
          <a:pPr>
            <a:lnSpc>
              <a:spcPct val="100000"/>
            </a:lnSpc>
          </a:pPr>
          <a:r>
            <a:rPr lang="en-US"/>
            <a:t>The main factor is the success of popular applications</a:t>
          </a:r>
        </a:p>
      </dgm:t>
    </dgm:pt>
    <dgm:pt modelId="{014B9640-65F0-4FC2-85F7-D1DE2F727EC3}" type="parTrans" cxnId="{4AC0A221-5B8D-4999-94EA-4FE022AC0A86}">
      <dgm:prSet/>
      <dgm:spPr/>
      <dgm:t>
        <a:bodyPr/>
        <a:lstStyle/>
        <a:p>
          <a:endParaRPr lang="en-US"/>
        </a:p>
      </dgm:t>
    </dgm:pt>
    <dgm:pt modelId="{0DA66102-8489-4238-8682-372868705902}" type="sibTrans" cxnId="{4AC0A221-5B8D-4999-94EA-4FE022AC0A86}">
      <dgm:prSet/>
      <dgm:spPr/>
      <dgm:t>
        <a:bodyPr/>
        <a:lstStyle/>
        <a:p>
          <a:endParaRPr lang="en-US"/>
        </a:p>
      </dgm:t>
    </dgm:pt>
    <dgm:pt modelId="{BB22C192-151D-4C76-A825-13FF58690A9B}">
      <dgm:prSet/>
      <dgm:spPr/>
      <dgm:t>
        <a:bodyPr/>
        <a:lstStyle/>
        <a:p>
          <a:pPr>
            <a:lnSpc>
              <a:spcPct val="100000"/>
            </a:lnSpc>
          </a:pPr>
          <a:r>
            <a:rPr lang="en-US"/>
            <a:t>comparison between two applications in terms of user experience</a:t>
          </a:r>
        </a:p>
      </dgm:t>
    </dgm:pt>
    <dgm:pt modelId="{1A8C9A8E-8D47-4A1A-B608-5BF1D8F8C782}" type="parTrans" cxnId="{7CA791C8-BC2F-4A96-A8A6-1A73885740DA}">
      <dgm:prSet/>
      <dgm:spPr/>
      <dgm:t>
        <a:bodyPr/>
        <a:lstStyle/>
        <a:p>
          <a:endParaRPr lang="en-US"/>
        </a:p>
      </dgm:t>
    </dgm:pt>
    <dgm:pt modelId="{571C2AB3-0B98-42C7-B25B-79B110C700C2}" type="sibTrans" cxnId="{7CA791C8-BC2F-4A96-A8A6-1A73885740DA}">
      <dgm:prSet/>
      <dgm:spPr/>
      <dgm:t>
        <a:bodyPr/>
        <a:lstStyle/>
        <a:p>
          <a:endParaRPr lang="en-US"/>
        </a:p>
      </dgm:t>
    </dgm:pt>
    <dgm:pt modelId="{5FB95D2E-E9E4-4181-90B8-86970F5A3F53}">
      <dgm:prSet/>
      <dgm:spPr/>
      <dgm:t>
        <a:bodyPr/>
        <a:lstStyle/>
        <a:p>
          <a:pPr>
            <a:lnSpc>
              <a:spcPct val="100000"/>
            </a:lnSpc>
          </a:pPr>
          <a:r>
            <a:rPr lang="en-US"/>
            <a:t>User experience quality improvement</a:t>
          </a:r>
        </a:p>
      </dgm:t>
    </dgm:pt>
    <dgm:pt modelId="{5396E433-4F61-4B96-A341-B9D72CDCFE58}" type="parTrans" cxnId="{2A69C1EF-A517-4153-8203-9A3B084E35A1}">
      <dgm:prSet/>
      <dgm:spPr/>
      <dgm:t>
        <a:bodyPr/>
        <a:lstStyle/>
        <a:p>
          <a:endParaRPr lang="en-US"/>
        </a:p>
      </dgm:t>
    </dgm:pt>
    <dgm:pt modelId="{98C2CE91-F562-4285-B831-2B76BF3D1FFC}" type="sibTrans" cxnId="{2A69C1EF-A517-4153-8203-9A3B084E35A1}">
      <dgm:prSet/>
      <dgm:spPr/>
      <dgm:t>
        <a:bodyPr/>
        <a:lstStyle/>
        <a:p>
          <a:endParaRPr lang="en-US"/>
        </a:p>
      </dgm:t>
    </dgm:pt>
    <dgm:pt modelId="{FB64F9D2-2AEA-4D18-B6F8-DCDF6A9219DC}" type="pres">
      <dgm:prSet presAssocID="{504870CE-44F4-4201-98A3-6E9D35E2BACE}" presName="root" presStyleCnt="0">
        <dgm:presLayoutVars>
          <dgm:dir/>
          <dgm:resizeHandles val="exact"/>
        </dgm:presLayoutVars>
      </dgm:prSet>
      <dgm:spPr/>
    </dgm:pt>
    <dgm:pt modelId="{AC4F1B58-7848-4205-80BA-465AACBEC39A}" type="pres">
      <dgm:prSet presAssocID="{93F73FDB-1270-43C0-9CB2-3B8964F6A43C}" presName="compNode" presStyleCnt="0"/>
      <dgm:spPr/>
    </dgm:pt>
    <dgm:pt modelId="{2CD5F272-A8F3-4BFA-A6C2-758A912035AE}" type="pres">
      <dgm:prSet presAssocID="{93F73FDB-1270-43C0-9CB2-3B8964F6A43C}" presName="bgRect" presStyleLbl="bgShp" presStyleIdx="0" presStyleCnt="4"/>
      <dgm:spPr/>
    </dgm:pt>
    <dgm:pt modelId="{3A98A7F3-5035-430D-A2E8-45752551122C}" type="pres">
      <dgm:prSet presAssocID="{93F73FDB-1270-43C0-9CB2-3B8964F6A4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E21D01FB-2513-432E-9B87-3026F5296EA8}" type="pres">
      <dgm:prSet presAssocID="{93F73FDB-1270-43C0-9CB2-3B8964F6A43C}" presName="spaceRect" presStyleCnt="0"/>
      <dgm:spPr/>
    </dgm:pt>
    <dgm:pt modelId="{9CC5E7EB-0DD4-4E44-8B3F-3352AD1A76EA}" type="pres">
      <dgm:prSet presAssocID="{93F73FDB-1270-43C0-9CB2-3B8964F6A43C}" presName="parTx" presStyleLbl="revTx" presStyleIdx="0" presStyleCnt="4">
        <dgm:presLayoutVars>
          <dgm:chMax val="0"/>
          <dgm:chPref val="0"/>
        </dgm:presLayoutVars>
      </dgm:prSet>
      <dgm:spPr/>
    </dgm:pt>
    <dgm:pt modelId="{08571173-E472-402C-8413-A3BAC4335ABB}" type="pres">
      <dgm:prSet presAssocID="{2AC92733-9085-42D2-8016-CE59157FF065}" presName="sibTrans" presStyleCnt="0"/>
      <dgm:spPr/>
    </dgm:pt>
    <dgm:pt modelId="{D0DCF5ED-A70F-46D2-8495-7E63D5EDE080}" type="pres">
      <dgm:prSet presAssocID="{64AA9A8C-152F-4D0E-8ED2-ED9CEEB98DDC}" presName="compNode" presStyleCnt="0"/>
      <dgm:spPr/>
    </dgm:pt>
    <dgm:pt modelId="{924D687B-1060-44E7-BC82-C1B5FF65F414}" type="pres">
      <dgm:prSet presAssocID="{64AA9A8C-152F-4D0E-8ED2-ED9CEEB98DDC}" presName="bgRect" presStyleLbl="bgShp" presStyleIdx="1" presStyleCnt="4"/>
      <dgm:spPr/>
    </dgm:pt>
    <dgm:pt modelId="{0141187D-1E3B-458D-B59D-B1824D35CAC5}" type="pres">
      <dgm:prSet presAssocID="{64AA9A8C-152F-4D0E-8ED2-ED9CEEB98D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5A89FE95-5555-47BE-BBFC-A10ABF56B2BA}" type="pres">
      <dgm:prSet presAssocID="{64AA9A8C-152F-4D0E-8ED2-ED9CEEB98DDC}" presName="spaceRect" presStyleCnt="0"/>
      <dgm:spPr/>
    </dgm:pt>
    <dgm:pt modelId="{5DE66480-A400-49F5-A455-24D8A53B150C}" type="pres">
      <dgm:prSet presAssocID="{64AA9A8C-152F-4D0E-8ED2-ED9CEEB98DDC}" presName="parTx" presStyleLbl="revTx" presStyleIdx="1" presStyleCnt="4">
        <dgm:presLayoutVars>
          <dgm:chMax val="0"/>
          <dgm:chPref val="0"/>
        </dgm:presLayoutVars>
      </dgm:prSet>
      <dgm:spPr/>
    </dgm:pt>
    <dgm:pt modelId="{5EF12BCE-0B4E-43E2-BEE7-EDD7ED168A18}" type="pres">
      <dgm:prSet presAssocID="{0DA66102-8489-4238-8682-372868705902}" presName="sibTrans" presStyleCnt="0"/>
      <dgm:spPr/>
    </dgm:pt>
    <dgm:pt modelId="{8B158AEA-5E8B-4847-A527-5E3379F60455}" type="pres">
      <dgm:prSet presAssocID="{BB22C192-151D-4C76-A825-13FF58690A9B}" presName="compNode" presStyleCnt="0"/>
      <dgm:spPr/>
    </dgm:pt>
    <dgm:pt modelId="{DEA9845F-27FE-4C7E-B983-A8326D8C3DA2}" type="pres">
      <dgm:prSet presAssocID="{BB22C192-151D-4C76-A825-13FF58690A9B}" presName="bgRect" presStyleLbl="bgShp" presStyleIdx="2" presStyleCnt="4"/>
      <dgm:spPr/>
    </dgm:pt>
    <dgm:pt modelId="{90242225-05A0-4C37-9177-D176666E851E}" type="pres">
      <dgm:prSet presAssocID="{BB22C192-151D-4C76-A825-13FF58690A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10A9A9CB-71F8-4348-87A7-FEDA2C23EFF1}" type="pres">
      <dgm:prSet presAssocID="{BB22C192-151D-4C76-A825-13FF58690A9B}" presName="spaceRect" presStyleCnt="0"/>
      <dgm:spPr/>
    </dgm:pt>
    <dgm:pt modelId="{5024F15E-EE82-4DD2-BEF9-E0602CD70D2E}" type="pres">
      <dgm:prSet presAssocID="{BB22C192-151D-4C76-A825-13FF58690A9B}" presName="parTx" presStyleLbl="revTx" presStyleIdx="2" presStyleCnt="4">
        <dgm:presLayoutVars>
          <dgm:chMax val="0"/>
          <dgm:chPref val="0"/>
        </dgm:presLayoutVars>
      </dgm:prSet>
      <dgm:spPr/>
    </dgm:pt>
    <dgm:pt modelId="{558AD053-E183-466C-BBE5-0D54150C44C0}" type="pres">
      <dgm:prSet presAssocID="{571C2AB3-0B98-42C7-B25B-79B110C700C2}" presName="sibTrans" presStyleCnt="0"/>
      <dgm:spPr/>
    </dgm:pt>
    <dgm:pt modelId="{4D941A97-EDB4-4CEA-B622-CF031B3BDC7A}" type="pres">
      <dgm:prSet presAssocID="{5FB95D2E-E9E4-4181-90B8-86970F5A3F53}" presName="compNode" presStyleCnt="0"/>
      <dgm:spPr/>
    </dgm:pt>
    <dgm:pt modelId="{30AB9D52-7258-430B-9974-9E9B9E9DFD83}" type="pres">
      <dgm:prSet presAssocID="{5FB95D2E-E9E4-4181-90B8-86970F5A3F53}" presName="bgRect" presStyleLbl="bgShp" presStyleIdx="3" presStyleCnt="4"/>
      <dgm:spPr/>
    </dgm:pt>
    <dgm:pt modelId="{C41B9D4E-D900-4FE9-8C1B-D7D8A3ED8195}" type="pres">
      <dgm:prSet presAssocID="{5FB95D2E-E9E4-4181-90B8-86970F5A3F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66A462E8-BB97-46C8-9762-86BB2A50A68F}" type="pres">
      <dgm:prSet presAssocID="{5FB95D2E-E9E4-4181-90B8-86970F5A3F53}" presName="spaceRect" presStyleCnt="0"/>
      <dgm:spPr/>
    </dgm:pt>
    <dgm:pt modelId="{A902AFF8-7926-4CF5-9FF5-31FF16FC73C9}" type="pres">
      <dgm:prSet presAssocID="{5FB95D2E-E9E4-4181-90B8-86970F5A3F53}" presName="parTx" presStyleLbl="revTx" presStyleIdx="3" presStyleCnt="4">
        <dgm:presLayoutVars>
          <dgm:chMax val="0"/>
          <dgm:chPref val="0"/>
        </dgm:presLayoutVars>
      </dgm:prSet>
      <dgm:spPr/>
    </dgm:pt>
  </dgm:ptLst>
  <dgm:cxnLst>
    <dgm:cxn modelId="{E738E912-4462-4A01-9A96-59662B9280C0}" type="presOf" srcId="{64AA9A8C-152F-4D0E-8ED2-ED9CEEB98DDC}" destId="{5DE66480-A400-49F5-A455-24D8A53B150C}" srcOrd="0" destOrd="0" presId="urn:microsoft.com/office/officeart/2018/2/layout/IconVerticalSolidList"/>
    <dgm:cxn modelId="{4AC0A221-5B8D-4999-94EA-4FE022AC0A86}" srcId="{504870CE-44F4-4201-98A3-6E9D35E2BACE}" destId="{64AA9A8C-152F-4D0E-8ED2-ED9CEEB98DDC}" srcOrd="1" destOrd="0" parTransId="{014B9640-65F0-4FC2-85F7-D1DE2F727EC3}" sibTransId="{0DA66102-8489-4238-8682-372868705902}"/>
    <dgm:cxn modelId="{B79B735A-CF3F-49BA-A1C1-9D62B45ADF96}" srcId="{504870CE-44F4-4201-98A3-6E9D35E2BACE}" destId="{93F73FDB-1270-43C0-9CB2-3B8964F6A43C}" srcOrd="0" destOrd="0" parTransId="{16C585B0-2B12-448D-A837-BEB6EF27681F}" sibTransId="{2AC92733-9085-42D2-8016-CE59157FF065}"/>
    <dgm:cxn modelId="{CB7F1280-C3A6-462E-9388-6A541E325B8A}" type="presOf" srcId="{504870CE-44F4-4201-98A3-6E9D35E2BACE}" destId="{FB64F9D2-2AEA-4D18-B6F8-DCDF6A9219DC}" srcOrd="0" destOrd="0" presId="urn:microsoft.com/office/officeart/2018/2/layout/IconVerticalSolidList"/>
    <dgm:cxn modelId="{264CF48B-311F-45C1-AFA9-DD577FAB4C57}" type="presOf" srcId="{93F73FDB-1270-43C0-9CB2-3B8964F6A43C}" destId="{9CC5E7EB-0DD4-4E44-8B3F-3352AD1A76EA}" srcOrd="0" destOrd="0" presId="urn:microsoft.com/office/officeart/2018/2/layout/IconVerticalSolidList"/>
    <dgm:cxn modelId="{5196DEB1-CE41-4E5B-8A70-F94E56ACF789}" type="presOf" srcId="{5FB95D2E-E9E4-4181-90B8-86970F5A3F53}" destId="{A902AFF8-7926-4CF5-9FF5-31FF16FC73C9}" srcOrd="0" destOrd="0" presId="urn:microsoft.com/office/officeart/2018/2/layout/IconVerticalSolidList"/>
    <dgm:cxn modelId="{7CA791C8-BC2F-4A96-A8A6-1A73885740DA}" srcId="{504870CE-44F4-4201-98A3-6E9D35E2BACE}" destId="{BB22C192-151D-4C76-A825-13FF58690A9B}" srcOrd="2" destOrd="0" parTransId="{1A8C9A8E-8D47-4A1A-B608-5BF1D8F8C782}" sibTransId="{571C2AB3-0B98-42C7-B25B-79B110C700C2}"/>
    <dgm:cxn modelId="{78F8FED0-A32C-4389-9DBA-26FB907AA05A}" type="presOf" srcId="{BB22C192-151D-4C76-A825-13FF58690A9B}" destId="{5024F15E-EE82-4DD2-BEF9-E0602CD70D2E}" srcOrd="0" destOrd="0" presId="urn:microsoft.com/office/officeart/2018/2/layout/IconVerticalSolidList"/>
    <dgm:cxn modelId="{2A69C1EF-A517-4153-8203-9A3B084E35A1}" srcId="{504870CE-44F4-4201-98A3-6E9D35E2BACE}" destId="{5FB95D2E-E9E4-4181-90B8-86970F5A3F53}" srcOrd="3" destOrd="0" parTransId="{5396E433-4F61-4B96-A341-B9D72CDCFE58}" sibTransId="{98C2CE91-F562-4285-B831-2B76BF3D1FFC}"/>
    <dgm:cxn modelId="{64D2DFD3-3B18-467B-9E15-B07B0C052826}" type="presParOf" srcId="{FB64F9D2-2AEA-4D18-B6F8-DCDF6A9219DC}" destId="{AC4F1B58-7848-4205-80BA-465AACBEC39A}" srcOrd="0" destOrd="0" presId="urn:microsoft.com/office/officeart/2018/2/layout/IconVerticalSolidList"/>
    <dgm:cxn modelId="{76E93485-5DA5-4B5E-97CF-DA7F9C0F387F}" type="presParOf" srcId="{AC4F1B58-7848-4205-80BA-465AACBEC39A}" destId="{2CD5F272-A8F3-4BFA-A6C2-758A912035AE}" srcOrd="0" destOrd="0" presId="urn:microsoft.com/office/officeart/2018/2/layout/IconVerticalSolidList"/>
    <dgm:cxn modelId="{EBF4EBD0-6629-4967-960D-03FDD0BE31F9}" type="presParOf" srcId="{AC4F1B58-7848-4205-80BA-465AACBEC39A}" destId="{3A98A7F3-5035-430D-A2E8-45752551122C}" srcOrd="1" destOrd="0" presId="urn:microsoft.com/office/officeart/2018/2/layout/IconVerticalSolidList"/>
    <dgm:cxn modelId="{4C905AF3-806A-4E12-AAF8-A3FF26F8EB3C}" type="presParOf" srcId="{AC4F1B58-7848-4205-80BA-465AACBEC39A}" destId="{E21D01FB-2513-432E-9B87-3026F5296EA8}" srcOrd="2" destOrd="0" presId="urn:microsoft.com/office/officeart/2018/2/layout/IconVerticalSolidList"/>
    <dgm:cxn modelId="{A4C2047C-8097-4CCF-839D-7B94F6E2EB39}" type="presParOf" srcId="{AC4F1B58-7848-4205-80BA-465AACBEC39A}" destId="{9CC5E7EB-0DD4-4E44-8B3F-3352AD1A76EA}" srcOrd="3" destOrd="0" presId="urn:microsoft.com/office/officeart/2018/2/layout/IconVerticalSolidList"/>
    <dgm:cxn modelId="{B7F9BE13-D481-4645-8810-12AC3FA0656B}" type="presParOf" srcId="{FB64F9D2-2AEA-4D18-B6F8-DCDF6A9219DC}" destId="{08571173-E472-402C-8413-A3BAC4335ABB}" srcOrd="1" destOrd="0" presId="urn:microsoft.com/office/officeart/2018/2/layout/IconVerticalSolidList"/>
    <dgm:cxn modelId="{AB4D1F00-9D8A-4F78-B388-F42D18BF0177}" type="presParOf" srcId="{FB64F9D2-2AEA-4D18-B6F8-DCDF6A9219DC}" destId="{D0DCF5ED-A70F-46D2-8495-7E63D5EDE080}" srcOrd="2" destOrd="0" presId="urn:microsoft.com/office/officeart/2018/2/layout/IconVerticalSolidList"/>
    <dgm:cxn modelId="{4E2D485B-C3F8-44F7-91A0-7576B89A057F}" type="presParOf" srcId="{D0DCF5ED-A70F-46D2-8495-7E63D5EDE080}" destId="{924D687B-1060-44E7-BC82-C1B5FF65F414}" srcOrd="0" destOrd="0" presId="urn:microsoft.com/office/officeart/2018/2/layout/IconVerticalSolidList"/>
    <dgm:cxn modelId="{FB2859C9-4374-4F97-BD5B-0FEF74A42BD4}" type="presParOf" srcId="{D0DCF5ED-A70F-46D2-8495-7E63D5EDE080}" destId="{0141187D-1E3B-458D-B59D-B1824D35CAC5}" srcOrd="1" destOrd="0" presId="urn:microsoft.com/office/officeart/2018/2/layout/IconVerticalSolidList"/>
    <dgm:cxn modelId="{8A502EAB-F9FE-4E63-B010-51B60C0D4212}" type="presParOf" srcId="{D0DCF5ED-A70F-46D2-8495-7E63D5EDE080}" destId="{5A89FE95-5555-47BE-BBFC-A10ABF56B2BA}" srcOrd="2" destOrd="0" presId="urn:microsoft.com/office/officeart/2018/2/layout/IconVerticalSolidList"/>
    <dgm:cxn modelId="{9CBDE988-F977-4802-BC75-09A952F75786}" type="presParOf" srcId="{D0DCF5ED-A70F-46D2-8495-7E63D5EDE080}" destId="{5DE66480-A400-49F5-A455-24D8A53B150C}" srcOrd="3" destOrd="0" presId="urn:microsoft.com/office/officeart/2018/2/layout/IconVerticalSolidList"/>
    <dgm:cxn modelId="{0A5EA82E-17AC-4479-8642-557E1B571DCF}" type="presParOf" srcId="{FB64F9D2-2AEA-4D18-B6F8-DCDF6A9219DC}" destId="{5EF12BCE-0B4E-43E2-BEE7-EDD7ED168A18}" srcOrd="3" destOrd="0" presId="urn:microsoft.com/office/officeart/2018/2/layout/IconVerticalSolidList"/>
    <dgm:cxn modelId="{C9A9D72E-F787-487A-AB12-087D4928EF91}" type="presParOf" srcId="{FB64F9D2-2AEA-4D18-B6F8-DCDF6A9219DC}" destId="{8B158AEA-5E8B-4847-A527-5E3379F60455}" srcOrd="4" destOrd="0" presId="urn:microsoft.com/office/officeart/2018/2/layout/IconVerticalSolidList"/>
    <dgm:cxn modelId="{857D4A09-5793-4EAC-A26E-D353AB135CED}" type="presParOf" srcId="{8B158AEA-5E8B-4847-A527-5E3379F60455}" destId="{DEA9845F-27FE-4C7E-B983-A8326D8C3DA2}" srcOrd="0" destOrd="0" presId="urn:microsoft.com/office/officeart/2018/2/layout/IconVerticalSolidList"/>
    <dgm:cxn modelId="{D63270C7-9C09-4B17-A31D-5A1BCA4D9708}" type="presParOf" srcId="{8B158AEA-5E8B-4847-A527-5E3379F60455}" destId="{90242225-05A0-4C37-9177-D176666E851E}" srcOrd="1" destOrd="0" presId="urn:microsoft.com/office/officeart/2018/2/layout/IconVerticalSolidList"/>
    <dgm:cxn modelId="{B2FA8C53-A599-45D4-952B-AF76A4940B5E}" type="presParOf" srcId="{8B158AEA-5E8B-4847-A527-5E3379F60455}" destId="{10A9A9CB-71F8-4348-87A7-FEDA2C23EFF1}" srcOrd="2" destOrd="0" presId="urn:microsoft.com/office/officeart/2018/2/layout/IconVerticalSolidList"/>
    <dgm:cxn modelId="{0DB48200-7E7D-4E1C-9D12-AB4BBA9B43DF}" type="presParOf" srcId="{8B158AEA-5E8B-4847-A527-5E3379F60455}" destId="{5024F15E-EE82-4DD2-BEF9-E0602CD70D2E}" srcOrd="3" destOrd="0" presId="urn:microsoft.com/office/officeart/2018/2/layout/IconVerticalSolidList"/>
    <dgm:cxn modelId="{E85F087E-019D-4278-BAB9-513A70505B2D}" type="presParOf" srcId="{FB64F9D2-2AEA-4D18-B6F8-DCDF6A9219DC}" destId="{558AD053-E183-466C-BBE5-0D54150C44C0}" srcOrd="5" destOrd="0" presId="urn:microsoft.com/office/officeart/2018/2/layout/IconVerticalSolidList"/>
    <dgm:cxn modelId="{B34174B0-3D8A-4AF3-A718-7F2D2CF3D320}" type="presParOf" srcId="{FB64F9D2-2AEA-4D18-B6F8-DCDF6A9219DC}" destId="{4D941A97-EDB4-4CEA-B622-CF031B3BDC7A}" srcOrd="6" destOrd="0" presId="urn:microsoft.com/office/officeart/2018/2/layout/IconVerticalSolidList"/>
    <dgm:cxn modelId="{D123038B-1DD9-4DEC-8BEE-357473AA4096}" type="presParOf" srcId="{4D941A97-EDB4-4CEA-B622-CF031B3BDC7A}" destId="{30AB9D52-7258-430B-9974-9E9B9E9DFD83}" srcOrd="0" destOrd="0" presId="urn:microsoft.com/office/officeart/2018/2/layout/IconVerticalSolidList"/>
    <dgm:cxn modelId="{8D2C766B-DDCF-40E4-9698-A8829AB2BABF}" type="presParOf" srcId="{4D941A97-EDB4-4CEA-B622-CF031B3BDC7A}" destId="{C41B9D4E-D900-4FE9-8C1B-D7D8A3ED8195}" srcOrd="1" destOrd="0" presId="urn:microsoft.com/office/officeart/2018/2/layout/IconVerticalSolidList"/>
    <dgm:cxn modelId="{F66090F3-4A14-4527-9A4A-9B6E26FA464C}" type="presParOf" srcId="{4D941A97-EDB4-4CEA-B622-CF031B3BDC7A}" destId="{66A462E8-BB97-46C8-9762-86BB2A50A68F}" srcOrd="2" destOrd="0" presId="urn:microsoft.com/office/officeart/2018/2/layout/IconVerticalSolidList"/>
    <dgm:cxn modelId="{A00DA9A9-0489-4569-B918-FB75D30F6345}" type="presParOf" srcId="{4D941A97-EDB4-4CEA-B622-CF031B3BDC7A}" destId="{A902AFF8-7926-4CF5-9FF5-31FF16FC73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0BE080-A5A6-4CE4-9EE8-1492F4DDF3E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EC458589-2065-483C-90A3-D74FD45B47A6}">
      <dgm:prSet/>
      <dgm:spPr/>
      <dgm:t>
        <a:bodyPr/>
        <a:lstStyle/>
        <a:p>
          <a:r>
            <a:rPr lang="en-US"/>
            <a:t>Useful.</a:t>
          </a:r>
        </a:p>
      </dgm:t>
    </dgm:pt>
    <dgm:pt modelId="{9F235BB6-C560-45AC-B443-A0BF3A93C6D7}" type="parTrans" cxnId="{226F7651-5B30-45D1-A851-2D0DE875C07B}">
      <dgm:prSet/>
      <dgm:spPr/>
      <dgm:t>
        <a:bodyPr/>
        <a:lstStyle/>
        <a:p>
          <a:endParaRPr lang="en-US"/>
        </a:p>
      </dgm:t>
    </dgm:pt>
    <dgm:pt modelId="{AA8F6263-5664-4367-9B4F-84F55A536C4A}" type="sibTrans" cxnId="{226F7651-5B30-45D1-A851-2D0DE875C07B}">
      <dgm:prSet/>
      <dgm:spPr/>
      <dgm:t>
        <a:bodyPr/>
        <a:lstStyle/>
        <a:p>
          <a:endParaRPr lang="en-US"/>
        </a:p>
      </dgm:t>
    </dgm:pt>
    <dgm:pt modelId="{EE279738-83DB-4126-BE17-D0EAB6B5EA55}">
      <dgm:prSet/>
      <dgm:spPr/>
      <dgm:t>
        <a:bodyPr/>
        <a:lstStyle/>
        <a:p>
          <a:r>
            <a:rPr lang="en-US"/>
            <a:t>Usable. </a:t>
          </a:r>
        </a:p>
      </dgm:t>
    </dgm:pt>
    <dgm:pt modelId="{D8D31C15-53AC-4E09-8EFF-E95C6D89F3FB}" type="parTrans" cxnId="{7E4D0AC7-404E-4CC7-8EAF-DDDC22B7B516}">
      <dgm:prSet/>
      <dgm:spPr/>
      <dgm:t>
        <a:bodyPr/>
        <a:lstStyle/>
        <a:p>
          <a:endParaRPr lang="en-US"/>
        </a:p>
      </dgm:t>
    </dgm:pt>
    <dgm:pt modelId="{970399C2-62A8-45C3-BA83-5DC4A2A60D28}" type="sibTrans" cxnId="{7E4D0AC7-404E-4CC7-8EAF-DDDC22B7B516}">
      <dgm:prSet/>
      <dgm:spPr/>
      <dgm:t>
        <a:bodyPr/>
        <a:lstStyle/>
        <a:p>
          <a:endParaRPr lang="en-US"/>
        </a:p>
      </dgm:t>
    </dgm:pt>
    <dgm:pt modelId="{9BC768B7-0D54-482E-BE73-36763C03F4EF}">
      <dgm:prSet/>
      <dgm:spPr/>
      <dgm:t>
        <a:bodyPr/>
        <a:lstStyle/>
        <a:p>
          <a:r>
            <a:rPr lang="en-US"/>
            <a:t>Desirable. </a:t>
          </a:r>
        </a:p>
      </dgm:t>
    </dgm:pt>
    <dgm:pt modelId="{C8C9B7E1-4373-4328-BA33-752C29D4205E}" type="parTrans" cxnId="{AD1E4162-D9A9-4E49-B69B-288FD34F2FC0}">
      <dgm:prSet/>
      <dgm:spPr/>
      <dgm:t>
        <a:bodyPr/>
        <a:lstStyle/>
        <a:p>
          <a:endParaRPr lang="en-US"/>
        </a:p>
      </dgm:t>
    </dgm:pt>
    <dgm:pt modelId="{D6853E3C-E964-4E86-BF9C-1356C8CFBF4F}" type="sibTrans" cxnId="{AD1E4162-D9A9-4E49-B69B-288FD34F2FC0}">
      <dgm:prSet/>
      <dgm:spPr/>
      <dgm:t>
        <a:bodyPr/>
        <a:lstStyle/>
        <a:p>
          <a:endParaRPr lang="en-US"/>
        </a:p>
      </dgm:t>
    </dgm:pt>
    <dgm:pt modelId="{1BB0EAF7-DD11-4FA1-AE56-D29008C140D4}">
      <dgm:prSet/>
      <dgm:spPr/>
      <dgm:t>
        <a:bodyPr/>
        <a:lstStyle/>
        <a:p>
          <a:r>
            <a:rPr lang="en-US"/>
            <a:t>Findable. </a:t>
          </a:r>
        </a:p>
      </dgm:t>
    </dgm:pt>
    <dgm:pt modelId="{BFAC6486-2925-44ED-849A-FA167EBA95E7}" type="parTrans" cxnId="{E938EFFF-D7C6-44C6-BB1E-ABFFC8F045B0}">
      <dgm:prSet/>
      <dgm:spPr/>
      <dgm:t>
        <a:bodyPr/>
        <a:lstStyle/>
        <a:p>
          <a:endParaRPr lang="en-US"/>
        </a:p>
      </dgm:t>
    </dgm:pt>
    <dgm:pt modelId="{0338E8A8-5888-4AFB-A2D7-3D6CC3956652}" type="sibTrans" cxnId="{E938EFFF-D7C6-44C6-BB1E-ABFFC8F045B0}">
      <dgm:prSet/>
      <dgm:spPr/>
      <dgm:t>
        <a:bodyPr/>
        <a:lstStyle/>
        <a:p>
          <a:endParaRPr lang="en-US"/>
        </a:p>
      </dgm:t>
    </dgm:pt>
    <dgm:pt modelId="{F3916043-F389-4FF6-80C7-158DBD516CBB}">
      <dgm:prSet/>
      <dgm:spPr/>
      <dgm:t>
        <a:bodyPr/>
        <a:lstStyle/>
        <a:p>
          <a:r>
            <a:rPr lang="en-US"/>
            <a:t>Credible.</a:t>
          </a:r>
        </a:p>
      </dgm:t>
    </dgm:pt>
    <dgm:pt modelId="{0E45F374-8260-46B1-B12F-9592134A32F4}" type="parTrans" cxnId="{C95673B3-233E-44D3-A661-0C72489FFF22}">
      <dgm:prSet/>
      <dgm:spPr/>
      <dgm:t>
        <a:bodyPr/>
        <a:lstStyle/>
        <a:p>
          <a:endParaRPr lang="en-US"/>
        </a:p>
      </dgm:t>
    </dgm:pt>
    <dgm:pt modelId="{7D4F71F6-8DDD-4809-8C90-065C3F3283F8}" type="sibTrans" cxnId="{C95673B3-233E-44D3-A661-0C72489FFF22}">
      <dgm:prSet/>
      <dgm:spPr/>
      <dgm:t>
        <a:bodyPr/>
        <a:lstStyle/>
        <a:p>
          <a:endParaRPr lang="en-US"/>
        </a:p>
      </dgm:t>
    </dgm:pt>
    <dgm:pt modelId="{FD997B0C-15DF-4EFA-94BC-E5C49FBD77D3}" type="pres">
      <dgm:prSet presAssocID="{2A0BE080-A5A6-4CE4-9EE8-1492F4DDF3EB}" presName="diagram" presStyleCnt="0">
        <dgm:presLayoutVars>
          <dgm:dir/>
          <dgm:resizeHandles val="exact"/>
        </dgm:presLayoutVars>
      </dgm:prSet>
      <dgm:spPr/>
    </dgm:pt>
    <dgm:pt modelId="{1E1972EE-F987-43E6-B3CF-09AB6C94CF3F}" type="pres">
      <dgm:prSet presAssocID="{EC458589-2065-483C-90A3-D74FD45B47A6}" presName="node" presStyleLbl="node1" presStyleIdx="0" presStyleCnt="5">
        <dgm:presLayoutVars>
          <dgm:bulletEnabled val="1"/>
        </dgm:presLayoutVars>
      </dgm:prSet>
      <dgm:spPr/>
    </dgm:pt>
    <dgm:pt modelId="{310B7317-7A4D-4DE8-80BB-B3CF8093894D}" type="pres">
      <dgm:prSet presAssocID="{AA8F6263-5664-4367-9B4F-84F55A536C4A}" presName="sibTrans" presStyleCnt="0"/>
      <dgm:spPr/>
    </dgm:pt>
    <dgm:pt modelId="{F8DAF4DC-5006-4DAB-AE3F-B577AA977629}" type="pres">
      <dgm:prSet presAssocID="{EE279738-83DB-4126-BE17-D0EAB6B5EA55}" presName="node" presStyleLbl="node1" presStyleIdx="1" presStyleCnt="5">
        <dgm:presLayoutVars>
          <dgm:bulletEnabled val="1"/>
        </dgm:presLayoutVars>
      </dgm:prSet>
      <dgm:spPr/>
    </dgm:pt>
    <dgm:pt modelId="{EFFECF5B-4F6D-44F8-9642-D9535648CDB0}" type="pres">
      <dgm:prSet presAssocID="{970399C2-62A8-45C3-BA83-5DC4A2A60D28}" presName="sibTrans" presStyleCnt="0"/>
      <dgm:spPr/>
    </dgm:pt>
    <dgm:pt modelId="{7B78A6E9-C32F-410C-820D-BBFE51B422B9}" type="pres">
      <dgm:prSet presAssocID="{9BC768B7-0D54-482E-BE73-36763C03F4EF}" presName="node" presStyleLbl="node1" presStyleIdx="2" presStyleCnt="5">
        <dgm:presLayoutVars>
          <dgm:bulletEnabled val="1"/>
        </dgm:presLayoutVars>
      </dgm:prSet>
      <dgm:spPr/>
    </dgm:pt>
    <dgm:pt modelId="{24DCD5B0-E2AE-4A54-B0E6-6EEB7722557B}" type="pres">
      <dgm:prSet presAssocID="{D6853E3C-E964-4E86-BF9C-1356C8CFBF4F}" presName="sibTrans" presStyleCnt="0"/>
      <dgm:spPr/>
    </dgm:pt>
    <dgm:pt modelId="{4D60EDB5-24EE-45D1-9B34-B575BC538BA8}" type="pres">
      <dgm:prSet presAssocID="{1BB0EAF7-DD11-4FA1-AE56-D29008C140D4}" presName="node" presStyleLbl="node1" presStyleIdx="3" presStyleCnt="5">
        <dgm:presLayoutVars>
          <dgm:bulletEnabled val="1"/>
        </dgm:presLayoutVars>
      </dgm:prSet>
      <dgm:spPr/>
    </dgm:pt>
    <dgm:pt modelId="{A8B27F15-B08C-460F-A5BB-7FE73EB7E19E}" type="pres">
      <dgm:prSet presAssocID="{0338E8A8-5888-4AFB-A2D7-3D6CC3956652}" presName="sibTrans" presStyleCnt="0"/>
      <dgm:spPr/>
    </dgm:pt>
    <dgm:pt modelId="{D76C3D25-1DF6-42B8-AD7C-55E735966388}" type="pres">
      <dgm:prSet presAssocID="{F3916043-F389-4FF6-80C7-158DBD516CBB}" presName="node" presStyleLbl="node1" presStyleIdx="4" presStyleCnt="5">
        <dgm:presLayoutVars>
          <dgm:bulletEnabled val="1"/>
        </dgm:presLayoutVars>
      </dgm:prSet>
      <dgm:spPr/>
    </dgm:pt>
  </dgm:ptLst>
  <dgm:cxnLst>
    <dgm:cxn modelId="{477F4623-256F-41CE-9A22-B8373DBE6C3C}" type="presOf" srcId="{1BB0EAF7-DD11-4FA1-AE56-D29008C140D4}" destId="{4D60EDB5-24EE-45D1-9B34-B575BC538BA8}" srcOrd="0" destOrd="0" presId="urn:microsoft.com/office/officeart/2005/8/layout/default"/>
    <dgm:cxn modelId="{AD1E4162-D9A9-4E49-B69B-288FD34F2FC0}" srcId="{2A0BE080-A5A6-4CE4-9EE8-1492F4DDF3EB}" destId="{9BC768B7-0D54-482E-BE73-36763C03F4EF}" srcOrd="2" destOrd="0" parTransId="{C8C9B7E1-4373-4328-BA33-752C29D4205E}" sibTransId="{D6853E3C-E964-4E86-BF9C-1356C8CFBF4F}"/>
    <dgm:cxn modelId="{D0D1754A-FBC9-4E44-A0E6-78A1C9D25AA1}" type="presOf" srcId="{2A0BE080-A5A6-4CE4-9EE8-1492F4DDF3EB}" destId="{FD997B0C-15DF-4EFA-94BC-E5C49FBD77D3}" srcOrd="0" destOrd="0" presId="urn:microsoft.com/office/officeart/2005/8/layout/default"/>
    <dgm:cxn modelId="{226F7651-5B30-45D1-A851-2D0DE875C07B}" srcId="{2A0BE080-A5A6-4CE4-9EE8-1492F4DDF3EB}" destId="{EC458589-2065-483C-90A3-D74FD45B47A6}" srcOrd="0" destOrd="0" parTransId="{9F235BB6-C560-45AC-B443-A0BF3A93C6D7}" sibTransId="{AA8F6263-5664-4367-9B4F-84F55A536C4A}"/>
    <dgm:cxn modelId="{F5B4937E-243A-4494-9A00-36D43E70979B}" type="presOf" srcId="{EC458589-2065-483C-90A3-D74FD45B47A6}" destId="{1E1972EE-F987-43E6-B3CF-09AB6C94CF3F}" srcOrd="0" destOrd="0" presId="urn:microsoft.com/office/officeart/2005/8/layout/default"/>
    <dgm:cxn modelId="{85C332A5-FA29-402C-9A67-4F9F38042F51}" type="presOf" srcId="{F3916043-F389-4FF6-80C7-158DBD516CBB}" destId="{D76C3D25-1DF6-42B8-AD7C-55E735966388}" srcOrd="0" destOrd="0" presId="urn:microsoft.com/office/officeart/2005/8/layout/default"/>
    <dgm:cxn modelId="{C95673B3-233E-44D3-A661-0C72489FFF22}" srcId="{2A0BE080-A5A6-4CE4-9EE8-1492F4DDF3EB}" destId="{F3916043-F389-4FF6-80C7-158DBD516CBB}" srcOrd="4" destOrd="0" parTransId="{0E45F374-8260-46B1-B12F-9592134A32F4}" sibTransId="{7D4F71F6-8DDD-4809-8C90-065C3F3283F8}"/>
    <dgm:cxn modelId="{C2A61BBA-1763-40A3-84AE-F4E7AC22D748}" type="presOf" srcId="{EE279738-83DB-4126-BE17-D0EAB6B5EA55}" destId="{F8DAF4DC-5006-4DAB-AE3F-B577AA977629}" srcOrd="0" destOrd="0" presId="urn:microsoft.com/office/officeart/2005/8/layout/default"/>
    <dgm:cxn modelId="{7E4D0AC7-404E-4CC7-8EAF-DDDC22B7B516}" srcId="{2A0BE080-A5A6-4CE4-9EE8-1492F4DDF3EB}" destId="{EE279738-83DB-4126-BE17-D0EAB6B5EA55}" srcOrd="1" destOrd="0" parTransId="{D8D31C15-53AC-4E09-8EFF-E95C6D89F3FB}" sibTransId="{970399C2-62A8-45C3-BA83-5DC4A2A60D28}"/>
    <dgm:cxn modelId="{DEF9BCC7-E417-4049-870F-B51BF99E9F4F}" type="presOf" srcId="{9BC768B7-0D54-482E-BE73-36763C03F4EF}" destId="{7B78A6E9-C32F-410C-820D-BBFE51B422B9}" srcOrd="0" destOrd="0" presId="urn:microsoft.com/office/officeart/2005/8/layout/default"/>
    <dgm:cxn modelId="{E938EFFF-D7C6-44C6-BB1E-ABFFC8F045B0}" srcId="{2A0BE080-A5A6-4CE4-9EE8-1492F4DDF3EB}" destId="{1BB0EAF7-DD11-4FA1-AE56-D29008C140D4}" srcOrd="3" destOrd="0" parTransId="{BFAC6486-2925-44ED-849A-FA167EBA95E7}" sibTransId="{0338E8A8-5888-4AFB-A2D7-3D6CC3956652}"/>
    <dgm:cxn modelId="{1EE38C35-50EA-41A2-9CA8-C67FFBE0F641}" type="presParOf" srcId="{FD997B0C-15DF-4EFA-94BC-E5C49FBD77D3}" destId="{1E1972EE-F987-43E6-B3CF-09AB6C94CF3F}" srcOrd="0" destOrd="0" presId="urn:microsoft.com/office/officeart/2005/8/layout/default"/>
    <dgm:cxn modelId="{2C4DD777-C670-4E20-8842-FC4E546ADE8C}" type="presParOf" srcId="{FD997B0C-15DF-4EFA-94BC-E5C49FBD77D3}" destId="{310B7317-7A4D-4DE8-80BB-B3CF8093894D}" srcOrd="1" destOrd="0" presId="urn:microsoft.com/office/officeart/2005/8/layout/default"/>
    <dgm:cxn modelId="{2CA6FF4C-89FA-484E-94DF-985294C7C666}" type="presParOf" srcId="{FD997B0C-15DF-4EFA-94BC-E5C49FBD77D3}" destId="{F8DAF4DC-5006-4DAB-AE3F-B577AA977629}" srcOrd="2" destOrd="0" presId="urn:microsoft.com/office/officeart/2005/8/layout/default"/>
    <dgm:cxn modelId="{FF15C4DE-8D76-46EE-B452-C57BF11FD7FD}" type="presParOf" srcId="{FD997B0C-15DF-4EFA-94BC-E5C49FBD77D3}" destId="{EFFECF5B-4F6D-44F8-9642-D9535648CDB0}" srcOrd="3" destOrd="0" presId="urn:microsoft.com/office/officeart/2005/8/layout/default"/>
    <dgm:cxn modelId="{136BCCA2-F3AD-4E69-BBF6-15AB9C019390}" type="presParOf" srcId="{FD997B0C-15DF-4EFA-94BC-E5C49FBD77D3}" destId="{7B78A6E9-C32F-410C-820D-BBFE51B422B9}" srcOrd="4" destOrd="0" presId="urn:microsoft.com/office/officeart/2005/8/layout/default"/>
    <dgm:cxn modelId="{27F75D9E-95B4-4EF8-8917-6B3F004BBC30}" type="presParOf" srcId="{FD997B0C-15DF-4EFA-94BC-E5C49FBD77D3}" destId="{24DCD5B0-E2AE-4A54-B0E6-6EEB7722557B}" srcOrd="5" destOrd="0" presId="urn:microsoft.com/office/officeart/2005/8/layout/default"/>
    <dgm:cxn modelId="{2B51EA5C-AA94-427D-AF24-45FC31D861FC}" type="presParOf" srcId="{FD997B0C-15DF-4EFA-94BC-E5C49FBD77D3}" destId="{4D60EDB5-24EE-45D1-9B34-B575BC538BA8}" srcOrd="6" destOrd="0" presId="urn:microsoft.com/office/officeart/2005/8/layout/default"/>
    <dgm:cxn modelId="{D3F3E171-7AA7-49D1-8304-D3B301999DEC}" type="presParOf" srcId="{FD997B0C-15DF-4EFA-94BC-E5C49FBD77D3}" destId="{A8B27F15-B08C-460F-A5BB-7FE73EB7E19E}" srcOrd="7" destOrd="0" presId="urn:microsoft.com/office/officeart/2005/8/layout/default"/>
    <dgm:cxn modelId="{5A9A4A1A-82DF-481A-A7D5-6FF2CE6330AF}" type="presParOf" srcId="{FD997B0C-15DF-4EFA-94BC-E5C49FBD77D3}" destId="{D76C3D25-1DF6-42B8-AD7C-55E73596638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5F272-A8F3-4BFA-A6C2-758A912035AE}">
      <dsp:nvSpPr>
        <dsp:cNvPr id="0" name=""/>
        <dsp:cNvSpPr/>
      </dsp:nvSpPr>
      <dsp:spPr>
        <a:xfrm>
          <a:off x="0" y="2280"/>
          <a:ext cx="6638384"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8A7F3-5035-430D-A2E8-45752551122C}">
      <dsp:nvSpPr>
        <dsp:cNvPr id="0" name=""/>
        <dsp:cNvSpPr/>
      </dsp:nvSpPr>
      <dsp:spPr>
        <a:xfrm>
          <a:off x="349653" y="262353"/>
          <a:ext cx="635733" cy="635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5E7EB-0DD4-4E44-8B3F-3352AD1A76EA}">
      <dsp:nvSpPr>
        <dsp:cNvPr id="0" name=""/>
        <dsp:cNvSpPr/>
      </dsp:nvSpPr>
      <dsp:spPr>
        <a:xfrm>
          <a:off x="1335039" y="2280"/>
          <a:ext cx="5303344"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33450">
            <a:lnSpc>
              <a:spcPct val="100000"/>
            </a:lnSpc>
            <a:spcBef>
              <a:spcPct val="0"/>
            </a:spcBef>
            <a:spcAft>
              <a:spcPct val="35000"/>
            </a:spcAft>
            <a:buNone/>
          </a:pPr>
          <a:r>
            <a:rPr lang="en-US" sz="2100" kern="1200"/>
            <a:t>Introduction</a:t>
          </a:r>
        </a:p>
      </dsp:txBody>
      <dsp:txXfrm>
        <a:off x="1335039" y="2280"/>
        <a:ext cx="5303344" cy="1155878"/>
      </dsp:txXfrm>
    </dsp:sp>
    <dsp:sp modelId="{924D687B-1060-44E7-BC82-C1B5FF65F414}">
      <dsp:nvSpPr>
        <dsp:cNvPr id="0" name=""/>
        <dsp:cNvSpPr/>
      </dsp:nvSpPr>
      <dsp:spPr>
        <a:xfrm>
          <a:off x="0" y="1447128"/>
          <a:ext cx="6638384"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1187D-1E3B-458D-B59D-B1824D35CAC5}">
      <dsp:nvSpPr>
        <dsp:cNvPr id="0" name=""/>
        <dsp:cNvSpPr/>
      </dsp:nvSpPr>
      <dsp:spPr>
        <a:xfrm>
          <a:off x="349653" y="1707201"/>
          <a:ext cx="635733" cy="635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E66480-A400-49F5-A455-24D8A53B150C}">
      <dsp:nvSpPr>
        <dsp:cNvPr id="0" name=""/>
        <dsp:cNvSpPr/>
      </dsp:nvSpPr>
      <dsp:spPr>
        <a:xfrm>
          <a:off x="1335039" y="1447128"/>
          <a:ext cx="5303344"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33450">
            <a:lnSpc>
              <a:spcPct val="100000"/>
            </a:lnSpc>
            <a:spcBef>
              <a:spcPct val="0"/>
            </a:spcBef>
            <a:spcAft>
              <a:spcPct val="35000"/>
            </a:spcAft>
            <a:buNone/>
          </a:pPr>
          <a:r>
            <a:rPr lang="en-US" sz="2100" kern="1200"/>
            <a:t>The main factor is the success of popular applications</a:t>
          </a:r>
        </a:p>
      </dsp:txBody>
      <dsp:txXfrm>
        <a:off x="1335039" y="1447128"/>
        <a:ext cx="5303344" cy="1155878"/>
      </dsp:txXfrm>
    </dsp:sp>
    <dsp:sp modelId="{DEA9845F-27FE-4C7E-B983-A8326D8C3DA2}">
      <dsp:nvSpPr>
        <dsp:cNvPr id="0" name=""/>
        <dsp:cNvSpPr/>
      </dsp:nvSpPr>
      <dsp:spPr>
        <a:xfrm>
          <a:off x="0" y="2891976"/>
          <a:ext cx="6638384"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242225-05A0-4C37-9177-D176666E851E}">
      <dsp:nvSpPr>
        <dsp:cNvPr id="0" name=""/>
        <dsp:cNvSpPr/>
      </dsp:nvSpPr>
      <dsp:spPr>
        <a:xfrm>
          <a:off x="349653" y="3152048"/>
          <a:ext cx="635733" cy="635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24F15E-EE82-4DD2-BEF9-E0602CD70D2E}">
      <dsp:nvSpPr>
        <dsp:cNvPr id="0" name=""/>
        <dsp:cNvSpPr/>
      </dsp:nvSpPr>
      <dsp:spPr>
        <a:xfrm>
          <a:off x="1335039" y="2891976"/>
          <a:ext cx="5303344"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33450">
            <a:lnSpc>
              <a:spcPct val="100000"/>
            </a:lnSpc>
            <a:spcBef>
              <a:spcPct val="0"/>
            </a:spcBef>
            <a:spcAft>
              <a:spcPct val="35000"/>
            </a:spcAft>
            <a:buNone/>
          </a:pPr>
          <a:r>
            <a:rPr lang="en-US" sz="2100" kern="1200"/>
            <a:t>comparison between two applications in terms of user experience</a:t>
          </a:r>
        </a:p>
      </dsp:txBody>
      <dsp:txXfrm>
        <a:off x="1335039" y="2891976"/>
        <a:ext cx="5303344" cy="1155878"/>
      </dsp:txXfrm>
    </dsp:sp>
    <dsp:sp modelId="{30AB9D52-7258-430B-9974-9E9B9E9DFD83}">
      <dsp:nvSpPr>
        <dsp:cNvPr id="0" name=""/>
        <dsp:cNvSpPr/>
      </dsp:nvSpPr>
      <dsp:spPr>
        <a:xfrm>
          <a:off x="0" y="4336824"/>
          <a:ext cx="6638384" cy="1155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B9D4E-D900-4FE9-8C1B-D7D8A3ED8195}">
      <dsp:nvSpPr>
        <dsp:cNvPr id="0" name=""/>
        <dsp:cNvSpPr/>
      </dsp:nvSpPr>
      <dsp:spPr>
        <a:xfrm>
          <a:off x="349653" y="4596896"/>
          <a:ext cx="635733" cy="635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02AFF8-7926-4CF5-9FF5-31FF16FC73C9}">
      <dsp:nvSpPr>
        <dsp:cNvPr id="0" name=""/>
        <dsp:cNvSpPr/>
      </dsp:nvSpPr>
      <dsp:spPr>
        <a:xfrm>
          <a:off x="1335039" y="4336824"/>
          <a:ext cx="5303344" cy="1155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0" tIns="122330" rIns="122330" bIns="122330" numCol="1" spcCol="1270" anchor="ctr" anchorCtr="0">
          <a:noAutofit/>
        </a:bodyPr>
        <a:lstStyle/>
        <a:p>
          <a:pPr marL="0" lvl="0" indent="0" algn="l" defTabSz="933450">
            <a:lnSpc>
              <a:spcPct val="100000"/>
            </a:lnSpc>
            <a:spcBef>
              <a:spcPct val="0"/>
            </a:spcBef>
            <a:spcAft>
              <a:spcPct val="35000"/>
            </a:spcAft>
            <a:buNone/>
          </a:pPr>
          <a:r>
            <a:rPr lang="en-US" sz="2100" kern="1200"/>
            <a:t>User experience quality improvement</a:t>
          </a:r>
        </a:p>
      </dsp:txBody>
      <dsp:txXfrm>
        <a:off x="1335039" y="4336824"/>
        <a:ext cx="5303344" cy="1155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972EE-F987-43E6-B3CF-09AB6C94CF3F}">
      <dsp:nvSpPr>
        <dsp:cNvPr id="0" name=""/>
        <dsp:cNvSpPr/>
      </dsp:nvSpPr>
      <dsp:spPr>
        <a:xfrm>
          <a:off x="525962" y="3034"/>
          <a:ext cx="2666347" cy="159980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Useful.</a:t>
          </a:r>
        </a:p>
      </dsp:txBody>
      <dsp:txXfrm>
        <a:off x="525962" y="3034"/>
        <a:ext cx="2666347" cy="1599808"/>
      </dsp:txXfrm>
    </dsp:sp>
    <dsp:sp modelId="{F8DAF4DC-5006-4DAB-AE3F-B577AA977629}">
      <dsp:nvSpPr>
        <dsp:cNvPr id="0" name=""/>
        <dsp:cNvSpPr/>
      </dsp:nvSpPr>
      <dsp:spPr>
        <a:xfrm>
          <a:off x="3458943" y="3034"/>
          <a:ext cx="2666347" cy="1599808"/>
        </a:xfrm>
        <a:prstGeom prst="rect">
          <a:avLst/>
        </a:prstGeom>
        <a:solidFill>
          <a:schemeClr val="accent5">
            <a:hueOff val="-5027320"/>
            <a:satOff val="114"/>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Usable. </a:t>
          </a:r>
        </a:p>
      </dsp:txBody>
      <dsp:txXfrm>
        <a:off x="3458943" y="3034"/>
        <a:ext cx="2666347" cy="1599808"/>
      </dsp:txXfrm>
    </dsp:sp>
    <dsp:sp modelId="{7B78A6E9-C32F-410C-820D-BBFE51B422B9}">
      <dsp:nvSpPr>
        <dsp:cNvPr id="0" name=""/>
        <dsp:cNvSpPr/>
      </dsp:nvSpPr>
      <dsp:spPr>
        <a:xfrm>
          <a:off x="525962" y="1869477"/>
          <a:ext cx="2666347" cy="1599808"/>
        </a:xfrm>
        <a:prstGeom prst="rect">
          <a:avLst/>
        </a:prstGeom>
        <a:solidFill>
          <a:schemeClr val="accent5">
            <a:hueOff val="-10054641"/>
            <a:satOff val="228"/>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Desirable. </a:t>
          </a:r>
        </a:p>
      </dsp:txBody>
      <dsp:txXfrm>
        <a:off x="525962" y="1869477"/>
        <a:ext cx="2666347" cy="1599808"/>
      </dsp:txXfrm>
    </dsp:sp>
    <dsp:sp modelId="{4D60EDB5-24EE-45D1-9B34-B575BC538BA8}">
      <dsp:nvSpPr>
        <dsp:cNvPr id="0" name=""/>
        <dsp:cNvSpPr/>
      </dsp:nvSpPr>
      <dsp:spPr>
        <a:xfrm>
          <a:off x="3458943" y="1869477"/>
          <a:ext cx="2666347" cy="1599808"/>
        </a:xfrm>
        <a:prstGeom prst="rect">
          <a:avLst/>
        </a:prstGeom>
        <a:solidFill>
          <a:schemeClr val="accent5">
            <a:hueOff val="-15081962"/>
            <a:satOff val="341"/>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Findable. </a:t>
          </a:r>
        </a:p>
      </dsp:txBody>
      <dsp:txXfrm>
        <a:off x="3458943" y="1869477"/>
        <a:ext cx="2666347" cy="1599808"/>
      </dsp:txXfrm>
    </dsp:sp>
    <dsp:sp modelId="{D76C3D25-1DF6-42B8-AD7C-55E735966388}">
      <dsp:nvSpPr>
        <dsp:cNvPr id="0" name=""/>
        <dsp:cNvSpPr/>
      </dsp:nvSpPr>
      <dsp:spPr>
        <a:xfrm>
          <a:off x="1992452" y="3735920"/>
          <a:ext cx="2666347" cy="1599808"/>
        </a:xfrm>
        <a:prstGeom prst="rect">
          <a:avLst/>
        </a:prstGeom>
        <a:solidFill>
          <a:schemeClr val="accent5">
            <a:hueOff val="-20109282"/>
            <a:satOff val="455"/>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Credible.</a:t>
          </a:r>
        </a:p>
      </dsp:txBody>
      <dsp:txXfrm>
        <a:off x="1992452" y="3735920"/>
        <a:ext cx="2666347" cy="15998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59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583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075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809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53FE-9502-4C59-AD04-7C8985E90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id="{83711595-E161-42F3-B687-AF9AF7E429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id="{4EF4393D-6711-410D-B369-F24FAF336787}"/>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8F73C6F6-D941-4FF5-A19D-C916CB18A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D6FB9-D906-4F62-8B33-CAC2FACB7E1B}"/>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4368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2093-748F-4774-8DDB-A4F8E303F4E9}"/>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F2FAACE1-352B-482F-B7CA-FE838E1993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4ED09D47-BE8B-49C8-BB72-9D2DA805D020}"/>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70AE585F-A4AD-4EB0-8C83-5E1CAB39B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9E564-82F4-45A1-9779-D597600F6F4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05034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0C5C-479E-4D7C-B6F3-458A94803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id="{55B6B7F1-3C22-4477-A5C6-60DD329C74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23794D-6487-4CCA-B985-F1E3476497B1}"/>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1EF850D5-CAB8-4A55-97EF-AD0D884E6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B8C0D-52B0-4B7E-BAF5-A2D8CD04B68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9920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BD1C-3778-4105-A75A-8EAE1CE99146}"/>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id="{D993003E-D79C-4BB7-9CD6-F47FABD14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id="{B2EF7B11-AB71-46F5-AEB8-40BEEA4B89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id="{78415808-8743-403E-8693-7CA16A89D4D3}"/>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6" name="Footer Placeholder 5">
            <a:extLst>
              <a:ext uri="{FF2B5EF4-FFF2-40B4-BE49-F238E27FC236}">
                <a16:creationId xmlns:a16="http://schemas.microsoft.com/office/drawing/2014/main" id="{7F5FD07D-BFDE-4B90-9F83-88C8FDC38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E5A2D-9CA4-4359-9075-D8301E18F9C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72730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54D9-6E60-4768-B2DE-BF10338B8AF1}"/>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id="{AEEEB327-0046-47D0-804E-66D28AF1E5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5902D-E137-4536-B4F6-FA3C5FBAF9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id="{0BF1D385-DC11-49FB-8BB3-EE6A596ED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1D4788-2522-4FA7-A823-5EABB81763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id="{E7BAD38A-867A-4A6D-AD15-4E168AE0305F}"/>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8" name="Footer Placeholder 7">
            <a:extLst>
              <a:ext uri="{FF2B5EF4-FFF2-40B4-BE49-F238E27FC236}">
                <a16:creationId xmlns:a16="http://schemas.microsoft.com/office/drawing/2014/main" id="{63451709-C846-4092-AD66-6FC3F63CB3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0708DB-C4C6-4E36-8FAA-FDAFD79F32F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7995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FF78-8789-4192-9034-0D842B4D5CF9}"/>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id="{7AE0867B-6152-4DFB-8CF9-227BEFD1A06B}"/>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4" name="Footer Placeholder 3">
            <a:extLst>
              <a:ext uri="{FF2B5EF4-FFF2-40B4-BE49-F238E27FC236}">
                <a16:creationId xmlns:a16="http://schemas.microsoft.com/office/drawing/2014/main" id="{848E50A5-2A91-4AD3-998C-5FD346E1ED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CDE08D-BC32-40F5-B28F-C4B737A337F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6130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016A04-F1E6-4805-AF98-D1B0006C2F86}"/>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3" name="Footer Placeholder 2">
            <a:extLst>
              <a:ext uri="{FF2B5EF4-FFF2-40B4-BE49-F238E27FC236}">
                <a16:creationId xmlns:a16="http://schemas.microsoft.com/office/drawing/2014/main" id="{11731976-5DE1-47D8-9CEE-A65EB15B2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A2A992-EA4B-44B2-81FF-93BB2910A78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7619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51455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F8A5-0CCF-4588-AC57-A1DE48534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id="{2EF86DA6-CC62-4693-8D48-3FDA16EA1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id="{FC583C03-CCBA-4FA8-A348-922CBFFA1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F9B6A-3BF2-4F05-A778-9209E490D638}"/>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6" name="Footer Placeholder 5">
            <a:extLst>
              <a:ext uri="{FF2B5EF4-FFF2-40B4-BE49-F238E27FC236}">
                <a16:creationId xmlns:a16="http://schemas.microsoft.com/office/drawing/2014/main" id="{446B54B1-D98C-4B9E-A39D-2D12DA625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1D3E0-5A2A-417B-8154-892B486A556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71129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04DD-F0D9-4612-ACFC-311B42D03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id="{9B2F67BF-CAA4-43A0-9E86-DA9DF6D0E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id="{7A76EFD6-B55E-4354-8F26-1796C3C4A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381D0-AC81-4EAB-BB7E-E400406E8C41}"/>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6" name="Footer Placeholder 5">
            <a:extLst>
              <a:ext uri="{FF2B5EF4-FFF2-40B4-BE49-F238E27FC236}">
                <a16:creationId xmlns:a16="http://schemas.microsoft.com/office/drawing/2014/main" id="{24A784E8-8C1A-49B5-BF26-FD79951F6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07839-AE47-4072-85D6-3CC3836A7F5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0807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5E2E-AAAE-4CDB-BA0B-B84D336A5595}"/>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D2CF71F7-D152-4E23-8733-3356BC56B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4330A653-B89F-4388-B81F-8A5684FC85E1}"/>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8F314099-8709-4BE5-82E4-62AAA5ABC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5C3CA-1773-42A1-8001-A224FCC2BB0C}"/>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16821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963FE8-102F-4C8C-A63B-9B4E08A47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id="{60931EB3-4F9E-42A1-A668-92310D3F31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B9BEEDAE-5758-4164-BB0C-3EFE64F7E4BB}"/>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8F51A2BE-F5BC-4B30-8366-3CB786479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914E0-FFBB-462E-9B9E-45BCEABF9C88}"/>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96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83819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1351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3613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6980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0129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46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4/18/2020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68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4702743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9DE63-D039-4EB6-9EDE-9702A89C8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id="{93106F26-4AF9-4893-A17F-C5CB1A914C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id="{2A5413CC-D1F7-441C-81CE-15D1903BD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4E684-10F4-4CC3-A0B9-F03AA7BE37CF}" type="datetimeFigureOut">
              <a:rPr lang="en-US" smtClean="0"/>
              <a:t>4/18/2020</a:t>
            </a:fld>
            <a:endParaRPr lang="en-US"/>
          </a:p>
        </p:txBody>
      </p:sp>
      <p:sp>
        <p:nvSpPr>
          <p:cNvPr id="5" name="Footer Placeholder 4">
            <a:extLst>
              <a:ext uri="{FF2B5EF4-FFF2-40B4-BE49-F238E27FC236}">
                <a16:creationId xmlns:a16="http://schemas.microsoft.com/office/drawing/2014/main" id="{9CEC9FDE-DC60-410C-87FC-2723CD776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587F11-2E5C-4C0E-895B-72101D425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0468630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User_experience" TargetMode="External"/><Relationship Id="rId2" Type="http://schemas.openxmlformats.org/officeDocument/2006/relationships/hyperlink" Target="https://semanticstudios.com/user_experience_desig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F85F3-380B-4652-BFD9-AB9591403095}"/>
              </a:ext>
            </a:extLst>
          </p:cNvPr>
          <p:cNvSpPr>
            <a:spLocks noGrp="1"/>
          </p:cNvSpPr>
          <p:nvPr>
            <p:ph type="ctrTitle"/>
          </p:nvPr>
        </p:nvSpPr>
        <p:spPr>
          <a:xfrm>
            <a:off x="126609" y="1380027"/>
            <a:ext cx="6555545" cy="1547332"/>
          </a:xfrm>
        </p:spPr>
        <p:txBody>
          <a:bodyPr>
            <a:normAutofit/>
          </a:bodyPr>
          <a:lstStyle/>
          <a:p>
            <a:pPr algn="ctr"/>
            <a:r>
              <a:rPr lang="en-US" sz="4000" b="1" i="0" dirty="0">
                <a:solidFill>
                  <a:schemeClr val="accent6">
                    <a:lumMod val="75000"/>
                  </a:schemeClr>
                </a:solidFill>
                <a:latin typeface="Bahnschrift Light Condensed" panose="020B0502040204020203" pitchFamily="34" charset="0"/>
                <a:cs typeface="Times New Roman" panose="02020603050405020304" pitchFamily="18" charset="0"/>
              </a:rPr>
              <a:t>User experience quality improvement</a:t>
            </a:r>
            <a:br>
              <a:rPr lang="en-US" b="1" i="0" dirty="0">
                <a:solidFill>
                  <a:schemeClr val="accent6">
                    <a:lumMod val="75000"/>
                  </a:schemeClr>
                </a:solidFill>
                <a:latin typeface="Bahnschrift Light Condensed" panose="020B0502040204020203" pitchFamily="34" charset="0"/>
              </a:rPr>
            </a:br>
            <a:endParaRPr lang="ar-SA" b="1" i="0" dirty="0">
              <a:solidFill>
                <a:schemeClr val="accent6">
                  <a:lumMod val="75000"/>
                </a:schemeClr>
              </a:solidFill>
              <a:latin typeface="Bahnschrift Light Condensed" panose="020B0502040204020203" pitchFamily="34" charset="0"/>
            </a:endParaRPr>
          </a:p>
        </p:txBody>
      </p:sp>
      <p:pic>
        <p:nvPicPr>
          <p:cNvPr id="4" name="Picture 3">
            <a:extLst>
              <a:ext uri="{FF2B5EF4-FFF2-40B4-BE49-F238E27FC236}">
                <a16:creationId xmlns:a16="http://schemas.microsoft.com/office/drawing/2014/main" id="{B713EAF8-F0C1-401D-8E07-0749131689D0}"/>
              </a:ext>
            </a:extLst>
          </p:cNvPr>
          <p:cNvPicPr>
            <a:picLocks noChangeAspect="1"/>
          </p:cNvPicPr>
          <p:nvPr/>
        </p:nvPicPr>
        <p:blipFill rotWithShape="1">
          <a:blip r:embed="rId2"/>
          <a:srcRect l="33591" r="206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TextBox 7">
            <a:extLst>
              <a:ext uri="{FF2B5EF4-FFF2-40B4-BE49-F238E27FC236}">
                <a16:creationId xmlns:a16="http://schemas.microsoft.com/office/drawing/2014/main" id="{4156E9EE-FDF3-4C1E-92EC-07D0D690EAFF}"/>
              </a:ext>
            </a:extLst>
          </p:cNvPr>
          <p:cNvSpPr txBox="1"/>
          <p:nvPr/>
        </p:nvSpPr>
        <p:spPr>
          <a:xfrm>
            <a:off x="322171" y="2800317"/>
            <a:ext cx="5584874" cy="2677656"/>
          </a:xfrm>
          <a:prstGeom prst="rect">
            <a:avLst/>
          </a:prstGeom>
          <a:noFill/>
        </p:spPr>
        <p:txBody>
          <a:bodyPr wrap="square" rtlCol="1">
            <a:spAutoFit/>
          </a:bodyPr>
          <a:lstStyle/>
          <a:p>
            <a:r>
              <a:rPr lang="en-US" sz="2800" dirty="0">
                <a:solidFill>
                  <a:schemeClr val="accent6">
                    <a:lumMod val="75000"/>
                  </a:schemeClr>
                </a:solidFill>
                <a:latin typeface="Bahnschrift Light Condensed" panose="020B0502040204020203" pitchFamily="34" charset="0"/>
              </a:rPr>
              <a:t>Name :</a:t>
            </a:r>
          </a:p>
          <a:p>
            <a:r>
              <a:rPr lang="en-US" sz="2800" dirty="0">
                <a:solidFill>
                  <a:schemeClr val="accent1">
                    <a:lumMod val="50000"/>
                  </a:schemeClr>
                </a:solidFill>
                <a:latin typeface="Bahnschrift Light Condensed" panose="020B0502040204020203" pitchFamily="34" charset="0"/>
              </a:rPr>
              <a:t>Saleh Ahmad Alheeh </a:t>
            </a:r>
          </a:p>
          <a:p>
            <a:r>
              <a:rPr lang="en-US" sz="2800" dirty="0">
                <a:solidFill>
                  <a:schemeClr val="accent6">
                    <a:lumMod val="75000"/>
                  </a:schemeClr>
                </a:solidFill>
                <a:latin typeface="Bahnschrift Light Condensed" panose="020B0502040204020203" pitchFamily="34" charset="0"/>
              </a:rPr>
              <a:t>Student ID :</a:t>
            </a:r>
          </a:p>
          <a:p>
            <a:r>
              <a:rPr lang="en-US" sz="2800" dirty="0">
                <a:solidFill>
                  <a:schemeClr val="accent1">
                    <a:lumMod val="50000"/>
                  </a:schemeClr>
                </a:solidFill>
                <a:latin typeface="Bahnschrift Light Condensed" panose="020B0502040204020203" pitchFamily="34" charset="0"/>
              </a:rPr>
              <a:t>201614721</a:t>
            </a:r>
          </a:p>
          <a:p>
            <a:r>
              <a:rPr lang="en-US" sz="2800" dirty="0">
                <a:solidFill>
                  <a:schemeClr val="accent6">
                    <a:lumMod val="75000"/>
                  </a:schemeClr>
                </a:solidFill>
                <a:latin typeface="Bahnschrift Light Condensed" panose="020B0502040204020203" pitchFamily="34" charset="0"/>
              </a:rPr>
              <a:t>Subject</a:t>
            </a:r>
            <a:r>
              <a:rPr lang="ar-SA" sz="2800" dirty="0">
                <a:solidFill>
                  <a:schemeClr val="accent6">
                    <a:lumMod val="75000"/>
                  </a:schemeClr>
                </a:solidFill>
                <a:latin typeface="Bahnschrift Light Condensed" panose="020B0502040204020203" pitchFamily="34" charset="0"/>
              </a:rPr>
              <a:t>:</a:t>
            </a:r>
            <a:endParaRPr lang="en-US" sz="2800" dirty="0">
              <a:solidFill>
                <a:schemeClr val="accent6">
                  <a:lumMod val="75000"/>
                </a:schemeClr>
              </a:solidFill>
              <a:latin typeface="Bahnschrift Light Condensed" panose="020B0502040204020203" pitchFamily="34" charset="0"/>
            </a:endParaRPr>
          </a:p>
          <a:p>
            <a:r>
              <a:rPr lang="en-US" sz="2800" dirty="0">
                <a:solidFill>
                  <a:schemeClr val="accent1">
                    <a:lumMod val="50000"/>
                  </a:schemeClr>
                </a:solidFill>
                <a:latin typeface="Bahnschrift Light Condensed" panose="020B0502040204020203" pitchFamily="34" charset="0"/>
              </a:rPr>
              <a:t>SWE312 User-Interface Design</a:t>
            </a:r>
            <a:endParaRPr lang="ar-SA" sz="2800" dirty="0">
              <a:solidFill>
                <a:schemeClr val="accent1">
                  <a:lumMod val="50000"/>
                </a:schemeClr>
              </a:solidFill>
              <a:latin typeface="Bahnschrift Light Condensed" panose="020B0502040204020203" pitchFamily="34" charset="0"/>
            </a:endParaRPr>
          </a:p>
        </p:txBody>
      </p:sp>
      <p:pic>
        <p:nvPicPr>
          <p:cNvPr id="12" name="Picture 11" descr="A close up of a sign&#10;&#10;Description automatically generated">
            <a:extLst>
              <a:ext uri="{FF2B5EF4-FFF2-40B4-BE49-F238E27FC236}">
                <a16:creationId xmlns:a16="http://schemas.microsoft.com/office/drawing/2014/main" id="{8CDD96EF-0208-4D3D-A90F-18E104873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588691" cy="1420290"/>
          </a:xfrm>
          <a:prstGeom prst="rect">
            <a:avLst/>
          </a:prstGeom>
        </p:spPr>
      </p:pic>
    </p:spTree>
    <p:extLst>
      <p:ext uri="{BB962C8B-B14F-4D97-AF65-F5344CB8AC3E}">
        <p14:creationId xmlns:p14="http://schemas.microsoft.com/office/powerpoint/2010/main" val="47857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365F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DF1ECF-09A6-4A74-A6C1-A87D3497EFAF}"/>
              </a:ext>
            </a:extLst>
          </p:cNvPr>
          <p:cNvSpPr>
            <a:spLocks noGrp="1"/>
          </p:cNvSpPr>
          <p:nvPr>
            <p:ph type="title"/>
          </p:nvPr>
        </p:nvSpPr>
        <p:spPr>
          <a:xfrm>
            <a:off x="960510" y="2546193"/>
            <a:ext cx="3010737" cy="1765613"/>
          </a:xfrm>
        </p:spPr>
        <p:txBody>
          <a:bodyPr>
            <a:normAutofit/>
          </a:bodyPr>
          <a:lstStyle/>
          <a:p>
            <a:pPr algn="ctr"/>
            <a:r>
              <a:rPr lang="en-US" sz="4800" i="0" dirty="0">
                <a:solidFill>
                  <a:srgbClr val="FFFFFF"/>
                </a:solidFill>
                <a:latin typeface="Bahnschrift Light Condensed" panose="020B0502040204020203" pitchFamily="34" charset="0"/>
              </a:rPr>
              <a:t>Conclusion</a:t>
            </a:r>
            <a:endParaRPr lang="ar-SA" sz="4800" i="0" dirty="0">
              <a:solidFill>
                <a:srgbClr val="FFFFFF"/>
              </a:solidFill>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8659CDB7-AABD-42A3-9C53-3609B6FDD775}"/>
              </a:ext>
            </a:extLst>
          </p:cNvPr>
          <p:cNvSpPr>
            <a:spLocks noGrp="1"/>
          </p:cNvSpPr>
          <p:nvPr>
            <p:ph idx="1"/>
          </p:nvPr>
        </p:nvSpPr>
        <p:spPr>
          <a:xfrm>
            <a:off x="4383103" y="1834243"/>
            <a:ext cx="7779433" cy="4928300"/>
          </a:xfrm>
        </p:spPr>
        <p:txBody>
          <a:bodyPr anchor="ctr">
            <a:normAutofit/>
          </a:bodyPr>
          <a:lstStyle/>
          <a:p>
            <a:pPr marL="0" indent="0">
              <a:buNone/>
            </a:pPr>
            <a:r>
              <a:rPr lang="en-US" sz="2400" dirty="0">
                <a:latin typeface="Bahnschrift Light Condensed" panose="020B0502040204020203" pitchFamily="34" charset="0"/>
              </a:rPr>
              <a:t>The user experience is very important for the success of applications and websites because it provides a deep understanding of the user.</a:t>
            </a:r>
          </a:p>
          <a:p>
            <a:pPr marL="0" indent="0">
              <a:buNone/>
            </a:pPr>
            <a:r>
              <a:rPr lang="en-US" sz="2400" dirty="0">
                <a:latin typeface="Bahnschrift Light Condensed" panose="020B0502040204020203" pitchFamily="34" charset="0"/>
              </a:rPr>
              <a:t> The presentation mentioned the definition of user experience and three factors that are far</a:t>
            </a:r>
          </a:p>
          <a:p>
            <a:pPr marL="0" indent="0">
              <a:buNone/>
            </a:pPr>
            <a:r>
              <a:rPr lang="en-US" sz="2400" dirty="0">
                <a:latin typeface="Bahnschrift Light Condensed" panose="020B0502040204020203" pitchFamily="34" charset="0"/>
              </a:rPr>
              <a:t>apart on the user experience and the main factor is the success of popular applications, comparison between two applications in terms of user experience and User experience quality improvement</a:t>
            </a:r>
          </a:p>
          <a:p>
            <a:r>
              <a:rPr lang="en-US" sz="2400" dirty="0">
                <a:latin typeface="Bahnschrift Light Condensed" panose="020B0502040204020203" pitchFamily="34" charset="0"/>
              </a:rPr>
              <a:t>Sources:</a:t>
            </a:r>
          </a:p>
          <a:p>
            <a:pPr marL="0" indent="0">
              <a:buNone/>
            </a:pPr>
            <a:r>
              <a:rPr lang="en-US" sz="1800" dirty="0">
                <a:hlinkClick r:id="rId2"/>
              </a:rPr>
              <a:t>https://semanticstudios.com/user_experience_design/</a:t>
            </a:r>
            <a:endParaRPr lang="en-US" sz="1800" dirty="0"/>
          </a:p>
          <a:p>
            <a:pPr marL="0" indent="0">
              <a:buNone/>
            </a:pPr>
            <a:r>
              <a:rPr lang="en-US" sz="1800" dirty="0">
                <a:hlinkClick r:id="rId3"/>
              </a:rPr>
              <a:t>https://en.wikipedia.org/wiki/User_experience</a:t>
            </a:r>
            <a:endParaRPr lang="en-US" sz="1800" dirty="0"/>
          </a:p>
          <a:p>
            <a:pPr marL="0" indent="0">
              <a:buNone/>
            </a:pPr>
            <a:endParaRPr lang="en-US" sz="2400" dirty="0">
              <a:latin typeface="Bahnschrift Light Condensed" panose="020B0502040204020203" pitchFamily="34" charset="0"/>
            </a:endParaRPr>
          </a:p>
          <a:p>
            <a:endParaRPr lang="ar-SA" sz="2400" dirty="0">
              <a:latin typeface="Bahnschrift Light Condensed" panose="020B0502040204020203" pitchFamily="34" charset="0"/>
            </a:endParaRPr>
          </a:p>
        </p:txBody>
      </p:sp>
    </p:spTree>
    <p:extLst>
      <p:ext uri="{BB962C8B-B14F-4D97-AF65-F5344CB8AC3E}">
        <p14:creationId xmlns:p14="http://schemas.microsoft.com/office/powerpoint/2010/main" val="393591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51C78D6-FC55-4C2E-9A7C-F85EEA280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rgbClr val="365F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BAAF43-3529-4AD4-A6CE-C6A5FD4D2A41}"/>
              </a:ext>
            </a:extLst>
          </p:cNvPr>
          <p:cNvSpPr>
            <a:spLocks noGrp="1"/>
          </p:cNvSpPr>
          <p:nvPr>
            <p:ph type="title"/>
          </p:nvPr>
        </p:nvSpPr>
        <p:spPr>
          <a:xfrm>
            <a:off x="838200" y="713312"/>
            <a:ext cx="3200400" cy="5431376"/>
          </a:xfrm>
        </p:spPr>
        <p:txBody>
          <a:bodyPr>
            <a:normAutofit/>
          </a:bodyPr>
          <a:lstStyle/>
          <a:p>
            <a:r>
              <a:rPr lang="en-US" sz="4800" i="0">
                <a:solidFill>
                  <a:srgbClr val="FFFFFF"/>
                </a:solidFill>
                <a:latin typeface="Bahnschrift Light Condensed" panose="020B0502040204020203" pitchFamily="34" charset="0"/>
              </a:rPr>
              <a:t>Outline</a:t>
            </a:r>
            <a:endParaRPr lang="ar-SA" sz="4800" i="0" dirty="0">
              <a:solidFill>
                <a:srgbClr val="FFFFFF"/>
              </a:solidFill>
              <a:latin typeface="Bahnschrift Light Condensed" panose="020B0502040204020203" pitchFamily="34" charset="0"/>
            </a:endParaRPr>
          </a:p>
        </p:txBody>
      </p:sp>
      <p:graphicFrame>
        <p:nvGraphicFramePr>
          <p:cNvPr id="5" name="Content Placeholder 2">
            <a:extLst>
              <a:ext uri="{FF2B5EF4-FFF2-40B4-BE49-F238E27FC236}">
                <a16:creationId xmlns:a16="http://schemas.microsoft.com/office/drawing/2014/main" id="{B1BD280C-AA52-4562-991D-BD72819F49B4}"/>
              </a:ext>
            </a:extLst>
          </p:cNvPr>
          <p:cNvGraphicFramePr>
            <a:graphicFrameLocks noGrp="1"/>
          </p:cNvGraphicFramePr>
          <p:nvPr>
            <p:ph idx="1"/>
            <p:extLst>
              <p:ext uri="{D42A27DB-BD31-4B8C-83A1-F6EECF244321}">
                <p14:modId xmlns:p14="http://schemas.microsoft.com/office/powerpoint/2010/main" val="1712445397"/>
              </p:ext>
            </p:extLst>
          </p:nvPr>
        </p:nvGraphicFramePr>
        <p:xfrm>
          <a:off x="5283282" y="737307"/>
          <a:ext cx="6638384"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08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BE43-3C4F-408B-8B15-D0E8D2A8E0B6}"/>
              </a:ext>
            </a:extLst>
          </p:cNvPr>
          <p:cNvSpPr>
            <a:spLocks noGrp="1"/>
          </p:cNvSpPr>
          <p:nvPr>
            <p:ph type="title"/>
          </p:nvPr>
        </p:nvSpPr>
        <p:spPr>
          <a:xfrm>
            <a:off x="0" y="322922"/>
            <a:ext cx="2327031" cy="1325563"/>
          </a:xfrm>
        </p:spPr>
        <p:txBody>
          <a:bodyPr/>
          <a:lstStyle/>
          <a:p>
            <a:r>
              <a:rPr lang="en-US" i="0" dirty="0">
                <a:solidFill>
                  <a:schemeClr val="tx2">
                    <a:lumMod val="75000"/>
                    <a:lumOff val="25000"/>
                  </a:schemeClr>
                </a:solidFill>
                <a:latin typeface="Bahnschrift Light Condensed" panose="020B0502040204020203" pitchFamily="34" charset="0"/>
              </a:rPr>
              <a:t>Introduction</a:t>
            </a:r>
            <a:endParaRPr lang="ar-SA" i="0" dirty="0">
              <a:solidFill>
                <a:schemeClr val="tx2">
                  <a:lumMod val="75000"/>
                  <a:lumOff val="25000"/>
                </a:schemeClr>
              </a:solidFill>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1976FFBA-D5F6-4D99-91EA-CC1F0EED3D00}"/>
              </a:ext>
            </a:extLst>
          </p:cNvPr>
          <p:cNvSpPr>
            <a:spLocks noGrp="1"/>
          </p:cNvSpPr>
          <p:nvPr>
            <p:ph idx="1"/>
          </p:nvPr>
        </p:nvSpPr>
        <p:spPr/>
        <p:txBody>
          <a:bodyPr>
            <a:normAutofit/>
          </a:bodyPr>
          <a:lstStyle/>
          <a:p>
            <a:r>
              <a:rPr lang="en-US" dirty="0">
                <a:latin typeface="Bahnschrift Light Condensed" panose="020B0502040204020203" pitchFamily="34" charset="0"/>
              </a:rPr>
              <a:t>User experience (UX) is a person's emotions and attitudes about using a particular product, system or service.</a:t>
            </a:r>
          </a:p>
          <a:p>
            <a:r>
              <a:rPr lang="en-US" dirty="0">
                <a:latin typeface="Bahnschrift Light Condensed" panose="020B0502040204020203" pitchFamily="34" charset="0"/>
              </a:rPr>
              <a:t>The user experience may be good or it may be bad, accordingly, competition is being provided for who provides his services in the best way for the user to win his satisfaction and outperform other competitors as he achieves success for his customers and businesses, and those who suffer from providing a good use experience for not understanding the nature of the user or customer, which makes it in The end to their failure to achieve their goals.</a:t>
            </a:r>
            <a:endParaRPr lang="ar-SA" dirty="0">
              <a:latin typeface="Bahnschrift Light Condensed" panose="020B0502040204020203" pitchFamily="34" charset="0"/>
            </a:endParaRPr>
          </a:p>
          <a:p>
            <a:endParaRPr lang="en-US" dirty="0">
              <a:latin typeface="Bahnschrift Light Condensed" panose="020B0502040204020203" pitchFamily="34" charset="0"/>
            </a:endParaRPr>
          </a:p>
        </p:txBody>
      </p:sp>
    </p:spTree>
    <p:extLst>
      <p:ext uri="{BB962C8B-B14F-4D97-AF65-F5344CB8AC3E}">
        <p14:creationId xmlns:p14="http://schemas.microsoft.com/office/powerpoint/2010/main" val="13521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8AF3B-2036-4CFC-A27E-280D860DDD55}"/>
              </a:ext>
            </a:extLst>
          </p:cNvPr>
          <p:cNvSpPr>
            <a:spLocks noGrp="1"/>
          </p:cNvSpPr>
          <p:nvPr>
            <p:ph idx="1"/>
          </p:nvPr>
        </p:nvSpPr>
        <p:spPr>
          <a:xfrm>
            <a:off x="838200" y="1828800"/>
            <a:ext cx="10515600" cy="2771335"/>
          </a:xfrm>
        </p:spPr>
        <p:txBody>
          <a:bodyPr>
            <a:normAutofit/>
          </a:bodyPr>
          <a:lstStyle/>
          <a:p>
            <a:r>
              <a:rPr lang="en-US" dirty="0">
                <a:latin typeface="Bahnschrift Light Condensed" panose="020B0502040204020203" pitchFamily="34" charset="0"/>
              </a:rPr>
              <a:t>The ISO 9241-210 system defines the user experience as a person's perceptions and response resulting from the expected use or use of a product, system, or service. According to the ISO definition, the user experience includes all the user’s emotions, beliefs, preferences, perceptions, physical and psychological reactions, behavior, and accomplishments that occurred before, during, or after use. The definition also includes three factors that are far apart on the user experience:</a:t>
            </a:r>
          </a:p>
        </p:txBody>
      </p:sp>
      <p:sp>
        <p:nvSpPr>
          <p:cNvPr id="4" name="Title 1">
            <a:extLst>
              <a:ext uri="{FF2B5EF4-FFF2-40B4-BE49-F238E27FC236}">
                <a16:creationId xmlns:a16="http://schemas.microsoft.com/office/drawing/2014/main" id="{7B0FFB23-8554-4B86-B373-32C537A1196A}"/>
              </a:ext>
            </a:extLst>
          </p:cNvPr>
          <p:cNvSpPr>
            <a:spLocks noGrp="1"/>
          </p:cNvSpPr>
          <p:nvPr>
            <p:ph type="title"/>
          </p:nvPr>
        </p:nvSpPr>
        <p:spPr>
          <a:xfrm>
            <a:off x="0" y="322922"/>
            <a:ext cx="2242625" cy="1325563"/>
          </a:xfrm>
        </p:spPr>
        <p:txBody>
          <a:bodyPr/>
          <a:lstStyle/>
          <a:p>
            <a:r>
              <a:rPr lang="en-US" i="0" dirty="0">
                <a:solidFill>
                  <a:schemeClr val="tx2">
                    <a:lumMod val="75000"/>
                    <a:lumOff val="25000"/>
                  </a:schemeClr>
                </a:solidFill>
                <a:latin typeface="Bahnschrift Light Condensed" panose="020B0502040204020203" pitchFamily="34" charset="0"/>
              </a:rPr>
              <a:t>Introduction</a:t>
            </a:r>
            <a:endParaRPr lang="ar-SA" i="0" dirty="0">
              <a:solidFill>
                <a:schemeClr val="tx2">
                  <a:lumMod val="75000"/>
                  <a:lumOff val="25000"/>
                </a:schemeClr>
              </a:solidFill>
              <a:latin typeface="Bahnschrift Light Condensed" panose="020B0502040204020203" pitchFamily="34" charset="0"/>
            </a:endParaRPr>
          </a:p>
        </p:txBody>
      </p:sp>
      <p:sp>
        <p:nvSpPr>
          <p:cNvPr id="8" name="Rectangle: Diagonal Corners Rounded 7">
            <a:extLst>
              <a:ext uri="{FF2B5EF4-FFF2-40B4-BE49-F238E27FC236}">
                <a16:creationId xmlns:a16="http://schemas.microsoft.com/office/drawing/2014/main" id="{36D581EE-7810-4BB5-8209-1BDB457CDA09}"/>
              </a:ext>
            </a:extLst>
          </p:cNvPr>
          <p:cNvSpPr/>
          <p:nvPr/>
        </p:nvSpPr>
        <p:spPr>
          <a:xfrm>
            <a:off x="3560056" y="4600135"/>
            <a:ext cx="906064" cy="933651"/>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9" name="Rectangle 8" descr="Network Diagram">
            <a:extLst>
              <a:ext uri="{FF2B5EF4-FFF2-40B4-BE49-F238E27FC236}">
                <a16:creationId xmlns:a16="http://schemas.microsoft.com/office/drawing/2014/main" id="{9F140029-9E30-4F54-A4DB-63E5E312985E}"/>
              </a:ext>
            </a:extLst>
          </p:cNvPr>
          <p:cNvSpPr/>
          <p:nvPr/>
        </p:nvSpPr>
        <p:spPr>
          <a:xfrm>
            <a:off x="3753152" y="4793232"/>
            <a:ext cx="519873" cy="53570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0" name="Group 9">
            <a:extLst>
              <a:ext uri="{FF2B5EF4-FFF2-40B4-BE49-F238E27FC236}">
                <a16:creationId xmlns:a16="http://schemas.microsoft.com/office/drawing/2014/main" id="{FA761F32-C42B-429B-9E4D-6A0B7B13FBBD}"/>
              </a:ext>
            </a:extLst>
          </p:cNvPr>
          <p:cNvGrpSpPr/>
          <p:nvPr/>
        </p:nvGrpSpPr>
        <p:grpSpPr>
          <a:xfrm>
            <a:off x="3270413" y="5788417"/>
            <a:ext cx="1485351" cy="3061153"/>
            <a:chOff x="3642480" y="1189207"/>
            <a:chExt cx="1485351" cy="2970703"/>
          </a:xfrm>
        </p:grpSpPr>
        <p:sp>
          <p:nvSpPr>
            <p:cNvPr id="23" name="Rectangle 22">
              <a:extLst>
                <a:ext uri="{FF2B5EF4-FFF2-40B4-BE49-F238E27FC236}">
                  <a16:creationId xmlns:a16="http://schemas.microsoft.com/office/drawing/2014/main" id="{3AEF9DAF-95AB-431C-852A-423CF2D97F08}"/>
                </a:ext>
              </a:extLst>
            </p:cNvPr>
            <p:cNvSpPr/>
            <p:nvPr/>
          </p:nvSpPr>
          <p:spPr>
            <a:xfrm>
              <a:off x="3642480" y="1189207"/>
              <a:ext cx="1485351" cy="29707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03C9883F-80E6-4DA5-A72D-A42088B5E1F9}"/>
                </a:ext>
              </a:extLst>
            </p:cNvPr>
            <p:cNvSpPr txBox="1"/>
            <p:nvPr/>
          </p:nvSpPr>
          <p:spPr>
            <a:xfrm>
              <a:off x="3642480" y="1189207"/>
              <a:ext cx="1485351" cy="29707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600" kern="1200" dirty="0"/>
                <a:t>the system</a:t>
              </a:r>
            </a:p>
          </p:txBody>
        </p:sp>
      </p:grpSp>
      <p:sp>
        <p:nvSpPr>
          <p:cNvPr id="12" name="Rectangle: Diagonal Corners Rounded 11">
            <a:extLst>
              <a:ext uri="{FF2B5EF4-FFF2-40B4-BE49-F238E27FC236}">
                <a16:creationId xmlns:a16="http://schemas.microsoft.com/office/drawing/2014/main" id="{BA911BA4-0658-40D6-939F-1F55BCF7391B}"/>
              </a:ext>
            </a:extLst>
          </p:cNvPr>
          <p:cNvSpPr/>
          <p:nvPr/>
        </p:nvSpPr>
        <p:spPr>
          <a:xfrm>
            <a:off x="5305344" y="4600135"/>
            <a:ext cx="906064" cy="933651"/>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4" name="Rectangle 13" descr="User">
            <a:extLst>
              <a:ext uri="{FF2B5EF4-FFF2-40B4-BE49-F238E27FC236}">
                <a16:creationId xmlns:a16="http://schemas.microsoft.com/office/drawing/2014/main" id="{59136270-584E-4B76-B136-56CD27A7BA0F}"/>
              </a:ext>
            </a:extLst>
          </p:cNvPr>
          <p:cNvSpPr/>
          <p:nvPr/>
        </p:nvSpPr>
        <p:spPr>
          <a:xfrm>
            <a:off x="5498440" y="4793232"/>
            <a:ext cx="519873" cy="53570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5" name="Group 14">
            <a:extLst>
              <a:ext uri="{FF2B5EF4-FFF2-40B4-BE49-F238E27FC236}">
                <a16:creationId xmlns:a16="http://schemas.microsoft.com/office/drawing/2014/main" id="{8AD25451-5624-40FA-9635-07F2642863D1}"/>
              </a:ext>
            </a:extLst>
          </p:cNvPr>
          <p:cNvGrpSpPr/>
          <p:nvPr/>
        </p:nvGrpSpPr>
        <p:grpSpPr>
          <a:xfrm>
            <a:off x="5015701" y="5788417"/>
            <a:ext cx="1485351" cy="3061153"/>
            <a:chOff x="5387768" y="1189207"/>
            <a:chExt cx="1485351" cy="2970703"/>
          </a:xfrm>
        </p:grpSpPr>
        <p:sp>
          <p:nvSpPr>
            <p:cNvPr id="21" name="Rectangle 20">
              <a:extLst>
                <a:ext uri="{FF2B5EF4-FFF2-40B4-BE49-F238E27FC236}">
                  <a16:creationId xmlns:a16="http://schemas.microsoft.com/office/drawing/2014/main" id="{BBD24238-1D23-4ADA-B8F0-4020FF584FBE}"/>
                </a:ext>
              </a:extLst>
            </p:cNvPr>
            <p:cNvSpPr/>
            <p:nvPr/>
          </p:nvSpPr>
          <p:spPr>
            <a:xfrm>
              <a:off x="5387768" y="1189207"/>
              <a:ext cx="1485351" cy="29707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A3565812-0858-45D1-9223-FE72A95CF998}"/>
                </a:ext>
              </a:extLst>
            </p:cNvPr>
            <p:cNvSpPr txBox="1"/>
            <p:nvPr/>
          </p:nvSpPr>
          <p:spPr>
            <a:xfrm>
              <a:off x="5387768" y="1189207"/>
              <a:ext cx="1485351" cy="29707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600" kern="1200" dirty="0"/>
                <a:t>the user</a:t>
              </a:r>
            </a:p>
          </p:txBody>
        </p:sp>
      </p:grpSp>
      <p:sp>
        <p:nvSpPr>
          <p:cNvPr id="16" name="Rectangle: Diagonal Corners Rounded 15">
            <a:extLst>
              <a:ext uri="{FF2B5EF4-FFF2-40B4-BE49-F238E27FC236}">
                <a16:creationId xmlns:a16="http://schemas.microsoft.com/office/drawing/2014/main" id="{69E5B229-53FB-442E-AD42-2C168FD970EE}"/>
              </a:ext>
            </a:extLst>
          </p:cNvPr>
          <p:cNvSpPr/>
          <p:nvPr/>
        </p:nvSpPr>
        <p:spPr>
          <a:xfrm>
            <a:off x="7050632" y="4600135"/>
            <a:ext cx="906064" cy="933651"/>
          </a:xfrm>
          <a:prstGeom prst="round2DiagRect">
            <a:avLst>
              <a:gd name="adj1" fmla="val 29727"/>
              <a:gd name="adj2" fmla="val 0"/>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7" name="Rectangle 16" descr="Sustainability">
            <a:extLst>
              <a:ext uri="{FF2B5EF4-FFF2-40B4-BE49-F238E27FC236}">
                <a16:creationId xmlns:a16="http://schemas.microsoft.com/office/drawing/2014/main" id="{85835855-2B6D-48CC-861B-D0EB596C1FC2}"/>
              </a:ext>
            </a:extLst>
          </p:cNvPr>
          <p:cNvSpPr/>
          <p:nvPr/>
        </p:nvSpPr>
        <p:spPr>
          <a:xfrm>
            <a:off x="7243728" y="4793232"/>
            <a:ext cx="519873" cy="53570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18" name="Group 17">
            <a:extLst>
              <a:ext uri="{FF2B5EF4-FFF2-40B4-BE49-F238E27FC236}">
                <a16:creationId xmlns:a16="http://schemas.microsoft.com/office/drawing/2014/main" id="{BF2DA75E-805A-4E3C-B98F-BFF0131911F7}"/>
              </a:ext>
            </a:extLst>
          </p:cNvPr>
          <p:cNvGrpSpPr/>
          <p:nvPr/>
        </p:nvGrpSpPr>
        <p:grpSpPr>
          <a:xfrm>
            <a:off x="6613594" y="5788417"/>
            <a:ext cx="2045386" cy="3061153"/>
            <a:chOff x="6985661" y="1189207"/>
            <a:chExt cx="2045386" cy="2970703"/>
          </a:xfrm>
        </p:grpSpPr>
        <p:sp>
          <p:nvSpPr>
            <p:cNvPr id="19" name="Rectangle 18">
              <a:extLst>
                <a:ext uri="{FF2B5EF4-FFF2-40B4-BE49-F238E27FC236}">
                  <a16:creationId xmlns:a16="http://schemas.microsoft.com/office/drawing/2014/main" id="{89CDB762-2D7A-4428-9867-D6E4B91F4791}"/>
                </a:ext>
              </a:extLst>
            </p:cNvPr>
            <p:cNvSpPr/>
            <p:nvPr/>
          </p:nvSpPr>
          <p:spPr>
            <a:xfrm>
              <a:off x="7133056" y="1189207"/>
              <a:ext cx="1485351" cy="297070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0602AB27-95AF-48F5-9D54-A4B6274A941A}"/>
                </a:ext>
              </a:extLst>
            </p:cNvPr>
            <p:cNvSpPr txBox="1"/>
            <p:nvPr/>
          </p:nvSpPr>
          <p:spPr>
            <a:xfrm>
              <a:off x="6985661" y="1189207"/>
              <a:ext cx="2045386" cy="297070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600" kern="1200" dirty="0"/>
                <a:t>Use environment.</a:t>
              </a:r>
            </a:p>
          </p:txBody>
        </p:sp>
      </p:grpSp>
    </p:spTree>
    <p:extLst>
      <p:ext uri="{BB962C8B-B14F-4D97-AF65-F5344CB8AC3E}">
        <p14:creationId xmlns:p14="http://schemas.microsoft.com/office/powerpoint/2010/main" val="69693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AD290-0785-4CF3-B859-EB9B26A87594}"/>
              </a:ext>
            </a:extLst>
          </p:cNvPr>
          <p:cNvSpPr>
            <a:spLocks noGrp="1"/>
          </p:cNvSpPr>
          <p:nvPr>
            <p:ph type="title"/>
          </p:nvPr>
        </p:nvSpPr>
        <p:spPr>
          <a:xfrm>
            <a:off x="67547" y="0"/>
            <a:ext cx="7402610" cy="1807305"/>
          </a:xfrm>
        </p:spPr>
        <p:txBody>
          <a:bodyPr>
            <a:normAutofit/>
          </a:bodyPr>
          <a:lstStyle/>
          <a:p>
            <a:r>
              <a:rPr lang="en-US" sz="3100" dirty="0">
                <a:solidFill>
                  <a:schemeClr val="accent6"/>
                </a:solidFill>
                <a:latin typeface="Bahnschrift Light Condensed" panose="020B0502040204020203" pitchFamily="34" charset="0"/>
              </a:rPr>
              <a:t>The main factor is the success of popular applications</a:t>
            </a:r>
            <a:endParaRPr lang="ar-SA" sz="3100" dirty="0">
              <a:solidFill>
                <a:schemeClr val="accent6"/>
              </a:solidFill>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D430D048-6FC4-47AA-8D9D-4EA6AFBB6708}"/>
              </a:ext>
            </a:extLst>
          </p:cNvPr>
          <p:cNvSpPr>
            <a:spLocks noGrp="1"/>
          </p:cNvSpPr>
          <p:nvPr>
            <p:ph idx="1"/>
          </p:nvPr>
        </p:nvSpPr>
        <p:spPr>
          <a:xfrm>
            <a:off x="0" y="1626739"/>
            <a:ext cx="7470157" cy="5098525"/>
          </a:xfrm>
        </p:spPr>
        <p:txBody>
          <a:bodyPr>
            <a:noAutofit/>
          </a:bodyPr>
          <a:lstStyle/>
          <a:p>
            <a:pPr>
              <a:lnSpc>
                <a:spcPct val="90000"/>
              </a:lnSpc>
            </a:pPr>
            <a:r>
              <a:rPr lang="en-US" dirty="0">
                <a:latin typeface="Bahnschrift Light Condensed" panose="020B0502040204020203" pitchFamily="34" charset="0"/>
              </a:rPr>
              <a:t>The main factor in the success of these applications is the good user experience, as it is the cut-off that determines whether the application will have the user’s satisfaction, neglect or even indignation, there are many chat programs that mimic WhatsApp as a social communication tool, but the reason why WhatsApp remains at the forefront Due to his interest in making the experience superior and satisfactory to the maximum extent, the only solution to take off WhatsApp from the seat of the user’s experience in chat programs is for another program to outperform him in a better use experience. The satisfaction of people (or the user in this context) is an unrecognizable goal, and the user is in constant aspiration for a better experience.</a:t>
            </a:r>
            <a:endParaRPr lang="ar-SA" dirty="0">
              <a:latin typeface="Bahnschrift Light Condensed" panose="020B0502040204020203" pitchFamily="34" charset="0"/>
            </a:endParaRPr>
          </a:p>
        </p:txBody>
      </p:sp>
      <p:pic>
        <p:nvPicPr>
          <p:cNvPr id="5" name="Picture 4">
            <a:extLst>
              <a:ext uri="{FF2B5EF4-FFF2-40B4-BE49-F238E27FC236}">
                <a16:creationId xmlns:a16="http://schemas.microsoft.com/office/drawing/2014/main" id="{5600CCB3-723E-41EE-BFB1-74EE1E5FF612}"/>
              </a:ext>
            </a:extLst>
          </p:cNvPr>
          <p:cNvPicPr>
            <a:picLocks noChangeAspect="1"/>
          </p:cNvPicPr>
          <p:nvPr/>
        </p:nvPicPr>
        <p:blipFill rotWithShape="1">
          <a:blip r:embed="rId2"/>
          <a:srcRect l="32990"/>
          <a:stretch/>
        </p:blipFill>
        <p:spPr>
          <a:xfrm>
            <a:off x="7042195" y="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249316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9F2FCB-446F-45B4-A51F-89CF6EE78213}"/>
              </a:ext>
            </a:extLst>
          </p:cNvPr>
          <p:cNvSpPr>
            <a:spLocks noGrp="1"/>
          </p:cNvSpPr>
          <p:nvPr>
            <p:ph type="title"/>
          </p:nvPr>
        </p:nvSpPr>
        <p:spPr>
          <a:xfrm>
            <a:off x="1143584" y="102650"/>
            <a:ext cx="10467536" cy="369332"/>
          </a:xfrm>
        </p:spPr>
        <p:txBody>
          <a:bodyPr vert="horz" lIns="91440" tIns="45720" rIns="91440" bIns="45720" rtlCol="0" anchor="b">
            <a:noAutofit/>
          </a:bodyPr>
          <a:lstStyle/>
          <a:p>
            <a:r>
              <a:rPr lang="en-US" sz="3000" dirty="0">
                <a:solidFill>
                  <a:schemeClr val="tx2">
                    <a:lumMod val="60000"/>
                    <a:lumOff val="40000"/>
                  </a:schemeClr>
                </a:solidFill>
                <a:latin typeface="Bahnschrift Light Condensed" panose="020B0502040204020203" pitchFamily="34" charset="0"/>
              </a:rPr>
              <a:t>comparison between two applications in terms of user experience</a:t>
            </a:r>
          </a:p>
        </p:txBody>
      </p:sp>
      <p:sp>
        <p:nvSpPr>
          <p:cNvPr id="11" name="TextBox 10">
            <a:extLst>
              <a:ext uri="{FF2B5EF4-FFF2-40B4-BE49-F238E27FC236}">
                <a16:creationId xmlns:a16="http://schemas.microsoft.com/office/drawing/2014/main" id="{E5CCEE35-F44F-4C30-9567-E46F990B4CF9}"/>
              </a:ext>
            </a:extLst>
          </p:cNvPr>
          <p:cNvSpPr txBox="1"/>
          <p:nvPr/>
        </p:nvSpPr>
        <p:spPr>
          <a:xfrm>
            <a:off x="4113964" y="1276996"/>
            <a:ext cx="3964073" cy="369333"/>
          </a:xfrm>
          <a:prstGeom prst="rect">
            <a:avLst/>
          </a:prstGeom>
        </p:spPr>
        <p:txBody>
          <a:bodyPr vert="horz" lIns="91440" tIns="45720" rIns="91440" bIns="45720" rtlCol="0" anchor="t">
            <a:normAutofit fontScale="92500" lnSpcReduction="20000"/>
          </a:bodyPr>
          <a:lstStyle/>
          <a:p>
            <a:pPr algn="ctr" defTabSz="914400">
              <a:spcBef>
                <a:spcPts val="1000"/>
              </a:spcBef>
            </a:pPr>
            <a:r>
              <a:rPr lang="en-US" sz="2400" cap="all" dirty="0"/>
              <a:t>VS</a:t>
            </a:r>
          </a:p>
        </p:txBody>
      </p:sp>
      <p:pic>
        <p:nvPicPr>
          <p:cNvPr id="14" name="Picture 2" descr="تيليجرام - ويكيبيديا">
            <a:extLst>
              <a:ext uri="{FF2B5EF4-FFF2-40B4-BE49-F238E27FC236}">
                <a16:creationId xmlns:a16="http://schemas.microsoft.com/office/drawing/2014/main" id="{A71A69DC-6EEF-4399-A773-6F0744AF93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9858" y="569205"/>
            <a:ext cx="1077124" cy="10771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Typi LLC, Typi Messenger looking for testers - Beta Family">
            <a:extLst>
              <a:ext uri="{FF2B5EF4-FFF2-40B4-BE49-F238E27FC236}">
                <a16:creationId xmlns:a16="http://schemas.microsoft.com/office/drawing/2014/main" id="{8C0DA698-517D-4D7A-8AE3-F19D5B1E2D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447"/>
          <a:stretch/>
        </p:blipFill>
        <p:spPr bwMode="auto">
          <a:xfrm>
            <a:off x="6550079" y="457373"/>
            <a:ext cx="1827904" cy="134448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89A1768-10D2-4172-BD77-9A28C14295B7}"/>
              </a:ext>
            </a:extLst>
          </p:cNvPr>
          <p:cNvSpPr txBox="1"/>
          <p:nvPr/>
        </p:nvSpPr>
        <p:spPr>
          <a:xfrm>
            <a:off x="694297" y="1658867"/>
            <a:ext cx="1612514" cy="369332"/>
          </a:xfrm>
          <a:prstGeom prst="rect">
            <a:avLst/>
          </a:prstGeom>
          <a:noFill/>
        </p:spPr>
        <p:txBody>
          <a:bodyPr wrap="square" rtlCol="1">
            <a:spAutoFit/>
          </a:bodyPr>
          <a:lstStyle/>
          <a:p>
            <a:pPr algn="ctr"/>
            <a:r>
              <a:rPr lang="en-US" dirty="0">
                <a:latin typeface="Bahnschrift Light Condensed" panose="020B0502040204020203" pitchFamily="34" charset="0"/>
              </a:rPr>
              <a:t>Telegram</a:t>
            </a:r>
            <a:endParaRPr lang="ar-SA" dirty="0">
              <a:latin typeface="Bahnschrift Light Condensed" panose="020B0502040204020203" pitchFamily="34" charset="0"/>
            </a:endParaRPr>
          </a:p>
        </p:txBody>
      </p:sp>
      <p:sp>
        <p:nvSpPr>
          <p:cNvPr id="17" name="TextBox 16">
            <a:extLst>
              <a:ext uri="{FF2B5EF4-FFF2-40B4-BE49-F238E27FC236}">
                <a16:creationId xmlns:a16="http://schemas.microsoft.com/office/drawing/2014/main" id="{5814A072-59E5-4BCA-BC91-4FA796DA43DC}"/>
              </a:ext>
            </a:extLst>
          </p:cNvPr>
          <p:cNvSpPr txBox="1"/>
          <p:nvPr/>
        </p:nvSpPr>
        <p:spPr>
          <a:xfrm>
            <a:off x="6763019" y="1690465"/>
            <a:ext cx="1612514" cy="369332"/>
          </a:xfrm>
          <a:prstGeom prst="rect">
            <a:avLst/>
          </a:prstGeom>
          <a:noFill/>
        </p:spPr>
        <p:txBody>
          <a:bodyPr wrap="square" rtlCol="1">
            <a:spAutoFit/>
          </a:bodyPr>
          <a:lstStyle/>
          <a:p>
            <a:pPr algn="ctr"/>
            <a:r>
              <a:rPr lang="en-US" dirty="0">
                <a:latin typeface="Bahnschrift Light Condensed" panose="020B0502040204020203" pitchFamily="34" charset="0"/>
              </a:rPr>
              <a:t>Typi Messenger</a:t>
            </a:r>
          </a:p>
        </p:txBody>
      </p:sp>
      <p:pic>
        <p:nvPicPr>
          <p:cNvPr id="4" name="Picture 3">
            <a:extLst>
              <a:ext uri="{FF2B5EF4-FFF2-40B4-BE49-F238E27FC236}">
                <a16:creationId xmlns:a16="http://schemas.microsoft.com/office/drawing/2014/main" id="{1ABEA08C-4F8D-4F28-AEE9-B87732708C54}"/>
              </a:ext>
            </a:extLst>
          </p:cNvPr>
          <p:cNvPicPr>
            <a:picLocks noChangeAspect="1"/>
          </p:cNvPicPr>
          <p:nvPr/>
        </p:nvPicPr>
        <p:blipFill>
          <a:blip r:embed="rId4"/>
          <a:stretch>
            <a:fillRect/>
          </a:stretch>
        </p:blipFill>
        <p:spPr>
          <a:xfrm>
            <a:off x="8153349" y="664460"/>
            <a:ext cx="2552381" cy="952381"/>
          </a:xfrm>
          <a:prstGeom prst="rect">
            <a:avLst/>
          </a:prstGeom>
        </p:spPr>
      </p:pic>
      <p:pic>
        <p:nvPicPr>
          <p:cNvPr id="5" name="Picture 4">
            <a:extLst>
              <a:ext uri="{FF2B5EF4-FFF2-40B4-BE49-F238E27FC236}">
                <a16:creationId xmlns:a16="http://schemas.microsoft.com/office/drawing/2014/main" id="{622F162D-2426-4BA1-AA27-837A69F62CD8}"/>
              </a:ext>
            </a:extLst>
          </p:cNvPr>
          <p:cNvPicPr>
            <a:picLocks noChangeAspect="1"/>
          </p:cNvPicPr>
          <p:nvPr/>
        </p:nvPicPr>
        <p:blipFill>
          <a:blip r:embed="rId5"/>
          <a:stretch>
            <a:fillRect/>
          </a:stretch>
        </p:blipFill>
        <p:spPr>
          <a:xfrm>
            <a:off x="2279988" y="874126"/>
            <a:ext cx="2257143" cy="857143"/>
          </a:xfrm>
          <a:prstGeom prst="rect">
            <a:avLst/>
          </a:prstGeom>
        </p:spPr>
      </p:pic>
      <p:cxnSp>
        <p:nvCxnSpPr>
          <p:cNvPr id="19" name="Straight Connector 18">
            <a:extLst>
              <a:ext uri="{FF2B5EF4-FFF2-40B4-BE49-F238E27FC236}">
                <a16:creationId xmlns:a16="http://schemas.microsoft.com/office/drawing/2014/main" id="{8F8EFB44-A16A-4AC6-B148-49E77177B833}"/>
              </a:ext>
            </a:extLst>
          </p:cNvPr>
          <p:cNvCxnSpPr>
            <a:stCxn id="11" idx="2"/>
          </p:cNvCxnSpPr>
          <p:nvPr/>
        </p:nvCxnSpPr>
        <p:spPr>
          <a:xfrm flipH="1">
            <a:off x="6096000" y="1646329"/>
            <a:ext cx="1" cy="5211671"/>
          </a:xfrm>
          <a:prstGeom prst="line">
            <a:avLst/>
          </a:prstGeom>
        </p:spPr>
        <p:style>
          <a:lnRef idx="1">
            <a:schemeClr val="accent5"/>
          </a:lnRef>
          <a:fillRef idx="0">
            <a:schemeClr val="accent5"/>
          </a:fillRef>
          <a:effectRef idx="0">
            <a:schemeClr val="accent5"/>
          </a:effectRef>
          <a:fontRef idx="minor">
            <a:schemeClr val="tx1"/>
          </a:fontRef>
        </p:style>
      </p:cxnSp>
      <p:pic>
        <p:nvPicPr>
          <p:cNvPr id="20" name="Picture 19">
            <a:extLst>
              <a:ext uri="{FF2B5EF4-FFF2-40B4-BE49-F238E27FC236}">
                <a16:creationId xmlns:a16="http://schemas.microsoft.com/office/drawing/2014/main" id="{F2937D74-A1AE-46BA-BE79-0574381EE315}"/>
              </a:ext>
            </a:extLst>
          </p:cNvPr>
          <p:cNvPicPr>
            <a:picLocks noChangeAspect="1"/>
          </p:cNvPicPr>
          <p:nvPr/>
        </p:nvPicPr>
        <p:blipFill>
          <a:blip r:embed="rId6"/>
          <a:stretch>
            <a:fillRect/>
          </a:stretch>
        </p:blipFill>
        <p:spPr>
          <a:xfrm>
            <a:off x="27889" y="2024218"/>
            <a:ext cx="3171383" cy="2350833"/>
          </a:xfrm>
          <a:prstGeom prst="rect">
            <a:avLst/>
          </a:prstGeom>
        </p:spPr>
      </p:pic>
      <p:pic>
        <p:nvPicPr>
          <p:cNvPr id="21" name="Picture 20">
            <a:extLst>
              <a:ext uri="{FF2B5EF4-FFF2-40B4-BE49-F238E27FC236}">
                <a16:creationId xmlns:a16="http://schemas.microsoft.com/office/drawing/2014/main" id="{C56854A5-1FFE-4DAD-A0A9-8581A5CEB7BA}"/>
              </a:ext>
            </a:extLst>
          </p:cNvPr>
          <p:cNvPicPr>
            <a:picLocks noChangeAspect="1"/>
          </p:cNvPicPr>
          <p:nvPr/>
        </p:nvPicPr>
        <p:blipFill>
          <a:blip r:embed="rId7"/>
          <a:stretch>
            <a:fillRect/>
          </a:stretch>
        </p:blipFill>
        <p:spPr>
          <a:xfrm>
            <a:off x="0" y="4502875"/>
            <a:ext cx="4113964" cy="2350833"/>
          </a:xfrm>
          <a:prstGeom prst="rect">
            <a:avLst/>
          </a:prstGeom>
        </p:spPr>
      </p:pic>
      <p:pic>
        <p:nvPicPr>
          <p:cNvPr id="22" name="Picture 21">
            <a:extLst>
              <a:ext uri="{FF2B5EF4-FFF2-40B4-BE49-F238E27FC236}">
                <a16:creationId xmlns:a16="http://schemas.microsoft.com/office/drawing/2014/main" id="{09B01FBB-111D-425C-A095-C519CA3AF73C}"/>
              </a:ext>
            </a:extLst>
          </p:cNvPr>
          <p:cNvPicPr>
            <a:picLocks noChangeAspect="1"/>
          </p:cNvPicPr>
          <p:nvPr/>
        </p:nvPicPr>
        <p:blipFill>
          <a:blip r:embed="rId8"/>
          <a:stretch>
            <a:fillRect/>
          </a:stretch>
        </p:blipFill>
        <p:spPr>
          <a:xfrm>
            <a:off x="3066760" y="2295463"/>
            <a:ext cx="3029240" cy="2022746"/>
          </a:xfrm>
          <a:prstGeom prst="rect">
            <a:avLst/>
          </a:prstGeom>
        </p:spPr>
      </p:pic>
      <p:pic>
        <p:nvPicPr>
          <p:cNvPr id="23" name="Picture 22">
            <a:extLst>
              <a:ext uri="{FF2B5EF4-FFF2-40B4-BE49-F238E27FC236}">
                <a16:creationId xmlns:a16="http://schemas.microsoft.com/office/drawing/2014/main" id="{B6947FCF-743A-4CA1-8B9C-F22C02435F9E}"/>
              </a:ext>
            </a:extLst>
          </p:cNvPr>
          <p:cNvPicPr>
            <a:picLocks noChangeAspect="1"/>
          </p:cNvPicPr>
          <p:nvPr/>
        </p:nvPicPr>
        <p:blipFill>
          <a:blip r:embed="rId9"/>
          <a:stretch>
            <a:fillRect/>
          </a:stretch>
        </p:blipFill>
        <p:spPr>
          <a:xfrm>
            <a:off x="6158238" y="5086622"/>
            <a:ext cx="2845393" cy="1713286"/>
          </a:xfrm>
          <a:prstGeom prst="rect">
            <a:avLst/>
          </a:prstGeom>
        </p:spPr>
      </p:pic>
      <p:pic>
        <p:nvPicPr>
          <p:cNvPr id="24" name="Picture 23">
            <a:extLst>
              <a:ext uri="{FF2B5EF4-FFF2-40B4-BE49-F238E27FC236}">
                <a16:creationId xmlns:a16="http://schemas.microsoft.com/office/drawing/2014/main" id="{7FE84A59-A861-4A4C-B74E-7D592E16821C}"/>
              </a:ext>
            </a:extLst>
          </p:cNvPr>
          <p:cNvPicPr>
            <a:picLocks noChangeAspect="1"/>
          </p:cNvPicPr>
          <p:nvPr/>
        </p:nvPicPr>
        <p:blipFill>
          <a:blip r:embed="rId10"/>
          <a:stretch>
            <a:fillRect/>
          </a:stretch>
        </p:blipFill>
        <p:spPr>
          <a:xfrm>
            <a:off x="6151943" y="3500187"/>
            <a:ext cx="2855194" cy="1498724"/>
          </a:xfrm>
          <a:prstGeom prst="rect">
            <a:avLst/>
          </a:prstGeom>
        </p:spPr>
      </p:pic>
      <p:pic>
        <p:nvPicPr>
          <p:cNvPr id="25" name="Picture 24">
            <a:extLst>
              <a:ext uri="{FF2B5EF4-FFF2-40B4-BE49-F238E27FC236}">
                <a16:creationId xmlns:a16="http://schemas.microsoft.com/office/drawing/2014/main" id="{EBDD0C35-7F10-4FCB-BF00-901BCEC5C04D}"/>
              </a:ext>
            </a:extLst>
          </p:cNvPr>
          <p:cNvPicPr>
            <a:picLocks noChangeAspect="1"/>
          </p:cNvPicPr>
          <p:nvPr/>
        </p:nvPicPr>
        <p:blipFill>
          <a:blip r:embed="rId11"/>
          <a:stretch>
            <a:fillRect/>
          </a:stretch>
        </p:blipFill>
        <p:spPr>
          <a:xfrm>
            <a:off x="6151943" y="2097169"/>
            <a:ext cx="2851687" cy="1365646"/>
          </a:xfrm>
          <a:prstGeom prst="rect">
            <a:avLst/>
          </a:prstGeom>
        </p:spPr>
      </p:pic>
      <p:sp>
        <p:nvSpPr>
          <p:cNvPr id="26" name="TextBox 25">
            <a:extLst>
              <a:ext uri="{FF2B5EF4-FFF2-40B4-BE49-F238E27FC236}">
                <a16:creationId xmlns:a16="http://schemas.microsoft.com/office/drawing/2014/main" id="{16B7C144-384F-4E17-8B5D-D59982B3FF44}"/>
              </a:ext>
            </a:extLst>
          </p:cNvPr>
          <p:cNvSpPr txBox="1"/>
          <p:nvPr/>
        </p:nvSpPr>
        <p:spPr>
          <a:xfrm>
            <a:off x="8983059" y="2044200"/>
            <a:ext cx="3312099" cy="4313489"/>
          </a:xfrm>
          <a:prstGeom prst="rect">
            <a:avLst/>
          </a:prstGeom>
          <a:noFill/>
        </p:spPr>
        <p:txBody>
          <a:bodyPr wrap="square" rtlCol="1">
            <a:spAutoFit/>
          </a:bodyPr>
          <a:lstStyle/>
          <a:p>
            <a:r>
              <a:rPr lang="en-US" sz="2110" dirty="0">
                <a:latin typeface="Bahnschrift Light Condensed" panose="020B0502040204020203" pitchFamily="34" charset="0"/>
              </a:rPr>
              <a:t>We now notice the difference of user opinion according to the user experience</a:t>
            </a:r>
          </a:p>
          <a:p>
            <a:r>
              <a:rPr lang="en-US" sz="2110" dirty="0">
                <a:latin typeface="Bahnschrift Light Condensed" panose="020B0502040204020203" pitchFamily="34" charset="0"/>
              </a:rPr>
              <a:t>Typi Application  that got a bad user experience, which led to low rating and fewer downloads compared to the Telegram application.</a:t>
            </a:r>
          </a:p>
          <a:p>
            <a:r>
              <a:rPr lang="en-US" sz="2110" dirty="0">
                <a:latin typeface="Bahnschrift Light Condensed" panose="020B0502040204020203" pitchFamily="34" charset="0"/>
              </a:rPr>
              <a:t>Telegram application that got a Good user experience. Which leads to a rise in the acceptability of users to it and increases its downloads and rating.</a:t>
            </a:r>
            <a:endParaRPr lang="ar-SA" sz="2110" dirty="0">
              <a:latin typeface="Bahnschrift Light Condensed" panose="020B0502040204020203" pitchFamily="34" charset="0"/>
            </a:endParaRPr>
          </a:p>
        </p:txBody>
      </p:sp>
    </p:spTree>
    <p:extLst>
      <p:ext uri="{BB962C8B-B14F-4D97-AF65-F5344CB8AC3E}">
        <p14:creationId xmlns:p14="http://schemas.microsoft.com/office/powerpoint/2010/main" val="2775797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BAAF43-3529-4AD4-A6CE-C6A5FD4D2A41}"/>
              </a:ext>
            </a:extLst>
          </p:cNvPr>
          <p:cNvSpPr>
            <a:spLocks noGrp="1"/>
          </p:cNvSpPr>
          <p:nvPr>
            <p:ph type="title"/>
          </p:nvPr>
        </p:nvSpPr>
        <p:spPr>
          <a:xfrm>
            <a:off x="1257320" y="1495424"/>
            <a:ext cx="3220880" cy="4024310"/>
          </a:xfrm>
        </p:spPr>
        <p:txBody>
          <a:bodyPr vert="horz" lIns="91440" tIns="45720" rIns="91440" bIns="45720" rtlCol="0" anchor="ctr">
            <a:normAutofit/>
          </a:bodyPr>
          <a:lstStyle/>
          <a:p>
            <a:r>
              <a:rPr lang="en-US" sz="3600" i="0" dirty="0">
                <a:solidFill>
                  <a:schemeClr val="tx2">
                    <a:lumMod val="75000"/>
                    <a:lumOff val="25000"/>
                  </a:schemeClr>
                </a:solidFill>
                <a:latin typeface="Bahnschrift Light Condensed" panose="020B0502040204020203" pitchFamily="34" charset="0"/>
              </a:rPr>
              <a:t>User experience quality improvement</a:t>
            </a:r>
          </a:p>
        </p:txBody>
      </p:sp>
      <p:graphicFrame>
        <p:nvGraphicFramePr>
          <p:cNvPr id="12" name="TextBox 3">
            <a:extLst>
              <a:ext uri="{FF2B5EF4-FFF2-40B4-BE49-F238E27FC236}">
                <a16:creationId xmlns:a16="http://schemas.microsoft.com/office/drawing/2014/main" id="{CCBD9E37-40E5-4A08-A60E-E000072AFE19}"/>
              </a:ext>
            </a:extLst>
          </p:cNvPr>
          <p:cNvGraphicFramePr/>
          <p:nvPr>
            <p:extLst>
              <p:ext uri="{D42A27DB-BD31-4B8C-83A1-F6EECF244321}">
                <p14:modId xmlns:p14="http://schemas.microsoft.com/office/powerpoint/2010/main" val="3908616262"/>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33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65FB6"/>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0E5F3D3-12AC-4190-A8C0-4D931D93FB21}"/>
              </a:ext>
            </a:extLst>
          </p:cNvPr>
          <p:cNvSpPr>
            <a:spLocks noGrp="1"/>
          </p:cNvSpPr>
          <p:nvPr>
            <p:ph type="title"/>
          </p:nvPr>
        </p:nvSpPr>
        <p:spPr>
          <a:xfrm>
            <a:off x="211015" y="737309"/>
            <a:ext cx="4425893" cy="5431376"/>
          </a:xfrm>
        </p:spPr>
        <p:txBody>
          <a:bodyPr>
            <a:normAutofit/>
          </a:bodyPr>
          <a:lstStyle/>
          <a:p>
            <a:r>
              <a:rPr lang="en-US" i="0" dirty="0">
                <a:solidFill>
                  <a:schemeClr val="bg1"/>
                </a:solidFill>
                <a:latin typeface="Bahnschrift Light Condensed" panose="020B0502040204020203" pitchFamily="34" charset="0"/>
              </a:rPr>
              <a:t>User experience quality improvement </a:t>
            </a:r>
            <a:br>
              <a:rPr lang="en-US" i="0" dirty="0">
                <a:solidFill>
                  <a:schemeClr val="bg1"/>
                </a:solidFill>
                <a:latin typeface="Bahnschrift Light Condensed" panose="020B0502040204020203" pitchFamily="34" charset="0"/>
              </a:rPr>
            </a:br>
            <a:r>
              <a:rPr lang="en-US" i="0" dirty="0">
                <a:solidFill>
                  <a:schemeClr val="bg1"/>
                </a:solidFill>
                <a:latin typeface="Bahnschrift Light Condensed" panose="020B0502040204020203" pitchFamily="34" charset="0"/>
              </a:rPr>
              <a:t>Useful, Usable, Desirable. </a:t>
            </a:r>
            <a:endParaRPr lang="ar-SA" dirty="0">
              <a:solidFill>
                <a:schemeClr val="bg1"/>
              </a:solidFill>
            </a:endParaRPr>
          </a:p>
        </p:txBody>
      </p:sp>
      <p:sp>
        <p:nvSpPr>
          <p:cNvPr id="4" name="Rectangle 3">
            <a:extLst>
              <a:ext uri="{FF2B5EF4-FFF2-40B4-BE49-F238E27FC236}">
                <a16:creationId xmlns:a16="http://schemas.microsoft.com/office/drawing/2014/main" id="{FC3CA7B8-0624-4A2A-BC77-0A966EEC5B79}"/>
              </a:ext>
            </a:extLst>
          </p:cNvPr>
          <p:cNvSpPr/>
          <p:nvPr/>
        </p:nvSpPr>
        <p:spPr>
          <a:xfrm>
            <a:off x="5673971" y="536374"/>
            <a:ext cx="6307014" cy="5632311"/>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accent1"/>
                </a:solidFill>
                <a:latin typeface="Bahnschrift Light Condensed" panose="020B0502040204020203" pitchFamily="34" charset="0"/>
              </a:rPr>
              <a:t>Useful.</a:t>
            </a:r>
          </a:p>
          <a:p>
            <a:r>
              <a:rPr lang="en-US" sz="2400" dirty="0">
                <a:latin typeface="Bahnschrift Light Condensed" panose="020B0502040204020203" pitchFamily="34" charset="0"/>
              </a:rPr>
              <a:t> ask whether our products and systems are useful, and to apply knowledge of craft ,and define innovative solutions that are more useful.</a:t>
            </a:r>
          </a:p>
          <a:p>
            <a:endParaRPr lang="en-US" sz="2400" dirty="0">
              <a:latin typeface="Bahnschrift Light Condensed" panose="020B0502040204020203" pitchFamily="34" charset="0"/>
            </a:endParaRPr>
          </a:p>
          <a:p>
            <a:pPr marL="342900" indent="-342900">
              <a:buFont typeface="Arial" panose="020B0604020202020204" pitchFamily="34" charset="0"/>
              <a:buChar char="•"/>
            </a:pPr>
            <a:r>
              <a:rPr lang="en-US" sz="2400" dirty="0">
                <a:solidFill>
                  <a:schemeClr val="accent1"/>
                </a:solidFill>
                <a:latin typeface="Bahnschrift Light Condensed" panose="020B0502040204020203" pitchFamily="34" charset="0"/>
              </a:rPr>
              <a:t>Usable. </a:t>
            </a:r>
          </a:p>
          <a:p>
            <a:r>
              <a:rPr lang="en-US" sz="2400" dirty="0">
                <a:latin typeface="Bahnschrift Light Condensed" panose="020B0502040204020203" pitchFamily="34" charset="0"/>
              </a:rPr>
              <a:t>Ease of use remains vital, and yet the interface-centered methods and perspectives of human-computer interaction do not address all dimensions of web design. In short, usability is necessary but not sufficient.</a:t>
            </a:r>
          </a:p>
          <a:p>
            <a:endParaRPr lang="en-US" sz="2400" dirty="0">
              <a:latin typeface="Bahnschrift Light Condensed" panose="020B0502040204020203" pitchFamily="34" charset="0"/>
            </a:endParaRPr>
          </a:p>
          <a:p>
            <a:pPr marL="342900" indent="-342900">
              <a:buFont typeface="Arial" panose="020B0604020202020204" pitchFamily="34" charset="0"/>
              <a:buChar char="•"/>
            </a:pPr>
            <a:r>
              <a:rPr lang="en-US" sz="2400" dirty="0">
                <a:solidFill>
                  <a:schemeClr val="accent1"/>
                </a:solidFill>
                <a:latin typeface="Bahnschrift Light Condensed" panose="020B0502040204020203" pitchFamily="34" charset="0"/>
              </a:rPr>
              <a:t>Desirable. </a:t>
            </a:r>
          </a:p>
          <a:p>
            <a:r>
              <a:rPr lang="en-US" sz="2400" dirty="0">
                <a:latin typeface="Bahnschrift Light Condensed" panose="020B0502040204020203" pitchFamily="34" charset="0"/>
              </a:rPr>
              <a:t>Our quest for efficiency must be tempered by an appreciation for the power and value of image, identity, brand, and other elements of emotional design.</a:t>
            </a:r>
            <a:endParaRPr lang="ar-SA" sz="2400" dirty="0">
              <a:latin typeface="Bahnschrift Light Condensed" panose="020B0502040204020203" pitchFamily="34" charset="0"/>
            </a:endParaRPr>
          </a:p>
        </p:txBody>
      </p:sp>
    </p:spTree>
    <p:extLst>
      <p:ext uri="{BB962C8B-B14F-4D97-AF65-F5344CB8AC3E}">
        <p14:creationId xmlns:p14="http://schemas.microsoft.com/office/powerpoint/2010/main" val="11268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365FB6"/>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0E5F3D3-12AC-4190-A8C0-4D931D93FB21}"/>
              </a:ext>
            </a:extLst>
          </p:cNvPr>
          <p:cNvSpPr>
            <a:spLocks noGrp="1"/>
          </p:cNvSpPr>
          <p:nvPr>
            <p:ph type="title"/>
          </p:nvPr>
        </p:nvSpPr>
        <p:spPr>
          <a:xfrm>
            <a:off x="199050" y="737309"/>
            <a:ext cx="5393788" cy="5431376"/>
          </a:xfrm>
        </p:spPr>
        <p:txBody>
          <a:bodyPr>
            <a:normAutofit/>
          </a:bodyPr>
          <a:lstStyle/>
          <a:p>
            <a:r>
              <a:rPr lang="en-US" i="0" dirty="0">
                <a:solidFill>
                  <a:schemeClr val="bg1"/>
                </a:solidFill>
                <a:latin typeface="Bahnschrift Light Condensed" panose="020B0502040204020203" pitchFamily="34" charset="0"/>
              </a:rPr>
              <a:t>User experience quality improvement </a:t>
            </a:r>
            <a:br>
              <a:rPr lang="en-US" i="0" dirty="0">
                <a:solidFill>
                  <a:schemeClr val="bg1"/>
                </a:solidFill>
                <a:latin typeface="Bahnschrift Light Condensed" panose="020B0502040204020203" pitchFamily="34" charset="0"/>
              </a:rPr>
            </a:br>
            <a:r>
              <a:rPr lang="en-US" i="0" dirty="0">
                <a:solidFill>
                  <a:schemeClr val="bg1"/>
                </a:solidFill>
                <a:latin typeface="Bahnschrift Light Condensed" panose="020B0502040204020203" pitchFamily="34" charset="0"/>
              </a:rPr>
              <a:t>Findable, Credible. </a:t>
            </a:r>
            <a:endParaRPr lang="ar-SA" dirty="0">
              <a:solidFill>
                <a:schemeClr val="bg1"/>
              </a:solidFill>
            </a:endParaRPr>
          </a:p>
        </p:txBody>
      </p:sp>
      <p:sp>
        <p:nvSpPr>
          <p:cNvPr id="9" name="Rectangle 8">
            <a:extLst>
              <a:ext uri="{FF2B5EF4-FFF2-40B4-BE49-F238E27FC236}">
                <a16:creationId xmlns:a16="http://schemas.microsoft.com/office/drawing/2014/main" id="{952A5016-D448-4193-B433-908AE85327C1}"/>
              </a:ext>
            </a:extLst>
          </p:cNvPr>
          <p:cNvSpPr/>
          <p:nvPr/>
        </p:nvSpPr>
        <p:spPr>
          <a:xfrm>
            <a:off x="5685936" y="1659285"/>
            <a:ext cx="6307014" cy="3539430"/>
          </a:xfrm>
          <a:prstGeom prst="rect">
            <a:avLst/>
          </a:prstGeom>
        </p:spPr>
        <p:txBody>
          <a:bodyPr wrap="square">
            <a:spAutoFit/>
          </a:bodyPr>
          <a:lstStyle/>
          <a:p>
            <a:pPr marL="342900" indent="-342900">
              <a:buFont typeface="Arial" panose="020B0604020202020204" pitchFamily="34" charset="0"/>
              <a:buChar char="•"/>
            </a:pPr>
            <a:r>
              <a:rPr lang="en-US" sz="2800" dirty="0">
                <a:solidFill>
                  <a:schemeClr val="accent1"/>
                </a:solidFill>
                <a:latin typeface="Bahnschrift Light Condensed" panose="020B0502040204020203" pitchFamily="34" charset="0"/>
              </a:rPr>
              <a:t>Findable. </a:t>
            </a:r>
          </a:p>
          <a:p>
            <a:r>
              <a:rPr lang="en-US" sz="2800" dirty="0">
                <a:latin typeface="Bahnschrift Light Condensed" panose="020B0502040204020203" pitchFamily="34" charset="0"/>
              </a:rPr>
              <a:t>must strive to design navigable web sites and locatable objects, so users can find what they need.</a:t>
            </a:r>
          </a:p>
          <a:p>
            <a:pPr marL="342900" indent="-342900">
              <a:buFont typeface="Arial" panose="020B0604020202020204" pitchFamily="34" charset="0"/>
              <a:buChar char="•"/>
            </a:pPr>
            <a:endParaRPr lang="en-US" sz="2800" dirty="0">
              <a:solidFill>
                <a:schemeClr val="accent1"/>
              </a:solidFill>
              <a:latin typeface="Bahnschrift Light Condensed" panose="020B0502040204020203" pitchFamily="34" charset="0"/>
            </a:endParaRPr>
          </a:p>
          <a:p>
            <a:pPr marL="342900" indent="-342900">
              <a:buFont typeface="Arial" panose="020B0604020202020204" pitchFamily="34" charset="0"/>
              <a:buChar char="•"/>
            </a:pPr>
            <a:r>
              <a:rPr lang="en-US" sz="2800" dirty="0">
                <a:solidFill>
                  <a:schemeClr val="accent1"/>
                </a:solidFill>
                <a:latin typeface="Bahnschrift Light Condensed" panose="020B0502040204020203" pitchFamily="34" charset="0"/>
              </a:rPr>
              <a:t>Credible.</a:t>
            </a:r>
          </a:p>
          <a:p>
            <a:r>
              <a:rPr lang="en-US" sz="2800" dirty="0">
                <a:latin typeface="Bahnschrift Light Condensed" panose="020B0502040204020203" pitchFamily="34" charset="0"/>
              </a:rPr>
              <a:t>the user experience must advance the mission. With for-profits, it must contribute to the bottom line and improve customer satisfaction.</a:t>
            </a:r>
            <a:endParaRPr lang="ar-SA" sz="2800" dirty="0">
              <a:latin typeface="Bahnschrift Light Condensed" panose="020B0502040204020203" pitchFamily="34" charset="0"/>
            </a:endParaRPr>
          </a:p>
        </p:txBody>
      </p:sp>
    </p:spTree>
    <p:extLst>
      <p:ext uri="{BB962C8B-B14F-4D97-AF65-F5344CB8AC3E}">
        <p14:creationId xmlns:p14="http://schemas.microsoft.com/office/powerpoint/2010/main" val="2712640778"/>
      </p:ext>
    </p:extLst>
  </p:cSld>
  <p:clrMapOvr>
    <a:masterClrMapping/>
  </p:clrMapOvr>
</p:sld>
</file>

<file path=ppt/theme/theme1.xml><?xml version="1.0" encoding="utf-8"?>
<a:theme xmlns:a="http://schemas.openxmlformats.org/drawingml/2006/main" name="BrushVTI">
  <a:themeElements>
    <a:clrScheme name="AnalogousFromDarkSeed_2SEEDS">
      <a:dk1>
        <a:srgbClr val="000000"/>
      </a:dk1>
      <a:lt1>
        <a:srgbClr val="FFFFFF"/>
      </a:lt1>
      <a:dk2>
        <a:srgbClr val="243741"/>
      </a:dk2>
      <a:lt2>
        <a:srgbClr val="E8E6E2"/>
      </a:lt2>
      <a:accent1>
        <a:srgbClr val="365FB6"/>
      </a:accent1>
      <a:accent2>
        <a:srgbClr val="48A7C8"/>
      </a:accent2>
      <a:accent3>
        <a:srgbClr val="5B50CB"/>
      </a:accent3>
      <a:accent4>
        <a:srgbClr val="B63688"/>
      </a:accent4>
      <a:accent5>
        <a:srgbClr val="C84864"/>
      </a:accent5>
      <a:accent6>
        <a:srgbClr val="B64F36"/>
      </a:accent6>
      <a:hlink>
        <a:srgbClr val="C450B0"/>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Bahnschrift Light Condensed</vt:lpstr>
      <vt:lpstr>Calibri</vt:lpstr>
      <vt:lpstr>Calibri Light</vt:lpstr>
      <vt:lpstr>Century Gothic</vt:lpstr>
      <vt:lpstr>Elephant</vt:lpstr>
      <vt:lpstr>BrushVTI</vt:lpstr>
      <vt:lpstr>Office Theme</vt:lpstr>
      <vt:lpstr>User experience quality improvement </vt:lpstr>
      <vt:lpstr>Outline</vt:lpstr>
      <vt:lpstr>Introduction</vt:lpstr>
      <vt:lpstr>Introduction</vt:lpstr>
      <vt:lpstr>The main factor is the success of popular applications</vt:lpstr>
      <vt:lpstr>comparison between two applications in terms of user experience</vt:lpstr>
      <vt:lpstr>User experience quality improvement</vt:lpstr>
      <vt:lpstr>User experience quality improvement  Useful, Usable, Desirable. </vt:lpstr>
      <vt:lpstr>User experience quality improvement  Findable, Credible.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quality improvement </dc:title>
  <dc:creator>saleh</dc:creator>
  <cp:lastModifiedBy>saleh</cp:lastModifiedBy>
  <cp:revision>1</cp:revision>
  <dcterms:created xsi:type="dcterms:W3CDTF">2020-04-18T20:31:38Z</dcterms:created>
  <dcterms:modified xsi:type="dcterms:W3CDTF">2020-04-18T20:33:39Z</dcterms:modified>
</cp:coreProperties>
</file>