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3" r:id="rId4"/>
    <p:sldId id="263" r:id="rId5"/>
    <p:sldId id="275" r:id="rId6"/>
    <p:sldId id="266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orient="horz" pos="2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252"/>
      </p:cViewPr>
      <p:guideLst>
        <p:guide orient="horz" pos="4008"/>
        <p:guide pos="3840"/>
        <p:guide orient="horz" pos="576"/>
        <p:guide orient="horz" pos="2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21D97-AA41-414D-B045-F6FCF3DF1777}" type="doc">
      <dgm:prSet loTypeId="urn:microsoft.com/office/officeart/2005/8/layout/list1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rtl="1"/>
          <a:endParaRPr lang="ar-SA"/>
        </a:p>
      </dgm:t>
    </dgm:pt>
    <dgm:pt modelId="{A1ECB03F-CEAB-47CC-B530-C53CB9BA5243}">
      <dgm:prSet phldrT="[Text]"/>
      <dgm:spPr/>
      <dgm:t>
        <a:bodyPr/>
        <a:lstStyle/>
        <a:p>
          <a:pPr rtl="1"/>
          <a:r>
            <a:rPr lang="en-US" dirty="0" smtClean="0"/>
            <a:t>1-introduction</a:t>
          </a:r>
          <a:endParaRPr lang="ar-SA" dirty="0"/>
        </a:p>
      </dgm:t>
    </dgm:pt>
    <dgm:pt modelId="{4ECDB132-8276-421B-9A59-9B8D2E438F27}" type="parTrans" cxnId="{239984B0-B025-4067-9D71-2EBE29273737}">
      <dgm:prSet/>
      <dgm:spPr/>
      <dgm:t>
        <a:bodyPr/>
        <a:lstStyle/>
        <a:p>
          <a:pPr rtl="1"/>
          <a:endParaRPr lang="ar-SA"/>
        </a:p>
      </dgm:t>
    </dgm:pt>
    <dgm:pt modelId="{9392146D-7CB5-4CE8-9C5A-EC62A2CFF8E7}" type="sibTrans" cxnId="{239984B0-B025-4067-9D71-2EBE29273737}">
      <dgm:prSet/>
      <dgm:spPr/>
      <dgm:t>
        <a:bodyPr/>
        <a:lstStyle/>
        <a:p>
          <a:pPr rtl="1"/>
          <a:endParaRPr lang="ar-SA"/>
        </a:p>
      </dgm:t>
    </dgm:pt>
    <dgm:pt modelId="{5E3D97C3-9414-4ABE-9200-CF6A41B58BF1}">
      <dgm:prSet phldrT="[Text]"/>
      <dgm:spPr/>
      <dgm:t>
        <a:bodyPr/>
        <a:lstStyle/>
        <a:p>
          <a:pPr rtl="1"/>
          <a:r>
            <a:rPr lang="en-US" dirty="0" smtClean="0">
              <a:solidFill>
                <a:schemeClr val="bg1"/>
              </a:solidFill>
              <a:latin typeface="+mj-lt"/>
            </a:rPr>
            <a:t>2-Project Management Methodologies</a:t>
          </a:r>
          <a:endParaRPr lang="ar-SA" dirty="0">
            <a:solidFill>
              <a:schemeClr val="bg1"/>
            </a:solidFill>
          </a:endParaRPr>
        </a:p>
      </dgm:t>
    </dgm:pt>
    <dgm:pt modelId="{D791D74E-D75C-4BA4-A75E-AD8159A808D7}" type="parTrans" cxnId="{A47A63A4-CFF4-4566-BEB4-B35B03A7A782}">
      <dgm:prSet/>
      <dgm:spPr/>
      <dgm:t>
        <a:bodyPr/>
        <a:lstStyle/>
        <a:p>
          <a:pPr rtl="1"/>
          <a:endParaRPr lang="ar-SA"/>
        </a:p>
      </dgm:t>
    </dgm:pt>
    <dgm:pt modelId="{210D2794-BCD6-414B-953C-38E37817E5F1}" type="sibTrans" cxnId="{A47A63A4-CFF4-4566-BEB4-B35B03A7A782}">
      <dgm:prSet/>
      <dgm:spPr/>
      <dgm:t>
        <a:bodyPr/>
        <a:lstStyle/>
        <a:p>
          <a:pPr rtl="1"/>
          <a:endParaRPr lang="ar-SA"/>
        </a:p>
      </dgm:t>
    </dgm:pt>
    <dgm:pt modelId="{429E0B67-09E9-42B3-B74F-E86624D22372}">
      <dgm:prSet phldrT="[Text]"/>
      <dgm:spPr/>
      <dgm:t>
        <a:bodyPr/>
        <a:lstStyle/>
        <a:p>
          <a:pPr rtl="1"/>
          <a:r>
            <a:rPr lang="en-US" cap="all" dirty="0" smtClean="0">
              <a:solidFill>
                <a:schemeClr val="bg1"/>
              </a:solidFill>
            </a:rPr>
            <a:t>3-PROJECT MANAGER COMPETENCI</a:t>
          </a:r>
          <a:endParaRPr lang="ar-SA" dirty="0">
            <a:solidFill>
              <a:schemeClr val="bg1"/>
            </a:solidFill>
          </a:endParaRPr>
        </a:p>
      </dgm:t>
    </dgm:pt>
    <dgm:pt modelId="{A8CF955F-FBC8-4002-89A7-3DEF1505D8AB}" type="parTrans" cxnId="{6A6ACF1E-6427-43A8-B66E-06375B16DBAC}">
      <dgm:prSet/>
      <dgm:spPr/>
      <dgm:t>
        <a:bodyPr/>
        <a:lstStyle/>
        <a:p>
          <a:pPr rtl="1"/>
          <a:endParaRPr lang="ar-SA"/>
        </a:p>
      </dgm:t>
    </dgm:pt>
    <dgm:pt modelId="{94DEA95B-953C-4535-BAA8-E77E0ED90FA9}" type="sibTrans" cxnId="{6A6ACF1E-6427-43A8-B66E-06375B16DBAC}">
      <dgm:prSet/>
      <dgm:spPr/>
      <dgm:t>
        <a:bodyPr/>
        <a:lstStyle/>
        <a:p>
          <a:pPr rtl="1"/>
          <a:endParaRPr lang="ar-SA"/>
        </a:p>
      </dgm:t>
    </dgm:pt>
    <dgm:pt modelId="{D48463E5-64DB-480E-B948-77082A19A3A9}">
      <dgm:prSet phldrT="[Text]"/>
      <dgm:spPr/>
      <dgm:t>
        <a:bodyPr/>
        <a:lstStyle/>
        <a:p>
          <a:pPr rtl="1"/>
          <a:r>
            <a:rPr lang="en-US" cap="all" dirty="0" smtClean="0">
              <a:solidFill>
                <a:schemeClr val="bg1"/>
              </a:solidFill>
            </a:rPr>
            <a:t>5-</a:t>
          </a:r>
          <a:r>
            <a:rPr lang="en-US" dirty="0" smtClean="0">
              <a:solidFill>
                <a:schemeClr val="bg1"/>
              </a:solidFill>
              <a:latin typeface="+mj-lt"/>
            </a:rPr>
            <a:t>Why do projects fail?</a:t>
          </a:r>
          <a:r>
            <a:rPr lang="en-US" cap="all" dirty="0" smtClean="0">
              <a:solidFill>
                <a:schemeClr val="bg1"/>
              </a:solidFill>
            </a:rPr>
            <a:t> </a:t>
          </a:r>
          <a:endParaRPr lang="ar-SA" dirty="0">
            <a:solidFill>
              <a:schemeClr val="bg1"/>
            </a:solidFill>
          </a:endParaRPr>
        </a:p>
      </dgm:t>
    </dgm:pt>
    <dgm:pt modelId="{8CBC7067-6C40-40CF-85F5-41C4738204A0}" type="parTrans" cxnId="{101A7DAF-9EFA-478E-8C5A-F179F9816C30}">
      <dgm:prSet/>
      <dgm:spPr/>
      <dgm:t>
        <a:bodyPr/>
        <a:lstStyle/>
        <a:p>
          <a:pPr rtl="1"/>
          <a:endParaRPr lang="ar-SA"/>
        </a:p>
      </dgm:t>
    </dgm:pt>
    <dgm:pt modelId="{115D1417-316D-48EB-B434-E7CB69940647}" type="sibTrans" cxnId="{101A7DAF-9EFA-478E-8C5A-F179F9816C30}">
      <dgm:prSet/>
      <dgm:spPr/>
      <dgm:t>
        <a:bodyPr/>
        <a:lstStyle/>
        <a:p>
          <a:pPr rtl="1"/>
          <a:endParaRPr lang="ar-SA"/>
        </a:p>
      </dgm:t>
    </dgm:pt>
    <dgm:pt modelId="{0F861A48-12CD-4172-A2F6-6D26B08AD88A}">
      <dgm:prSet phldrT="[Text]"/>
      <dgm:spPr/>
      <dgm:t>
        <a:bodyPr/>
        <a:lstStyle/>
        <a:p>
          <a:pPr rtl="1"/>
          <a:r>
            <a:rPr lang="ar-SA" altLang="ar-SA" dirty="0" smtClean="0">
              <a:solidFill>
                <a:schemeClr val="bg1"/>
              </a:solidFill>
              <a:latin typeface="inherit"/>
            </a:rPr>
            <a:t>Successful and failed projects</a:t>
          </a:r>
          <a:r>
            <a:rPr lang="ar-SA" altLang="ar-SA" dirty="0" smtClean="0">
              <a:solidFill>
                <a:schemeClr val="bg1"/>
              </a:solidFill>
            </a:rPr>
            <a:t> -4</a:t>
          </a:r>
          <a:endParaRPr lang="ar-SA" dirty="0">
            <a:solidFill>
              <a:schemeClr val="bg1"/>
            </a:solidFill>
          </a:endParaRPr>
        </a:p>
      </dgm:t>
    </dgm:pt>
    <dgm:pt modelId="{5A9FAF2A-1EB0-489E-81C6-4D616C7118E3}" type="parTrans" cxnId="{9793F71B-A522-4C48-A581-F792E2738F70}">
      <dgm:prSet/>
      <dgm:spPr/>
      <dgm:t>
        <a:bodyPr/>
        <a:lstStyle/>
        <a:p>
          <a:pPr rtl="1"/>
          <a:endParaRPr lang="ar-SA"/>
        </a:p>
      </dgm:t>
    </dgm:pt>
    <dgm:pt modelId="{CC4BC2D9-B9DE-4449-89EA-8D088909F4C5}" type="sibTrans" cxnId="{9793F71B-A522-4C48-A581-F792E2738F70}">
      <dgm:prSet/>
      <dgm:spPr/>
      <dgm:t>
        <a:bodyPr/>
        <a:lstStyle/>
        <a:p>
          <a:pPr rtl="1"/>
          <a:endParaRPr lang="ar-SA"/>
        </a:p>
      </dgm:t>
    </dgm:pt>
    <dgm:pt modelId="{0418BE1F-EDED-48DC-BDAC-225DB4DC3F0C}" type="pres">
      <dgm:prSet presAssocID="{9BE21D97-AA41-414D-B045-F6FCF3DF1777}" presName="linear" presStyleCnt="0">
        <dgm:presLayoutVars>
          <dgm:dir/>
          <dgm:animLvl val="lvl"/>
          <dgm:resizeHandles val="exact"/>
        </dgm:presLayoutVars>
      </dgm:prSet>
      <dgm:spPr/>
    </dgm:pt>
    <dgm:pt modelId="{11376A92-0AA2-4F6D-9832-1247A64301CA}" type="pres">
      <dgm:prSet presAssocID="{A1ECB03F-CEAB-47CC-B530-C53CB9BA5243}" presName="parentLin" presStyleCnt="0"/>
      <dgm:spPr/>
    </dgm:pt>
    <dgm:pt modelId="{FEF60123-EAD2-4DD1-BB3B-B1E15B295386}" type="pres">
      <dgm:prSet presAssocID="{A1ECB03F-CEAB-47CC-B530-C53CB9BA5243}" presName="parentLeftMargin" presStyleLbl="node1" presStyleIdx="0" presStyleCnt="5"/>
      <dgm:spPr/>
    </dgm:pt>
    <dgm:pt modelId="{D4FAC0E7-2DFE-43A4-B0AB-7726922A6DCE}" type="pres">
      <dgm:prSet presAssocID="{A1ECB03F-CEAB-47CC-B530-C53CB9BA524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95CE6782-2477-4C45-9DD1-ACEE03B62D11}" type="pres">
      <dgm:prSet presAssocID="{A1ECB03F-CEAB-47CC-B530-C53CB9BA5243}" presName="negativeSpace" presStyleCnt="0"/>
      <dgm:spPr/>
    </dgm:pt>
    <dgm:pt modelId="{3A89861E-D59D-4E13-94C3-36E1B05F8AA5}" type="pres">
      <dgm:prSet presAssocID="{A1ECB03F-CEAB-47CC-B530-C53CB9BA5243}" presName="childText" presStyleLbl="conFgAcc1" presStyleIdx="0" presStyleCnt="5">
        <dgm:presLayoutVars>
          <dgm:bulletEnabled val="1"/>
        </dgm:presLayoutVars>
      </dgm:prSet>
      <dgm:spPr/>
    </dgm:pt>
    <dgm:pt modelId="{E545D864-CA22-4665-B94C-A2D9A287CE1B}" type="pres">
      <dgm:prSet presAssocID="{9392146D-7CB5-4CE8-9C5A-EC62A2CFF8E7}" presName="spaceBetweenRectangles" presStyleCnt="0"/>
      <dgm:spPr/>
    </dgm:pt>
    <dgm:pt modelId="{B7B7E8FC-CDD2-4C63-A987-082DAFCF2E55}" type="pres">
      <dgm:prSet presAssocID="{5E3D97C3-9414-4ABE-9200-CF6A41B58BF1}" presName="parentLin" presStyleCnt="0"/>
      <dgm:spPr/>
    </dgm:pt>
    <dgm:pt modelId="{B08F5851-6D31-432E-B412-8B65FDCE0EA3}" type="pres">
      <dgm:prSet presAssocID="{5E3D97C3-9414-4ABE-9200-CF6A41B58BF1}" presName="parentLeftMargin" presStyleLbl="node1" presStyleIdx="0" presStyleCnt="5"/>
      <dgm:spPr/>
    </dgm:pt>
    <dgm:pt modelId="{020BBA3D-5297-408D-A6AA-3FB5168488AD}" type="pres">
      <dgm:prSet presAssocID="{5E3D97C3-9414-4ABE-9200-CF6A41B58BF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0766C5F4-1721-4F78-BDB6-8E2E4F4036D8}" type="pres">
      <dgm:prSet presAssocID="{5E3D97C3-9414-4ABE-9200-CF6A41B58BF1}" presName="negativeSpace" presStyleCnt="0"/>
      <dgm:spPr/>
    </dgm:pt>
    <dgm:pt modelId="{6648E69A-3CC2-4F2B-B884-FE9B5B924109}" type="pres">
      <dgm:prSet presAssocID="{5E3D97C3-9414-4ABE-9200-CF6A41B58BF1}" presName="childText" presStyleLbl="conFgAcc1" presStyleIdx="1" presStyleCnt="5">
        <dgm:presLayoutVars>
          <dgm:bulletEnabled val="1"/>
        </dgm:presLayoutVars>
      </dgm:prSet>
      <dgm:spPr/>
    </dgm:pt>
    <dgm:pt modelId="{03782017-6DC1-40EC-8B49-EABD9572698B}" type="pres">
      <dgm:prSet presAssocID="{210D2794-BCD6-414B-953C-38E37817E5F1}" presName="spaceBetweenRectangles" presStyleCnt="0"/>
      <dgm:spPr/>
    </dgm:pt>
    <dgm:pt modelId="{B0336D90-C58E-4502-A11F-AF2B6859871E}" type="pres">
      <dgm:prSet presAssocID="{429E0B67-09E9-42B3-B74F-E86624D22372}" presName="parentLin" presStyleCnt="0"/>
      <dgm:spPr/>
    </dgm:pt>
    <dgm:pt modelId="{F238BCF9-F7E9-433F-BA0F-B5BD626EB6E3}" type="pres">
      <dgm:prSet presAssocID="{429E0B67-09E9-42B3-B74F-E86624D22372}" presName="parentLeftMargin" presStyleLbl="node1" presStyleIdx="1" presStyleCnt="5"/>
      <dgm:spPr/>
    </dgm:pt>
    <dgm:pt modelId="{AE8B6227-6378-41A6-B04A-FBC62BE0BA0C}" type="pres">
      <dgm:prSet presAssocID="{429E0B67-09E9-42B3-B74F-E86624D2237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6D0BB618-226A-45A0-8FB5-E38DBE964E0D}" type="pres">
      <dgm:prSet presAssocID="{429E0B67-09E9-42B3-B74F-E86624D22372}" presName="negativeSpace" presStyleCnt="0"/>
      <dgm:spPr/>
    </dgm:pt>
    <dgm:pt modelId="{9F52B4A8-F4DE-4DDF-9841-520EDBD63450}" type="pres">
      <dgm:prSet presAssocID="{429E0B67-09E9-42B3-B74F-E86624D22372}" presName="childText" presStyleLbl="conFgAcc1" presStyleIdx="2" presStyleCnt="5">
        <dgm:presLayoutVars>
          <dgm:bulletEnabled val="1"/>
        </dgm:presLayoutVars>
      </dgm:prSet>
      <dgm:spPr/>
    </dgm:pt>
    <dgm:pt modelId="{7870C526-B3B4-4072-9117-3F1434043B86}" type="pres">
      <dgm:prSet presAssocID="{94DEA95B-953C-4535-BAA8-E77E0ED90FA9}" presName="spaceBetweenRectangles" presStyleCnt="0"/>
      <dgm:spPr/>
    </dgm:pt>
    <dgm:pt modelId="{FB687238-6F6E-493B-B208-F9C8190FB624}" type="pres">
      <dgm:prSet presAssocID="{0F861A48-12CD-4172-A2F6-6D26B08AD88A}" presName="parentLin" presStyleCnt="0"/>
      <dgm:spPr/>
    </dgm:pt>
    <dgm:pt modelId="{11022378-221E-4F92-B1DF-407BC81F1567}" type="pres">
      <dgm:prSet presAssocID="{0F861A48-12CD-4172-A2F6-6D26B08AD88A}" presName="parentLeftMargin" presStyleLbl="node1" presStyleIdx="2" presStyleCnt="5"/>
      <dgm:spPr/>
    </dgm:pt>
    <dgm:pt modelId="{CC854FDB-9858-4EF4-88C5-77357B3D4DA5}" type="pres">
      <dgm:prSet presAssocID="{0F861A48-12CD-4172-A2F6-6D26B08AD88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6F85D727-FCF9-4A37-BD03-9EF9EE55DAE2}" type="pres">
      <dgm:prSet presAssocID="{0F861A48-12CD-4172-A2F6-6D26B08AD88A}" presName="negativeSpace" presStyleCnt="0"/>
      <dgm:spPr/>
    </dgm:pt>
    <dgm:pt modelId="{5598FA85-6D21-4F18-A2B1-5AA4FD16AAF5}" type="pres">
      <dgm:prSet presAssocID="{0F861A48-12CD-4172-A2F6-6D26B08AD88A}" presName="childText" presStyleLbl="conFgAcc1" presStyleIdx="3" presStyleCnt="5">
        <dgm:presLayoutVars>
          <dgm:bulletEnabled val="1"/>
        </dgm:presLayoutVars>
      </dgm:prSet>
      <dgm:spPr/>
    </dgm:pt>
    <dgm:pt modelId="{44991F57-1DEB-401F-87C5-44A5F628396B}" type="pres">
      <dgm:prSet presAssocID="{CC4BC2D9-B9DE-4449-89EA-8D088909F4C5}" presName="spaceBetweenRectangles" presStyleCnt="0"/>
      <dgm:spPr/>
    </dgm:pt>
    <dgm:pt modelId="{9DF621EF-FD8A-4515-B0D4-E6FB64F20F59}" type="pres">
      <dgm:prSet presAssocID="{D48463E5-64DB-480E-B948-77082A19A3A9}" presName="parentLin" presStyleCnt="0"/>
      <dgm:spPr/>
    </dgm:pt>
    <dgm:pt modelId="{AAB67DBC-6FDF-4595-A18A-DA20901008E5}" type="pres">
      <dgm:prSet presAssocID="{D48463E5-64DB-480E-B948-77082A19A3A9}" presName="parentLeftMargin" presStyleLbl="node1" presStyleIdx="3" presStyleCnt="5"/>
      <dgm:spPr/>
    </dgm:pt>
    <dgm:pt modelId="{87D06B4C-A565-4AB8-86BA-B1886C7D3280}" type="pres">
      <dgm:prSet presAssocID="{D48463E5-64DB-480E-B948-77082A19A3A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463DE80D-5F82-42CB-A40A-76F5DFCED86B}" type="pres">
      <dgm:prSet presAssocID="{D48463E5-64DB-480E-B948-77082A19A3A9}" presName="negativeSpace" presStyleCnt="0"/>
      <dgm:spPr/>
    </dgm:pt>
    <dgm:pt modelId="{A4C5912C-DF71-4FF6-A2EC-45BA8F7AF101}" type="pres">
      <dgm:prSet presAssocID="{D48463E5-64DB-480E-B948-77082A19A3A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CD872DA-F5C7-4DE3-830A-8E2EBD49C1C5}" type="presOf" srcId="{D48463E5-64DB-480E-B948-77082A19A3A9}" destId="{AAB67DBC-6FDF-4595-A18A-DA20901008E5}" srcOrd="0" destOrd="0" presId="urn:microsoft.com/office/officeart/2005/8/layout/list1"/>
    <dgm:cxn modelId="{02C9D6F4-F4ED-4871-8607-14E97C4F7164}" type="presOf" srcId="{0F861A48-12CD-4172-A2F6-6D26B08AD88A}" destId="{CC854FDB-9858-4EF4-88C5-77357B3D4DA5}" srcOrd="1" destOrd="0" presId="urn:microsoft.com/office/officeart/2005/8/layout/list1"/>
    <dgm:cxn modelId="{250F1B02-123D-4E09-964B-DAB77AF3AECF}" type="presOf" srcId="{429E0B67-09E9-42B3-B74F-E86624D22372}" destId="{F238BCF9-F7E9-433F-BA0F-B5BD626EB6E3}" srcOrd="0" destOrd="0" presId="urn:microsoft.com/office/officeart/2005/8/layout/list1"/>
    <dgm:cxn modelId="{F98F2BC3-8BE3-4DE3-A410-BD1B2C9E8854}" type="presOf" srcId="{0F861A48-12CD-4172-A2F6-6D26B08AD88A}" destId="{11022378-221E-4F92-B1DF-407BC81F1567}" srcOrd="0" destOrd="0" presId="urn:microsoft.com/office/officeart/2005/8/layout/list1"/>
    <dgm:cxn modelId="{101A7DAF-9EFA-478E-8C5A-F179F9816C30}" srcId="{9BE21D97-AA41-414D-B045-F6FCF3DF1777}" destId="{D48463E5-64DB-480E-B948-77082A19A3A9}" srcOrd="4" destOrd="0" parTransId="{8CBC7067-6C40-40CF-85F5-41C4738204A0}" sibTransId="{115D1417-316D-48EB-B434-E7CB69940647}"/>
    <dgm:cxn modelId="{A47A63A4-CFF4-4566-BEB4-B35B03A7A782}" srcId="{9BE21D97-AA41-414D-B045-F6FCF3DF1777}" destId="{5E3D97C3-9414-4ABE-9200-CF6A41B58BF1}" srcOrd="1" destOrd="0" parTransId="{D791D74E-D75C-4BA4-A75E-AD8159A808D7}" sibTransId="{210D2794-BCD6-414B-953C-38E37817E5F1}"/>
    <dgm:cxn modelId="{EBBB91C5-CFBF-446B-A09B-A1DED112A303}" type="presOf" srcId="{5E3D97C3-9414-4ABE-9200-CF6A41B58BF1}" destId="{020BBA3D-5297-408D-A6AA-3FB5168488AD}" srcOrd="1" destOrd="0" presId="urn:microsoft.com/office/officeart/2005/8/layout/list1"/>
    <dgm:cxn modelId="{239984B0-B025-4067-9D71-2EBE29273737}" srcId="{9BE21D97-AA41-414D-B045-F6FCF3DF1777}" destId="{A1ECB03F-CEAB-47CC-B530-C53CB9BA5243}" srcOrd="0" destOrd="0" parTransId="{4ECDB132-8276-421B-9A59-9B8D2E438F27}" sibTransId="{9392146D-7CB5-4CE8-9C5A-EC62A2CFF8E7}"/>
    <dgm:cxn modelId="{C3AACD87-E2D6-41CD-9B55-FF7CC505904D}" type="presOf" srcId="{A1ECB03F-CEAB-47CC-B530-C53CB9BA5243}" destId="{D4FAC0E7-2DFE-43A4-B0AB-7726922A6DCE}" srcOrd="1" destOrd="0" presId="urn:microsoft.com/office/officeart/2005/8/layout/list1"/>
    <dgm:cxn modelId="{9793F71B-A522-4C48-A581-F792E2738F70}" srcId="{9BE21D97-AA41-414D-B045-F6FCF3DF1777}" destId="{0F861A48-12CD-4172-A2F6-6D26B08AD88A}" srcOrd="3" destOrd="0" parTransId="{5A9FAF2A-1EB0-489E-81C6-4D616C7118E3}" sibTransId="{CC4BC2D9-B9DE-4449-89EA-8D088909F4C5}"/>
    <dgm:cxn modelId="{E4AE0D08-0E54-4CFF-BC20-983DAC8C8F22}" type="presOf" srcId="{A1ECB03F-CEAB-47CC-B530-C53CB9BA5243}" destId="{FEF60123-EAD2-4DD1-BB3B-B1E15B295386}" srcOrd="0" destOrd="0" presId="urn:microsoft.com/office/officeart/2005/8/layout/list1"/>
    <dgm:cxn modelId="{F41964C6-3A25-419E-9725-90A14A2A6DA4}" type="presOf" srcId="{429E0B67-09E9-42B3-B74F-E86624D22372}" destId="{AE8B6227-6378-41A6-B04A-FBC62BE0BA0C}" srcOrd="1" destOrd="0" presId="urn:microsoft.com/office/officeart/2005/8/layout/list1"/>
    <dgm:cxn modelId="{EBF689F5-0CB0-48F1-9C56-93122923FA6A}" type="presOf" srcId="{9BE21D97-AA41-414D-B045-F6FCF3DF1777}" destId="{0418BE1F-EDED-48DC-BDAC-225DB4DC3F0C}" srcOrd="0" destOrd="0" presId="urn:microsoft.com/office/officeart/2005/8/layout/list1"/>
    <dgm:cxn modelId="{6A6ACF1E-6427-43A8-B66E-06375B16DBAC}" srcId="{9BE21D97-AA41-414D-B045-F6FCF3DF1777}" destId="{429E0B67-09E9-42B3-B74F-E86624D22372}" srcOrd="2" destOrd="0" parTransId="{A8CF955F-FBC8-4002-89A7-3DEF1505D8AB}" sibTransId="{94DEA95B-953C-4535-BAA8-E77E0ED90FA9}"/>
    <dgm:cxn modelId="{F5F9F158-0D52-47E5-9FE1-AA84DEEDEDF5}" type="presOf" srcId="{5E3D97C3-9414-4ABE-9200-CF6A41B58BF1}" destId="{B08F5851-6D31-432E-B412-8B65FDCE0EA3}" srcOrd="0" destOrd="0" presId="urn:microsoft.com/office/officeart/2005/8/layout/list1"/>
    <dgm:cxn modelId="{9FE4A7A1-C153-417C-A296-F420387301FC}" type="presOf" srcId="{D48463E5-64DB-480E-B948-77082A19A3A9}" destId="{87D06B4C-A565-4AB8-86BA-B1886C7D3280}" srcOrd="1" destOrd="0" presId="urn:microsoft.com/office/officeart/2005/8/layout/list1"/>
    <dgm:cxn modelId="{78F4B69A-7104-467D-A2A0-F20CD0515919}" type="presParOf" srcId="{0418BE1F-EDED-48DC-BDAC-225DB4DC3F0C}" destId="{11376A92-0AA2-4F6D-9832-1247A64301CA}" srcOrd="0" destOrd="0" presId="urn:microsoft.com/office/officeart/2005/8/layout/list1"/>
    <dgm:cxn modelId="{CD323E0A-867E-4ADB-BB92-6BB7CEFF15CF}" type="presParOf" srcId="{11376A92-0AA2-4F6D-9832-1247A64301CA}" destId="{FEF60123-EAD2-4DD1-BB3B-B1E15B295386}" srcOrd="0" destOrd="0" presId="urn:microsoft.com/office/officeart/2005/8/layout/list1"/>
    <dgm:cxn modelId="{F7381BBE-2719-4FE1-AA72-2ADAB692343C}" type="presParOf" srcId="{11376A92-0AA2-4F6D-9832-1247A64301CA}" destId="{D4FAC0E7-2DFE-43A4-B0AB-7726922A6DCE}" srcOrd="1" destOrd="0" presId="urn:microsoft.com/office/officeart/2005/8/layout/list1"/>
    <dgm:cxn modelId="{D3E20F07-4CCA-40B1-9FDA-E1F94109BAA1}" type="presParOf" srcId="{0418BE1F-EDED-48DC-BDAC-225DB4DC3F0C}" destId="{95CE6782-2477-4C45-9DD1-ACEE03B62D11}" srcOrd="1" destOrd="0" presId="urn:microsoft.com/office/officeart/2005/8/layout/list1"/>
    <dgm:cxn modelId="{24D845D5-29E6-4848-9FC0-AA9F420D23EE}" type="presParOf" srcId="{0418BE1F-EDED-48DC-BDAC-225DB4DC3F0C}" destId="{3A89861E-D59D-4E13-94C3-36E1B05F8AA5}" srcOrd="2" destOrd="0" presId="urn:microsoft.com/office/officeart/2005/8/layout/list1"/>
    <dgm:cxn modelId="{6A6A572E-0725-4DC8-B93B-CF4878DDEE21}" type="presParOf" srcId="{0418BE1F-EDED-48DC-BDAC-225DB4DC3F0C}" destId="{E545D864-CA22-4665-B94C-A2D9A287CE1B}" srcOrd="3" destOrd="0" presId="urn:microsoft.com/office/officeart/2005/8/layout/list1"/>
    <dgm:cxn modelId="{E2121E8C-8BE9-422F-9785-8A4AB3B32F50}" type="presParOf" srcId="{0418BE1F-EDED-48DC-BDAC-225DB4DC3F0C}" destId="{B7B7E8FC-CDD2-4C63-A987-082DAFCF2E55}" srcOrd="4" destOrd="0" presId="urn:microsoft.com/office/officeart/2005/8/layout/list1"/>
    <dgm:cxn modelId="{E4A8E25D-E0A3-4562-943A-AC5CE2C426EA}" type="presParOf" srcId="{B7B7E8FC-CDD2-4C63-A987-082DAFCF2E55}" destId="{B08F5851-6D31-432E-B412-8B65FDCE0EA3}" srcOrd="0" destOrd="0" presId="urn:microsoft.com/office/officeart/2005/8/layout/list1"/>
    <dgm:cxn modelId="{B04C20DD-0D60-425A-BF35-68EFB3D9FB9D}" type="presParOf" srcId="{B7B7E8FC-CDD2-4C63-A987-082DAFCF2E55}" destId="{020BBA3D-5297-408D-A6AA-3FB5168488AD}" srcOrd="1" destOrd="0" presId="urn:microsoft.com/office/officeart/2005/8/layout/list1"/>
    <dgm:cxn modelId="{4F4C9A6C-814D-4A86-ADCC-1509767820BC}" type="presParOf" srcId="{0418BE1F-EDED-48DC-BDAC-225DB4DC3F0C}" destId="{0766C5F4-1721-4F78-BDB6-8E2E4F4036D8}" srcOrd="5" destOrd="0" presId="urn:microsoft.com/office/officeart/2005/8/layout/list1"/>
    <dgm:cxn modelId="{223A9B48-4D02-4901-A7F5-F23BA2812600}" type="presParOf" srcId="{0418BE1F-EDED-48DC-BDAC-225DB4DC3F0C}" destId="{6648E69A-3CC2-4F2B-B884-FE9B5B924109}" srcOrd="6" destOrd="0" presId="urn:microsoft.com/office/officeart/2005/8/layout/list1"/>
    <dgm:cxn modelId="{2E7466B5-574B-4B1E-83E3-E6C2F3A0F7FF}" type="presParOf" srcId="{0418BE1F-EDED-48DC-BDAC-225DB4DC3F0C}" destId="{03782017-6DC1-40EC-8B49-EABD9572698B}" srcOrd="7" destOrd="0" presId="urn:microsoft.com/office/officeart/2005/8/layout/list1"/>
    <dgm:cxn modelId="{99092D94-18CC-496E-AF98-D2BC2AA70D75}" type="presParOf" srcId="{0418BE1F-EDED-48DC-BDAC-225DB4DC3F0C}" destId="{B0336D90-C58E-4502-A11F-AF2B6859871E}" srcOrd="8" destOrd="0" presId="urn:microsoft.com/office/officeart/2005/8/layout/list1"/>
    <dgm:cxn modelId="{0AFFDE55-BCBD-4F30-B438-F2A5C79C2817}" type="presParOf" srcId="{B0336D90-C58E-4502-A11F-AF2B6859871E}" destId="{F238BCF9-F7E9-433F-BA0F-B5BD626EB6E3}" srcOrd="0" destOrd="0" presId="urn:microsoft.com/office/officeart/2005/8/layout/list1"/>
    <dgm:cxn modelId="{E6D0370E-7F6D-4B8E-82CF-1BE8C3C19E55}" type="presParOf" srcId="{B0336D90-C58E-4502-A11F-AF2B6859871E}" destId="{AE8B6227-6378-41A6-B04A-FBC62BE0BA0C}" srcOrd="1" destOrd="0" presId="urn:microsoft.com/office/officeart/2005/8/layout/list1"/>
    <dgm:cxn modelId="{3EBDF889-CD70-407A-8351-3CD49B05EE02}" type="presParOf" srcId="{0418BE1F-EDED-48DC-BDAC-225DB4DC3F0C}" destId="{6D0BB618-226A-45A0-8FB5-E38DBE964E0D}" srcOrd="9" destOrd="0" presId="urn:microsoft.com/office/officeart/2005/8/layout/list1"/>
    <dgm:cxn modelId="{B938F223-93C0-4FB2-808A-CDEB3644089E}" type="presParOf" srcId="{0418BE1F-EDED-48DC-BDAC-225DB4DC3F0C}" destId="{9F52B4A8-F4DE-4DDF-9841-520EDBD63450}" srcOrd="10" destOrd="0" presId="urn:microsoft.com/office/officeart/2005/8/layout/list1"/>
    <dgm:cxn modelId="{221554BD-DEB5-45B8-B6D6-41D2AF09CF0B}" type="presParOf" srcId="{0418BE1F-EDED-48DC-BDAC-225DB4DC3F0C}" destId="{7870C526-B3B4-4072-9117-3F1434043B86}" srcOrd="11" destOrd="0" presId="urn:microsoft.com/office/officeart/2005/8/layout/list1"/>
    <dgm:cxn modelId="{8504AAE3-0532-4044-8451-9BCA3DCE244C}" type="presParOf" srcId="{0418BE1F-EDED-48DC-BDAC-225DB4DC3F0C}" destId="{FB687238-6F6E-493B-B208-F9C8190FB624}" srcOrd="12" destOrd="0" presId="urn:microsoft.com/office/officeart/2005/8/layout/list1"/>
    <dgm:cxn modelId="{7C2FD229-B15A-4F95-804A-5E85B1721EC0}" type="presParOf" srcId="{FB687238-6F6E-493B-B208-F9C8190FB624}" destId="{11022378-221E-4F92-B1DF-407BC81F1567}" srcOrd="0" destOrd="0" presId="urn:microsoft.com/office/officeart/2005/8/layout/list1"/>
    <dgm:cxn modelId="{60CF850E-9FE3-49D0-AF85-B482948604EF}" type="presParOf" srcId="{FB687238-6F6E-493B-B208-F9C8190FB624}" destId="{CC854FDB-9858-4EF4-88C5-77357B3D4DA5}" srcOrd="1" destOrd="0" presId="urn:microsoft.com/office/officeart/2005/8/layout/list1"/>
    <dgm:cxn modelId="{6B18E271-E1FA-43E7-92F2-0E0D8572ED25}" type="presParOf" srcId="{0418BE1F-EDED-48DC-BDAC-225DB4DC3F0C}" destId="{6F85D727-FCF9-4A37-BD03-9EF9EE55DAE2}" srcOrd="13" destOrd="0" presId="urn:microsoft.com/office/officeart/2005/8/layout/list1"/>
    <dgm:cxn modelId="{5159E2D5-6413-4EF6-AD69-AD199DBB0056}" type="presParOf" srcId="{0418BE1F-EDED-48DC-BDAC-225DB4DC3F0C}" destId="{5598FA85-6D21-4F18-A2B1-5AA4FD16AAF5}" srcOrd="14" destOrd="0" presId="urn:microsoft.com/office/officeart/2005/8/layout/list1"/>
    <dgm:cxn modelId="{C4126C1E-C920-40D5-9895-7B1470D7567A}" type="presParOf" srcId="{0418BE1F-EDED-48DC-BDAC-225DB4DC3F0C}" destId="{44991F57-1DEB-401F-87C5-44A5F628396B}" srcOrd="15" destOrd="0" presId="urn:microsoft.com/office/officeart/2005/8/layout/list1"/>
    <dgm:cxn modelId="{861267AB-1F93-4462-B242-EE7F97600453}" type="presParOf" srcId="{0418BE1F-EDED-48DC-BDAC-225DB4DC3F0C}" destId="{9DF621EF-FD8A-4515-B0D4-E6FB64F20F59}" srcOrd="16" destOrd="0" presId="urn:microsoft.com/office/officeart/2005/8/layout/list1"/>
    <dgm:cxn modelId="{6231B9A3-B943-47CC-8C7A-3CF1B4E4BD8E}" type="presParOf" srcId="{9DF621EF-FD8A-4515-B0D4-E6FB64F20F59}" destId="{AAB67DBC-6FDF-4595-A18A-DA20901008E5}" srcOrd="0" destOrd="0" presId="urn:microsoft.com/office/officeart/2005/8/layout/list1"/>
    <dgm:cxn modelId="{86CDCD78-1476-4F57-911E-94AF2EA34BBF}" type="presParOf" srcId="{9DF621EF-FD8A-4515-B0D4-E6FB64F20F59}" destId="{87D06B4C-A565-4AB8-86BA-B1886C7D3280}" srcOrd="1" destOrd="0" presId="urn:microsoft.com/office/officeart/2005/8/layout/list1"/>
    <dgm:cxn modelId="{8737A2CD-AB51-4A7E-891A-DA71807FBBB3}" type="presParOf" srcId="{0418BE1F-EDED-48DC-BDAC-225DB4DC3F0C}" destId="{463DE80D-5F82-42CB-A40A-76F5DFCED86B}" srcOrd="17" destOrd="0" presId="urn:microsoft.com/office/officeart/2005/8/layout/list1"/>
    <dgm:cxn modelId="{D1C8E055-E6BF-460A-8FB9-5619589EDC6F}" type="presParOf" srcId="{0418BE1F-EDED-48DC-BDAC-225DB4DC3F0C}" destId="{A4C5912C-DF71-4FF6-A2EC-45BA8F7AF10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15548-0B83-4A66-BAA3-9904FB63758E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rtl="1"/>
          <a:endParaRPr lang="ar-SA"/>
        </a:p>
      </dgm:t>
    </dgm:pt>
    <dgm:pt modelId="{BD52E6E0-3591-412E-9054-1530D7910E2F}">
      <dgm:prSet phldrT="[Text]" custT="1"/>
      <dgm:spPr/>
      <dgm:t>
        <a:bodyPr/>
        <a:lstStyle/>
        <a:p>
          <a:pPr rtl="1"/>
          <a:r>
            <a:rPr lang="en-US" sz="2800" dirty="0" smtClean="0"/>
            <a:t>Weak  planning</a:t>
          </a:r>
          <a:endParaRPr lang="ar-SA" sz="2800" dirty="0" smtClean="0"/>
        </a:p>
      </dgm:t>
    </dgm:pt>
    <dgm:pt modelId="{F35434CD-387D-4EDB-A714-CB0C8F4248F6}" type="parTrans" cxnId="{F0BF8645-F884-4B1C-B7DE-210ED1B486DB}">
      <dgm:prSet/>
      <dgm:spPr/>
      <dgm:t>
        <a:bodyPr/>
        <a:lstStyle/>
        <a:p>
          <a:pPr rtl="1"/>
          <a:endParaRPr lang="ar-SA"/>
        </a:p>
      </dgm:t>
    </dgm:pt>
    <dgm:pt modelId="{897A9E14-7814-466A-98D6-EE596A96D452}" type="sibTrans" cxnId="{F0BF8645-F884-4B1C-B7DE-210ED1B486DB}">
      <dgm:prSet/>
      <dgm:spPr/>
      <dgm:t>
        <a:bodyPr/>
        <a:lstStyle/>
        <a:p>
          <a:pPr rtl="1"/>
          <a:endParaRPr lang="ar-SA"/>
        </a:p>
      </dgm:t>
    </dgm:pt>
    <dgm:pt modelId="{F7F79A5D-CED8-470B-87B1-5ABE2C6174DB}">
      <dgm:prSet phldrT="[Text]" custT="1"/>
      <dgm:spPr/>
      <dgm:t>
        <a:bodyPr/>
        <a:lstStyle/>
        <a:p>
          <a:pPr rtl="1"/>
          <a:r>
            <a:rPr lang="en-US" sz="2400" dirty="0" smtClean="0"/>
            <a:t>Miscommunication</a:t>
          </a:r>
          <a:endParaRPr lang="ar-SA" sz="2400" dirty="0"/>
        </a:p>
      </dgm:t>
    </dgm:pt>
    <dgm:pt modelId="{6ACA7A45-FBB8-40AE-A248-790D7F5BBD52}" type="parTrans" cxnId="{15B0565B-4D17-424E-8FE6-0AFC9C7DDF3B}">
      <dgm:prSet/>
      <dgm:spPr/>
      <dgm:t>
        <a:bodyPr/>
        <a:lstStyle/>
        <a:p>
          <a:pPr rtl="1"/>
          <a:endParaRPr lang="ar-SA"/>
        </a:p>
      </dgm:t>
    </dgm:pt>
    <dgm:pt modelId="{6BF26D3F-538B-4901-B67C-7304A69B3ED2}" type="sibTrans" cxnId="{15B0565B-4D17-424E-8FE6-0AFC9C7DDF3B}">
      <dgm:prSet/>
      <dgm:spPr/>
      <dgm:t>
        <a:bodyPr/>
        <a:lstStyle/>
        <a:p>
          <a:pPr rtl="1"/>
          <a:endParaRPr lang="ar-SA"/>
        </a:p>
      </dgm:t>
    </dgm:pt>
    <dgm:pt modelId="{51172AF1-F1D2-49AF-93D4-F5DE9C9BE088}">
      <dgm:prSet phldrT="[Text]" custT="1"/>
      <dgm:spPr/>
      <dgm:t>
        <a:bodyPr/>
        <a:lstStyle/>
        <a:p>
          <a:pPr rtl="1"/>
          <a:r>
            <a:rPr lang="en-US" sz="2400" dirty="0" smtClean="0"/>
            <a:t>Weak Business Case</a:t>
          </a:r>
          <a:endParaRPr lang="ar-SA" sz="2400" dirty="0"/>
        </a:p>
      </dgm:t>
    </dgm:pt>
    <dgm:pt modelId="{F6AF48B9-35B3-4C05-A63B-3A560C340BB3}" type="parTrans" cxnId="{DC5E2B9B-737B-4152-9E0F-70B51CE52A73}">
      <dgm:prSet/>
      <dgm:spPr/>
      <dgm:t>
        <a:bodyPr/>
        <a:lstStyle/>
        <a:p>
          <a:pPr rtl="1"/>
          <a:endParaRPr lang="ar-SA"/>
        </a:p>
      </dgm:t>
    </dgm:pt>
    <dgm:pt modelId="{A45180A4-4118-4851-9C5C-995D95B1DA1C}" type="sibTrans" cxnId="{DC5E2B9B-737B-4152-9E0F-70B51CE52A73}">
      <dgm:prSet/>
      <dgm:spPr/>
      <dgm:t>
        <a:bodyPr/>
        <a:lstStyle/>
        <a:p>
          <a:pPr rtl="1"/>
          <a:endParaRPr lang="ar-SA"/>
        </a:p>
      </dgm:t>
    </dgm:pt>
    <dgm:pt modelId="{44C4E991-8FEC-4508-A51C-8CDF2CA34854}">
      <dgm:prSet custT="1"/>
      <dgm:spPr/>
      <dgm:t>
        <a:bodyPr/>
        <a:lstStyle/>
        <a:p>
          <a:pPr rtl="1"/>
          <a:r>
            <a:rPr lang="en-US" sz="2400" b="0" dirty="0" smtClean="0"/>
            <a:t>requirements are not met</a:t>
          </a:r>
          <a:endParaRPr lang="en-US" sz="2400" b="0" dirty="0"/>
        </a:p>
      </dgm:t>
    </dgm:pt>
    <dgm:pt modelId="{07F3AAB3-4020-4736-95F6-FE51F832467A}" type="parTrans" cxnId="{F09423A6-3F85-4094-9DCD-F21980E9382A}">
      <dgm:prSet/>
      <dgm:spPr/>
      <dgm:t>
        <a:bodyPr/>
        <a:lstStyle/>
        <a:p>
          <a:pPr rtl="1"/>
          <a:endParaRPr lang="ar-SA"/>
        </a:p>
      </dgm:t>
    </dgm:pt>
    <dgm:pt modelId="{30509EB6-74C4-4F53-8ADA-F06F178C86B2}" type="sibTrans" cxnId="{F09423A6-3F85-4094-9DCD-F21980E9382A}">
      <dgm:prSet/>
      <dgm:spPr/>
      <dgm:t>
        <a:bodyPr/>
        <a:lstStyle/>
        <a:p>
          <a:pPr rtl="1"/>
          <a:endParaRPr lang="ar-SA"/>
        </a:p>
      </dgm:t>
    </dgm:pt>
    <dgm:pt modelId="{65A9DE4F-9553-4457-8F7D-5AC4B3CB0C5E}" type="pres">
      <dgm:prSet presAssocID="{6D415548-0B83-4A66-BAA3-9904FB63758E}" presName="Name0" presStyleCnt="0">
        <dgm:presLayoutVars>
          <dgm:chMax/>
          <dgm:chPref/>
          <dgm:dir/>
        </dgm:presLayoutVars>
      </dgm:prSet>
      <dgm:spPr/>
    </dgm:pt>
    <dgm:pt modelId="{A7FE00FB-1ADF-42A7-AA33-7C3DF6A3B2AB}" type="pres">
      <dgm:prSet presAssocID="{BD52E6E0-3591-412E-9054-1530D7910E2F}" presName="parenttextcomposite" presStyleCnt="0"/>
      <dgm:spPr/>
    </dgm:pt>
    <dgm:pt modelId="{B567AEAA-EB80-42BC-8FE5-D01881CAED45}" type="pres">
      <dgm:prSet presAssocID="{BD52E6E0-3591-412E-9054-1530D7910E2F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7199B808-D836-4BDC-B280-0342A5419236}" type="pres">
      <dgm:prSet presAssocID="{BD52E6E0-3591-412E-9054-1530D7910E2F}" presName="parallelogramComposite" presStyleCnt="0"/>
      <dgm:spPr/>
    </dgm:pt>
    <dgm:pt modelId="{C46A261C-F345-4635-8596-52A12282FEA3}" type="pres">
      <dgm:prSet presAssocID="{BD52E6E0-3591-412E-9054-1530D7910E2F}" presName="parallelogram1" presStyleLbl="alignNode1" presStyleIdx="0" presStyleCnt="28"/>
      <dgm:spPr/>
    </dgm:pt>
    <dgm:pt modelId="{DA99FCB5-8242-49BB-83FA-5BF93D2AA341}" type="pres">
      <dgm:prSet presAssocID="{BD52E6E0-3591-412E-9054-1530D7910E2F}" presName="parallelogram2" presStyleLbl="alignNode1" presStyleIdx="1" presStyleCnt="28"/>
      <dgm:spPr/>
    </dgm:pt>
    <dgm:pt modelId="{02815C19-30C4-4543-98BC-F1589D077531}" type="pres">
      <dgm:prSet presAssocID="{BD52E6E0-3591-412E-9054-1530D7910E2F}" presName="parallelogram3" presStyleLbl="alignNode1" presStyleIdx="2" presStyleCnt="28"/>
      <dgm:spPr/>
    </dgm:pt>
    <dgm:pt modelId="{BA989A73-E42A-44BD-A13F-78CCA001AC41}" type="pres">
      <dgm:prSet presAssocID="{BD52E6E0-3591-412E-9054-1530D7910E2F}" presName="parallelogram4" presStyleLbl="alignNode1" presStyleIdx="3" presStyleCnt="28"/>
      <dgm:spPr/>
    </dgm:pt>
    <dgm:pt modelId="{B74DBD62-93F2-4B70-8105-992A815B6406}" type="pres">
      <dgm:prSet presAssocID="{BD52E6E0-3591-412E-9054-1530D7910E2F}" presName="parallelogram5" presStyleLbl="alignNode1" presStyleIdx="4" presStyleCnt="28"/>
      <dgm:spPr/>
    </dgm:pt>
    <dgm:pt modelId="{64FB0044-3502-4BB5-BC83-B742ED092175}" type="pres">
      <dgm:prSet presAssocID="{BD52E6E0-3591-412E-9054-1530D7910E2F}" presName="parallelogram6" presStyleLbl="alignNode1" presStyleIdx="5" presStyleCnt="28"/>
      <dgm:spPr/>
    </dgm:pt>
    <dgm:pt modelId="{BD8A8EEE-8586-49B7-9F5D-3045225FF81D}" type="pres">
      <dgm:prSet presAssocID="{BD52E6E0-3591-412E-9054-1530D7910E2F}" presName="parallelogram7" presStyleLbl="alignNode1" presStyleIdx="6" presStyleCnt="28"/>
      <dgm:spPr/>
    </dgm:pt>
    <dgm:pt modelId="{D383BBFE-A22F-47B0-BDE8-5D7767CF95F4}" type="pres">
      <dgm:prSet presAssocID="{897A9E14-7814-466A-98D6-EE596A96D452}" presName="sibTrans" presStyleCnt="0"/>
      <dgm:spPr/>
    </dgm:pt>
    <dgm:pt modelId="{87B7C2D2-965C-465C-A3F2-0A95F7E87620}" type="pres">
      <dgm:prSet presAssocID="{F7F79A5D-CED8-470B-87B1-5ABE2C6174DB}" presName="parenttextcomposite" presStyleCnt="0"/>
      <dgm:spPr/>
    </dgm:pt>
    <dgm:pt modelId="{F5753647-FF56-4C4F-AB43-DE4D0ADF311D}" type="pres">
      <dgm:prSet presAssocID="{F7F79A5D-CED8-470B-87B1-5ABE2C6174DB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DDDE0184-441D-4A7E-A158-8247E3B28312}" type="pres">
      <dgm:prSet presAssocID="{F7F79A5D-CED8-470B-87B1-5ABE2C6174DB}" presName="parallelogramComposite" presStyleCnt="0"/>
      <dgm:spPr/>
    </dgm:pt>
    <dgm:pt modelId="{C48C1827-DA3A-4F52-84EB-3F17FDA49941}" type="pres">
      <dgm:prSet presAssocID="{F7F79A5D-CED8-470B-87B1-5ABE2C6174DB}" presName="parallelogram1" presStyleLbl="alignNode1" presStyleIdx="7" presStyleCnt="28"/>
      <dgm:spPr/>
    </dgm:pt>
    <dgm:pt modelId="{16FAE2AF-BB45-441D-BB67-46FB4011B5A0}" type="pres">
      <dgm:prSet presAssocID="{F7F79A5D-CED8-470B-87B1-5ABE2C6174DB}" presName="parallelogram2" presStyleLbl="alignNode1" presStyleIdx="8" presStyleCnt="28"/>
      <dgm:spPr/>
    </dgm:pt>
    <dgm:pt modelId="{30B4F26A-DE8E-40E7-BEE7-F9ABE1619B3A}" type="pres">
      <dgm:prSet presAssocID="{F7F79A5D-CED8-470B-87B1-5ABE2C6174DB}" presName="parallelogram3" presStyleLbl="alignNode1" presStyleIdx="9" presStyleCnt="28"/>
      <dgm:spPr/>
    </dgm:pt>
    <dgm:pt modelId="{06C0AB9D-39F3-47C8-88C2-F71D0EE17F22}" type="pres">
      <dgm:prSet presAssocID="{F7F79A5D-CED8-470B-87B1-5ABE2C6174DB}" presName="parallelogram4" presStyleLbl="alignNode1" presStyleIdx="10" presStyleCnt="28"/>
      <dgm:spPr/>
    </dgm:pt>
    <dgm:pt modelId="{F0275DFD-AA6D-4595-A2D7-A2321AFAE953}" type="pres">
      <dgm:prSet presAssocID="{F7F79A5D-CED8-470B-87B1-5ABE2C6174DB}" presName="parallelogram5" presStyleLbl="alignNode1" presStyleIdx="11" presStyleCnt="28"/>
      <dgm:spPr/>
    </dgm:pt>
    <dgm:pt modelId="{BC8FAB45-843D-4A36-9361-BE60B4E02BD2}" type="pres">
      <dgm:prSet presAssocID="{F7F79A5D-CED8-470B-87B1-5ABE2C6174DB}" presName="parallelogram6" presStyleLbl="alignNode1" presStyleIdx="12" presStyleCnt="28"/>
      <dgm:spPr/>
    </dgm:pt>
    <dgm:pt modelId="{AFAD5A80-7C37-45ED-9B65-59588E3E763C}" type="pres">
      <dgm:prSet presAssocID="{F7F79A5D-CED8-470B-87B1-5ABE2C6174DB}" presName="parallelogram7" presStyleLbl="alignNode1" presStyleIdx="13" presStyleCnt="28"/>
      <dgm:spPr/>
    </dgm:pt>
    <dgm:pt modelId="{03153CCD-5419-4495-ADDB-490A1A958FC4}" type="pres">
      <dgm:prSet presAssocID="{6BF26D3F-538B-4901-B67C-7304A69B3ED2}" presName="sibTrans" presStyleCnt="0"/>
      <dgm:spPr/>
    </dgm:pt>
    <dgm:pt modelId="{7ADC3C83-2704-4E50-AE0B-B6DE270F725F}" type="pres">
      <dgm:prSet presAssocID="{51172AF1-F1D2-49AF-93D4-F5DE9C9BE088}" presName="parenttextcomposite" presStyleCnt="0"/>
      <dgm:spPr/>
    </dgm:pt>
    <dgm:pt modelId="{2490FC23-C0B2-4C39-A34B-CA07C7781867}" type="pres">
      <dgm:prSet presAssocID="{51172AF1-F1D2-49AF-93D4-F5DE9C9BE088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E58B812F-0594-4F1B-88E7-7457511561C6}" type="pres">
      <dgm:prSet presAssocID="{51172AF1-F1D2-49AF-93D4-F5DE9C9BE088}" presName="parallelogramComposite" presStyleCnt="0"/>
      <dgm:spPr/>
    </dgm:pt>
    <dgm:pt modelId="{2CDC400C-910D-47FC-B009-78F3F0AFF6B7}" type="pres">
      <dgm:prSet presAssocID="{51172AF1-F1D2-49AF-93D4-F5DE9C9BE088}" presName="parallelogram1" presStyleLbl="alignNode1" presStyleIdx="14" presStyleCnt="28"/>
      <dgm:spPr/>
    </dgm:pt>
    <dgm:pt modelId="{46532139-F4D0-4A78-8941-324B6AF5DD4C}" type="pres">
      <dgm:prSet presAssocID="{51172AF1-F1D2-49AF-93D4-F5DE9C9BE088}" presName="parallelogram2" presStyleLbl="alignNode1" presStyleIdx="15" presStyleCnt="28"/>
      <dgm:spPr/>
    </dgm:pt>
    <dgm:pt modelId="{9342B4E3-AC2E-4520-94FE-53E4338BB471}" type="pres">
      <dgm:prSet presAssocID="{51172AF1-F1D2-49AF-93D4-F5DE9C9BE088}" presName="parallelogram3" presStyleLbl="alignNode1" presStyleIdx="16" presStyleCnt="28"/>
      <dgm:spPr/>
    </dgm:pt>
    <dgm:pt modelId="{2F796A39-7116-43B0-98E5-5D570815E0E8}" type="pres">
      <dgm:prSet presAssocID="{51172AF1-F1D2-49AF-93D4-F5DE9C9BE088}" presName="parallelogram4" presStyleLbl="alignNode1" presStyleIdx="17" presStyleCnt="28"/>
      <dgm:spPr/>
    </dgm:pt>
    <dgm:pt modelId="{D6402AA6-E6CC-4DAB-93A7-C63D3F817122}" type="pres">
      <dgm:prSet presAssocID="{51172AF1-F1D2-49AF-93D4-F5DE9C9BE088}" presName="parallelogram5" presStyleLbl="alignNode1" presStyleIdx="18" presStyleCnt="28"/>
      <dgm:spPr/>
    </dgm:pt>
    <dgm:pt modelId="{820FA215-90A3-4DFB-9524-091B20746512}" type="pres">
      <dgm:prSet presAssocID="{51172AF1-F1D2-49AF-93D4-F5DE9C9BE088}" presName="parallelogram6" presStyleLbl="alignNode1" presStyleIdx="19" presStyleCnt="28"/>
      <dgm:spPr/>
    </dgm:pt>
    <dgm:pt modelId="{F3876428-4DB6-429C-B8C3-09959707EF07}" type="pres">
      <dgm:prSet presAssocID="{51172AF1-F1D2-49AF-93D4-F5DE9C9BE088}" presName="parallelogram7" presStyleLbl="alignNode1" presStyleIdx="20" presStyleCnt="28"/>
      <dgm:spPr/>
    </dgm:pt>
    <dgm:pt modelId="{896F65E1-97D6-4FC5-B9DE-266DB7759951}" type="pres">
      <dgm:prSet presAssocID="{A45180A4-4118-4851-9C5C-995D95B1DA1C}" presName="sibTrans" presStyleCnt="0"/>
      <dgm:spPr/>
    </dgm:pt>
    <dgm:pt modelId="{DA35988A-3679-4E00-9E5E-E77FB1599354}" type="pres">
      <dgm:prSet presAssocID="{44C4E991-8FEC-4508-A51C-8CDF2CA34854}" presName="parenttextcomposite" presStyleCnt="0"/>
      <dgm:spPr/>
    </dgm:pt>
    <dgm:pt modelId="{28FFD72A-3F04-48C6-B73E-67E3F410DD8E}" type="pres">
      <dgm:prSet presAssocID="{44C4E991-8FEC-4508-A51C-8CDF2CA34854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3E870062-8913-4945-B3A5-71F3E090C1A5}" type="pres">
      <dgm:prSet presAssocID="{44C4E991-8FEC-4508-A51C-8CDF2CA34854}" presName="parallelogramComposite" presStyleCnt="0"/>
      <dgm:spPr/>
    </dgm:pt>
    <dgm:pt modelId="{E3BFFC40-FC4A-4C14-84FD-F7DEA63D865E}" type="pres">
      <dgm:prSet presAssocID="{44C4E991-8FEC-4508-A51C-8CDF2CA34854}" presName="parallelogram1" presStyleLbl="alignNode1" presStyleIdx="21" presStyleCnt="28"/>
      <dgm:spPr/>
    </dgm:pt>
    <dgm:pt modelId="{DF8029D5-8225-4EBD-8A58-51685F9E19D2}" type="pres">
      <dgm:prSet presAssocID="{44C4E991-8FEC-4508-A51C-8CDF2CA34854}" presName="parallelogram2" presStyleLbl="alignNode1" presStyleIdx="22" presStyleCnt="28"/>
      <dgm:spPr/>
    </dgm:pt>
    <dgm:pt modelId="{F389753C-8193-4FB1-B8BC-5FF1C5C86C43}" type="pres">
      <dgm:prSet presAssocID="{44C4E991-8FEC-4508-A51C-8CDF2CA34854}" presName="parallelogram3" presStyleLbl="alignNode1" presStyleIdx="23" presStyleCnt="28"/>
      <dgm:spPr/>
    </dgm:pt>
    <dgm:pt modelId="{0AA0814D-DEE1-4B56-858B-97F2F43E669E}" type="pres">
      <dgm:prSet presAssocID="{44C4E991-8FEC-4508-A51C-8CDF2CA34854}" presName="parallelogram4" presStyleLbl="alignNode1" presStyleIdx="24" presStyleCnt="28"/>
      <dgm:spPr/>
    </dgm:pt>
    <dgm:pt modelId="{8A1AABAF-BFE6-44A8-831F-6CE73F846B31}" type="pres">
      <dgm:prSet presAssocID="{44C4E991-8FEC-4508-A51C-8CDF2CA34854}" presName="parallelogram5" presStyleLbl="alignNode1" presStyleIdx="25" presStyleCnt="28"/>
      <dgm:spPr/>
    </dgm:pt>
    <dgm:pt modelId="{CEB25FFD-3F97-4443-93C3-09709A31F5F8}" type="pres">
      <dgm:prSet presAssocID="{44C4E991-8FEC-4508-A51C-8CDF2CA34854}" presName="parallelogram6" presStyleLbl="alignNode1" presStyleIdx="26" presStyleCnt="28"/>
      <dgm:spPr/>
    </dgm:pt>
    <dgm:pt modelId="{79B7121A-724B-46AA-BF23-88B1177953B3}" type="pres">
      <dgm:prSet presAssocID="{44C4E991-8FEC-4508-A51C-8CDF2CA34854}" presName="parallelogram7" presStyleLbl="alignNode1" presStyleIdx="27" presStyleCnt="28"/>
      <dgm:spPr/>
    </dgm:pt>
  </dgm:ptLst>
  <dgm:cxnLst>
    <dgm:cxn modelId="{E70CC5DB-E988-4612-9B33-8CCE5A58D05F}" type="presOf" srcId="{51172AF1-F1D2-49AF-93D4-F5DE9C9BE088}" destId="{2490FC23-C0B2-4C39-A34B-CA07C7781867}" srcOrd="0" destOrd="0" presId="urn:microsoft.com/office/officeart/2008/layout/VerticalAccentList"/>
    <dgm:cxn modelId="{F09423A6-3F85-4094-9DCD-F21980E9382A}" srcId="{6D415548-0B83-4A66-BAA3-9904FB63758E}" destId="{44C4E991-8FEC-4508-A51C-8CDF2CA34854}" srcOrd="3" destOrd="0" parTransId="{07F3AAB3-4020-4736-95F6-FE51F832467A}" sibTransId="{30509EB6-74C4-4F53-8ADA-F06F178C86B2}"/>
    <dgm:cxn modelId="{FD9FB90B-3F99-4B45-B9C0-C4D93121752E}" type="presOf" srcId="{F7F79A5D-CED8-470B-87B1-5ABE2C6174DB}" destId="{F5753647-FF56-4C4F-AB43-DE4D0ADF311D}" srcOrd="0" destOrd="0" presId="urn:microsoft.com/office/officeart/2008/layout/VerticalAccentList"/>
    <dgm:cxn modelId="{F0BF8645-F884-4B1C-B7DE-210ED1B486DB}" srcId="{6D415548-0B83-4A66-BAA3-9904FB63758E}" destId="{BD52E6E0-3591-412E-9054-1530D7910E2F}" srcOrd="0" destOrd="0" parTransId="{F35434CD-387D-4EDB-A714-CB0C8F4248F6}" sibTransId="{897A9E14-7814-466A-98D6-EE596A96D452}"/>
    <dgm:cxn modelId="{15B0565B-4D17-424E-8FE6-0AFC9C7DDF3B}" srcId="{6D415548-0B83-4A66-BAA3-9904FB63758E}" destId="{F7F79A5D-CED8-470B-87B1-5ABE2C6174DB}" srcOrd="1" destOrd="0" parTransId="{6ACA7A45-FBB8-40AE-A248-790D7F5BBD52}" sibTransId="{6BF26D3F-538B-4901-B67C-7304A69B3ED2}"/>
    <dgm:cxn modelId="{229D828B-8CE4-476A-B495-EFB21B24151E}" type="presOf" srcId="{BD52E6E0-3591-412E-9054-1530D7910E2F}" destId="{B567AEAA-EB80-42BC-8FE5-D01881CAED45}" srcOrd="0" destOrd="0" presId="urn:microsoft.com/office/officeart/2008/layout/VerticalAccentList"/>
    <dgm:cxn modelId="{4469972B-C6D1-4481-9497-3DC03DDA7835}" type="presOf" srcId="{6D415548-0B83-4A66-BAA3-9904FB63758E}" destId="{65A9DE4F-9553-4457-8F7D-5AC4B3CB0C5E}" srcOrd="0" destOrd="0" presId="urn:microsoft.com/office/officeart/2008/layout/VerticalAccentList"/>
    <dgm:cxn modelId="{86F8C725-5B84-4653-9222-540709A8792A}" type="presOf" srcId="{44C4E991-8FEC-4508-A51C-8CDF2CA34854}" destId="{28FFD72A-3F04-48C6-B73E-67E3F410DD8E}" srcOrd="0" destOrd="0" presId="urn:microsoft.com/office/officeart/2008/layout/VerticalAccentList"/>
    <dgm:cxn modelId="{DC5E2B9B-737B-4152-9E0F-70B51CE52A73}" srcId="{6D415548-0B83-4A66-BAA3-9904FB63758E}" destId="{51172AF1-F1D2-49AF-93D4-F5DE9C9BE088}" srcOrd="2" destOrd="0" parTransId="{F6AF48B9-35B3-4C05-A63B-3A560C340BB3}" sibTransId="{A45180A4-4118-4851-9C5C-995D95B1DA1C}"/>
    <dgm:cxn modelId="{C9F3E5EE-AE38-412F-996A-C0FA84FA7C13}" type="presParOf" srcId="{65A9DE4F-9553-4457-8F7D-5AC4B3CB0C5E}" destId="{A7FE00FB-1ADF-42A7-AA33-7C3DF6A3B2AB}" srcOrd="0" destOrd="0" presId="urn:microsoft.com/office/officeart/2008/layout/VerticalAccentList"/>
    <dgm:cxn modelId="{AB3FA10E-79D5-4243-B8DE-D59AE7912C6B}" type="presParOf" srcId="{A7FE00FB-1ADF-42A7-AA33-7C3DF6A3B2AB}" destId="{B567AEAA-EB80-42BC-8FE5-D01881CAED45}" srcOrd="0" destOrd="0" presId="urn:microsoft.com/office/officeart/2008/layout/VerticalAccentList"/>
    <dgm:cxn modelId="{D0B1B7A0-1654-4620-8155-BD916E6F08B1}" type="presParOf" srcId="{65A9DE4F-9553-4457-8F7D-5AC4B3CB0C5E}" destId="{7199B808-D836-4BDC-B280-0342A5419236}" srcOrd="1" destOrd="0" presId="urn:microsoft.com/office/officeart/2008/layout/VerticalAccentList"/>
    <dgm:cxn modelId="{98E4BC0E-6D79-435F-BBE6-EED375793E6C}" type="presParOf" srcId="{7199B808-D836-4BDC-B280-0342A5419236}" destId="{C46A261C-F345-4635-8596-52A12282FEA3}" srcOrd="0" destOrd="0" presId="urn:microsoft.com/office/officeart/2008/layout/VerticalAccentList"/>
    <dgm:cxn modelId="{CF25AA67-4831-471C-BED7-DFDB128DE420}" type="presParOf" srcId="{7199B808-D836-4BDC-B280-0342A5419236}" destId="{DA99FCB5-8242-49BB-83FA-5BF93D2AA341}" srcOrd="1" destOrd="0" presId="urn:microsoft.com/office/officeart/2008/layout/VerticalAccentList"/>
    <dgm:cxn modelId="{D7EBE89D-5DF6-4A1B-BBFB-D578C7F4F1F8}" type="presParOf" srcId="{7199B808-D836-4BDC-B280-0342A5419236}" destId="{02815C19-30C4-4543-98BC-F1589D077531}" srcOrd="2" destOrd="0" presId="urn:microsoft.com/office/officeart/2008/layout/VerticalAccentList"/>
    <dgm:cxn modelId="{0E2C1115-75B2-4F70-82A2-3D7764220D3C}" type="presParOf" srcId="{7199B808-D836-4BDC-B280-0342A5419236}" destId="{BA989A73-E42A-44BD-A13F-78CCA001AC41}" srcOrd="3" destOrd="0" presId="urn:microsoft.com/office/officeart/2008/layout/VerticalAccentList"/>
    <dgm:cxn modelId="{541CB625-47A1-4512-B57D-69EE9E75247D}" type="presParOf" srcId="{7199B808-D836-4BDC-B280-0342A5419236}" destId="{B74DBD62-93F2-4B70-8105-992A815B6406}" srcOrd="4" destOrd="0" presId="urn:microsoft.com/office/officeart/2008/layout/VerticalAccentList"/>
    <dgm:cxn modelId="{DA75CE61-01D1-418E-BAE4-5E7255C4268E}" type="presParOf" srcId="{7199B808-D836-4BDC-B280-0342A5419236}" destId="{64FB0044-3502-4BB5-BC83-B742ED092175}" srcOrd="5" destOrd="0" presId="urn:microsoft.com/office/officeart/2008/layout/VerticalAccentList"/>
    <dgm:cxn modelId="{E7ECE9CA-1E45-4A80-AD60-9BD9DF6528E3}" type="presParOf" srcId="{7199B808-D836-4BDC-B280-0342A5419236}" destId="{BD8A8EEE-8586-49B7-9F5D-3045225FF81D}" srcOrd="6" destOrd="0" presId="urn:microsoft.com/office/officeart/2008/layout/VerticalAccentList"/>
    <dgm:cxn modelId="{8B32574C-5673-496F-8A90-FE22A14A11FD}" type="presParOf" srcId="{65A9DE4F-9553-4457-8F7D-5AC4B3CB0C5E}" destId="{D383BBFE-A22F-47B0-BDE8-5D7767CF95F4}" srcOrd="2" destOrd="0" presId="urn:microsoft.com/office/officeart/2008/layout/VerticalAccentList"/>
    <dgm:cxn modelId="{61E111C0-B9D8-4CF2-82FA-D23CE5A2C262}" type="presParOf" srcId="{65A9DE4F-9553-4457-8F7D-5AC4B3CB0C5E}" destId="{87B7C2D2-965C-465C-A3F2-0A95F7E87620}" srcOrd="3" destOrd="0" presId="urn:microsoft.com/office/officeart/2008/layout/VerticalAccentList"/>
    <dgm:cxn modelId="{D0A32BF8-DF00-4DD6-A173-16DC28619CDA}" type="presParOf" srcId="{87B7C2D2-965C-465C-A3F2-0A95F7E87620}" destId="{F5753647-FF56-4C4F-AB43-DE4D0ADF311D}" srcOrd="0" destOrd="0" presId="urn:microsoft.com/office/officeart/2008/layout/VerticalAccentList"/>
    <dgm:cxn modelId="{210023D6-5613-4931-A9E4-9831BB5E6076}" type="presParOf" srcId="{65A9DE4F-9553-4457-8F7D-5AC4B3CB0C5E}" destId="{DDDE0184-441D-4A7E-A158-8247E3B28312}" srcOrd="4" destOrd="0" presId="urn:microsoft.com/office/officeart/2008/layout/VerticalAccentList"/>
    <dgm:cxn modelId="{FA363FDE-C100-4990-A6C7-4805C7826211}" type="presParOf" srcId="{DDDE0184-441D-4A7E-A158-8247E3B28312}" destId="{C48C1827-DA3A-4F52-84EB-3F17FDA49941}" srcOrd="0" destOrd="0" presId="urn:microsoft.com/office/officeart/2008/layout/VerticalAccentList"/>
    <dgm:cxn modelId="{41489BD2-4775-4F98-8FCD-F1679F13E6E7}" type="presParOf" srcId="{DDDE0184-441D-4A7E-A158-8247E3B28312}" destId="{16FAE2AF-BB45-441D-BB67-46FB4011B5A0}" srcOrd="1" destOrd="0" presId="urn:microsoft.com/office/officeart/2008/layout/VerticalAccentList"/>
    <dgm:cxn modelId="{230CF569-EFF5-4747-910C-1B7A09AA338E}" type="presParOf" srcId="{DDDE0184-441D-4A7E-A158-8247E3B28312}" destId="{30B4F26A-DE8E-40E7-BEE7-F9ABE1619B3A}" srcOrd="2" destOrd="0" presId="urn:microsoft.com/office/officeart/2008/layout/VerticalAccentList"/>
    <dgm:cxn modelId="{247AC404-A322-4542-9209-F487F76364AA}" type="presParOf" srcId="{DDDE0184-441D-4A7E-A158-8247E3B28312}" destId="{06C0AB9D-39F3-47C8-88C2-F71D0EE17F22}" srcOrd="3" destOrd="0" presId="urn:microsoft.com/office/officeart/2008/layout/VerticalAccentList"/>
    <dgm:cxn modelId="{85B07BBE-6AC9-4901-9168-3FA9290E6826}" type="presParOf" srcId="{DDDE0184-441D-4A7E-A158-8247E3B28312}" destId="{F0275DFD-AA6D-4595-A2D7-A2321AFAE953}" srcOrd="4" destOrd="0" presId="urn:microsoft.com/office/officeart/2008/layout/VerticalAccentList"/>
    <dgm:cxn modelId="{0833EFEB-428C-4DD1-99C8-C5C5C30B0BE1}" type="presParOf" srcId="{DDDE0184-441D-4A7E-A158-8247E3B28312}" destId="{BC8FAB45-843D-4A36-9361-BE60B4E02BD2}" srcOrd="5" destOrd="0" presId="urn:microsoft.com/office/officeart/2008/layout/VerticalAccentList"/>
    <dgm:cxn modelId="{DB92ED6F-27D5-43B2-8AC6-253CAE652DAB}" type="presParOf" srcId="{DDDE0184-441D-4A7E-A158-8247E3B28312}" destId="{AFAD5A80-7C37-45ED-9B65-59588E3E763C}" srcOrd="6" destOrd="0" presId="urn:microsoft.com/office/officeart/2008/layout/VerticalAccentList"/>
    <dgm:cxn modelId="{A1B54BE4-4E2D-4B64-820E-725CF662AAC4}" type="presParOf" srcId="{65A9DE4F-9553-4457-8F7D-5AC4B3CB0C5E}" destId="{03153CCD-5419-4495-ADDB-490A1A958FC4}" srcOrd="5" destOrd="0" presId="urn:microsoft.com/office/officeart/2008/layout/VerticalAccentList"/>
    <dgm:cxn modelId="{38FD5951-EEE7-4D8E-AB71-517D9794D650}" type="presParOf" srcId="{65A9DE4F-9553-4457-8F7D-5AC4B3CB0C5E}" destId="{7ADC3C83-2704-4E50-AE0B-B6DE270F725F}" srcOrd="6" destOrd="0" presId="urn:microsoft.com/office/officeart/2008/layout/VerticalAccentList"/>
    <dgm:cxn modelId="{77FC451D-29AE-405F-9D37-4667C0AF61F3}" type="presParOf" srcId="{7ADC3C83-2704-4E50-AE0B-B6DE270F725F}" destId="{2490FC23-C0B2-4C39-A34B-CA07C7781867}" srcOrd="0" destOrd="0" presId="urn:microsoft.com/office/officeart/2008/layout/VerticalAccentList"/>
    <dgm:cxn modelId="{9EDC5579-E014-4D96-9C3A-765BFDF85CF1}" type="presParOf" srcId="{65A9DE4F-9553-4457-8F7D-5AC4B3CB0C5E}" destId="{E58B812F-0594-4F1B-88E7-7457511561C6}" srcOrd="7" destOrd="0" presId="urn:microsoft.com/office/officeart/2008/layout/VerticalAccentList"/>
    <dgm:cxn modelId="{27A93420-139B-47BC-A4D8-92B356131E0F}" type="presParOf" srcId="{E58B812F-0594-4F1B-88E7-7457511561C6}" destId="{2CDC400C-910D-47FC-B009-78F3F0AFF6B7}" srcOrd="0" destOrd="0" presId="urn:microsoft.com/office/officeart/2008/layout/VerticalAccentList"/>
    <dgm:cxn modelId="{5CCD520E-DE38-4D11-A233-533430016E14}" type="presParOf" srcId="{E58B812F-0594-4F1B-88E7-7457511561C6}" destId="{46532139-F4D0-4A78-8941-324B6AF5DD4C}" srcOrd="1" destOrd="0" presId="urn:microsoft.com/office/officeart/2008/layout/VerticalAccentList"/>
    <dgm:cxn modelId="{5B21F003-A497-41A8-AE5F-CB0A98C00F53}" type="presParOf" srcId="{E58B812F-0594-4F1B-88E7-7457511561C6}" destId="{9342B4E3-AC2E-4520-94FE-53E4338BB471}" srcOrd="2" destOrd="0" presId="urn:microsoft.com/office/officeart/2008/layout/VerticalAccentList"/>
    <dgm:cxn modelId="{66048995-8BCB-490B-876B-5B4DE552CC01}" type="presParOf" srcId="{E58B812F-0594-4F1B-88E7-7457511561C6}" destId="{2F796A39-7116-43B0-98E5-5D570815E0E8}" srcOrd="3" destOrd="0" presId="urn:microsoft.com/office/officeart/2008/layout/VerticalAccentList"/>
    <dgm:cxn modelId="{4EE2B333-6DAF-40F2-8D41-761BA76572E3}" type="presParOf" srcId="{E58B812F-0594-4F1B-88E7-7457511561C6}" destId="{D6402AA6-E6CC-4DAB-93A7-C63D3F817122}" srcOrd="4" destOrd="0" presId="urn:microsoft.com/office/officeart/2008/layout/VerticalAccentList"/>
    <dgm:cxn modelId="{4EBF5ACE-C314-4501-98D9-FFEF1EB9B8E2}" type="presParOf" srcId="{E58B812F-0594-4F1B-88E7-7457511561C6}" destId="{820FA215-90A3-4DFB-9524-091B20746512}" srcOrd="5" destOrd="0" presId="urn:microsoft.com/office/officeart/2008/layout/VerticalAccentList"/>
    <dgm:cxn modelId="{1FEF6CE4-7194-477F-BD7E-098DE09592CB}" type="presParOf" srcId="{E58B812F-0594-4F1B-88E7-7457511561C6}" destId="{F3876428-4DB6-429C-B8C3-09959707EF07}" srcOrd="6" destOrd="0" presId="urn:microsoft.com/office/officeart/2008/layout/VerticalAccentList"/>
    <dgm:cxn modelId="{ED9EAD6A-142D-471C-B535-3039FA771336}" type="presParOf" srcId="{65A9DE4F-9553-4457-8F7D-5AC4B3CB0C5E}" destId="{896F65E1-97D6-4FC5-B9DE-266DB7759951}" srcOrd="8" destOrd="0" presId="urn:microsoft.com/office/officeart/2008/layout/VerticalAccentList"/>
    <dgm:cxn modelId="{EA22BFF5-1097-47D3-AA66-632940E979E1}" type="presParOf" srcId="{65A9DE4F-9553-4457-8F7D-5AC4B3CB0C5E}" destId="{DA35988A-3679-4E00-9E5E-E77FB1599354}" srcOrd="9" destOrd="0" presId="urn:microsoft.com/office/officeart/2008/layout/VerticalAccentList"/>
    <dgm:cxn modelId="{656BFEDD-7CA9-4E36-9927-85FED319FC23}" type="presParOf" srcId="{DA35988A-3679-4E00-9E5E-E77FB1599354}" destId="{28FFD72A-3F04-48C6-B73E-67E3F410DD8E}" srcOrd="0" destOrd="0" presId="urn:microsoft.com/office/officeart/2008/layout/VerticalAccentList"/>
    <dgm:cxn modelId="{A36226F2-4840-46B7-96C2-DB88D44FCD23}" type="presParOf" srcId="{65A9DE4F-9553-4457-8F7D-5AC4B3CB0C5E}" destId="{3E870062-8913-4945-B3A5-71F3E090C1A5}" srcOrd="10" destOrd="0" presId="urn:microsoft.com/office/officeart/2008/layout/VerticalAccentList"/>
    <dgm:cxn modelId="{F2C50BDA-0868-4A4E-815B-933963AAA17B}" type="presParOf" srcId="{3E870062-8913-4945-B3A5-71F3E090C1A5}" destId="{E3BFFC40-FC4A-4C14-84FD-F7DEA63D865E}" srcOrd="0" destOrd="0" presId="urn:microsoft.com/office/officeart/2008/layout/VerticalAccentList"/>
    <dgm:cxn modelId="{5DE20609-0914-4A4C-B629-5C4CAD772664}" type="presParOf" srcId="{3E870062-8913-4945-B3A5-71F3E090C1A5}" destId="{DF8029D5-8225-4EBD-8A58-51685F9E19D2}" srcOrd="1" destOrd="0" presId="urn:microsoft.com/office/officeart/2008/layout/VerticalAccentList"/>
    <dgm:cxn modelId="{8F59A99B-3A2B-41B6-8E6D-1C1A69EA9499}" type="presParOf" srcId="{3E870062-8913-4945-B3A5-71F3E090C1A5}" destId="{F389753C-8193-4FB1-B8BC-5FF1C5C86C43}" srcOrd="2" destOrd="0" presId="urn:microsoft.com/office/officeart/2008/layout/VerticalAccentList"/>
    <dgm:cxn modelId="{5DDF1966-52D0-44F6-93E7-F66CCA908DCD}" type="presParOf" srcId="{3E870062-8913-4945-B3A5-71F3E090C1A5}" destId="{0AA0814D-DEE1-4B56-858B-97F2F43E669E}" srcOrd="3" destOrd="0" presId="urn:microsoft.com/office/officeart/2008/layout/VerticalAccentList"/>
    <dgm:cxn modelId="{5BBAE720-6F3E-4EF0-B8F8-2AC0E77DB610}" type="presParOf" srcId="{3E870062-8913-4945-B3A5-71F3E090C1A5}" destId="{8A1AABAF-BFE6-44A8-831F-6CE73F846B31}" srcOrd="4" destOrd="0" presId="urn:microsoft.com/office/officeart/2008/layout/VerticalAccentList"/>
    <dgm:cxn modelId="{11430540-FD7E-4E02-89F9-E0FDAB457A24}" type="presParOf" srcId="{3E870062-8913-4945-B3A5-71F3E090C1A5}" destId="{CEB25FFD-3F97-4443-93C3-09709A31F5F8}" srcOrd="5" destOrd="0" presId="urn:microsoft.com/office/officeart/2008/layout/VerticalAccentList"/>
    <dgm:cxn modelId="{B4966F46-EC0A-4491-ADD5-0A20C1FBD543}" type="presParOf" srcId="{3E870062-8913-4945-B3A5-71F3E090C1A5}" destId="{79B7121A-724B-46AA-BF23-88B1177953B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29B66D-9E71-45E8-99DD-7EB92CB14887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rtl="1"/>
          <a:endParaRPr lang="ar-SA"/>
        </a:p>
      </dgm:t>
    </dgm:pt>
    <dgm:pt modelId="{069D7FD9-095F-4644-B561-5089FB4FF09B}">
      <dgm:prSet phldrT="[Text]"/>
      <dgm:spPr/>
      <dgm:t>
        <a:bodyPr/>
        <a:lstStyle/>
        <a:p>
          <a:pPr rtl="1"/>
          <a:r>
            <a:rPr lang="en-US" dirty="0" smtClean="0"/>
            <a:t>Leading</a:t>
          </a:r>
          <a:endParaRPr lang="ar-SA" dirty="0"/>
        </a:p>
      </dgm:t>
    </dgm:pt>
    <dgm:pt modelId="{6DCBC80A-69B8-47F3-89E5-F9CC0B1E665E}" type="parTrans" cxnId="{CFB58619-B68D-44CA-9627-D80F0D2D6AE4}">
      <dgm:prSet/>
      <dgm:spPr/>
      <dgm:t>
        <a:bodyPr/>
        <a:lstStyle/>
        <a:p>
          <a:pPr rtl="1"/>
          <a:endParaRPr lang="ar-SA"/>
        </a:p>
      </dgm:t>
    </dgm:pt>
    <dgm:pt modelId="{3955C3AE-0D32-4B1E-A648-DC2570F60703}" type="sibTrans" cxnId="{CFB58619-B68D-44CA-9627-D80F0D2D6AE4}">
      <dgm:prSet/>
      <dgm:spPr/>
      <dgm:t>
        <a:bodyPr/>
        <a:lstStyle/>
        <a:p>
          <a:pPr rtl="1"/>
          <a:endParaRPr lang="ar-SA"/>
        </a:p>
      </dgm:t>
    </dgm:pt>
    <dgm:pt modelId="{09D2AA7C-474A-4E4B-91ED-D2BE92CED12D}">
      <dgm:prSet phldrT="[Text]"/>
      <dgm:spPr/>
      <dgm:t>
        <a:bodyPr/>
        <a:lstStyle/>
        <a:p>
          <a:pPr rtl="1"/>
          <a:r>
            <a:rPr lang="en-US" dirty="0" smtClean="0"/>
            <a:t>Planning</a:t>
          </a:r>
          <a:endParaRPr lang="ar-SA" dirty="0"/>
        </a:p>
      </dgm:t>
    </dgm:pt>
    <dgm:pt modelId="{2222B1E4-E957-40BC-A1B4-8340907BB208}" type="parTrans" cxnId="{465DF6BE-A3D3-4FAC-8989-FA088F6CF731}">
      <dgm:prSet/>
      <dgm:spPr/>
      <dgm:t>
        <a:bodyPr/>
        <a:lstStyle/>
        <a:p>
          <a:pPr rtl="1"/>
          <a:endParaRPr lang="ar-SA"/>
        </a:p>
      </dgm:t>
    </dgm:pt>
    <dgm:pt modelId="{F2D6A1C8-9CFE-4E46-962B-3DFE39549AD9}" type="sibTrans" cxnId="{465DF6BE-A3D3-4FAC-8989-FA088F6CF731}">
      <dgm:prSet/>
      <dgm:spPr/>
      <dgm:t>
        <a:bodyPr/>
        <a:lstStyle/>
        <a:p>
          <a:pPr rtl="1"/>
          <a:endParaRPr lang="ar-SA"/>
        </a:p>
      </dgm:t>
    </dgm:pt>
    <dgm:pt modelId="{2238EC02-EE10-4BFA-9744-41B930518079}">
      <dgm:prSet phldrT="[Text]"/>
      <dgm:spPr/>
      <dgm:t>
        <a:bodyPr/>
        <a:lstStyle/>
        <a:p>
          <a:pPr rtl="1"/>
          <a:r>
            <a:rPr lang="en-US" b="1" i="0" dirty="0" smtClean="0"/>
            <a:t>Organizing</a:t>
          </a:r>
          <a:endParaRPr lang="ar-SA" dirty="0"/>
        </a:p>
      </dgm:t>
    </dgm:pt>
    <dgm:pt modelId="{A82B97D0-1AEA-4AE0-88D5-548C7934FD57}" type="parTrans" cxnId="{848E0FDD-7FC0-4EF8-9B3C-385C00278FA5}">
      <dgm:prSet/>
      <dgm:spPr/>
      <dgm:t>
        <a:bodyPr/>
        <a:lstStyle/>
        <a:p>
          <a:pPr rtl="1"/>
          <a:endParaRPr lang="ar-SA"/>
        </a:p>
      </dgm:t>
    </dgm:pt>
    <dgm:pt modelId="{C190F7D2-3445-45C7-BB97-FA75B113376B}" type="sibTrans" cxnId="{848E0FDD-7FC0-4EF8-9B3C-385C00278FA5}">
      <dgm:prSet/>
      <dgm:spPr/>
      <dgm:t>
        <a:bodyPr/>
        <a:lstStyle/>
        <a:p>
          <a:pPr rtl="1"/>
          <a:endParaRPr lang="ar-SA"/>
        </a:p>
      </dgm:t>
    </dgm:pt>
    <dgm:pt modelId="{A8933BAE-E176-47A7-90C4-C187ABBE39AD}">
      <dgm:prSet/>
      <dgm:spPr/>
      <dgm:t>
        <a:bodyPr/>
        <a:lstStyle/>
        <a:p>
          <a:pPr rtl="1"/>
          <a:r>
            <a:rPr lang="en-US" b="1" i="0" dirty="0" smtClean="0"/>
            <a:t>Communications</a:t>
          </a:r>
          <a:endParaRPr lang="en-US" dirty="0"/>
        </a:p>
      </dgm:t>
    </dgm:pt>
    <dgm:pt modelId="{65EE71CD-E333-4D44-A980-3584D5157CA3}" type="parTrans" cxnId="{7A589228-9811-4161-98D6-7C51DC1ED37D}">
      <dgm:prSet/>
      <dgm:spPr/>
      <dgm:t>
        <a:bodyPr/>
        <a:lstStyle/>
        <a:p>
          <a:pPr rtl="1"/>
          <a:endParaRPr lang="ar-SA"/>
        </a:p>
      </dgm:t>
    </dgm:pt>
    <dgm:pt modelId="{25657A16-D0BA-4141-BD55-DDEFFE9CFF86}" type="sibTrans" cxnId="{7A589228-9811-4161-98D6-7C51DC1ED37D}">
      <dgm:prSet/>
      <dgm:spPr/>
      <dgm:t>
        <a:bodyPr/>
        <a:lstStyle/>
        <a:p>
          <a:pPr rtl="1"/>
          <a:endParaRPr lang="ar-SA"/>
        </a:p>
      </dgm:t>
    </dgm:pt>
    <dgm:pt modelId="{14D84ED9-006C-4F87-8F9C-614A258CA3C7}">
      <dgm:prSet/>
      <dgm:spPr/>
      <dgm:t>
        <a:bodyPr/>
        <a:lstStyle/>
        <a:p>
          <a:pPr rtl="1"/>
          <a:r>
            <a:rPr lang="en-US" b="1" i="0" dirty="0" smtClean="0"/>
            <a:t>Risk Management</a:t>
          </a:r>
          <a:endParaRPr lang="en-US" dirty="0"/>
        </a:p>
      </dgm:t>
    </dgm:pt>
    <dgm:pt modelId="{3BBC120C-96C9-4333-A19C-F5792D978042}" type="parTrans" cxnId="{59CE6915-367D-4115-AA63-557B65E9058F}">
      <dgm:prSet/>
      <dgm:spPr/>
      <dgm:t>
        <a:bodyPr/>
        <a:lstStyle/>
        <a:p>
          <a:pPr rtl="1"/>
          <a:endParaRPr lang="ar-SA"/>
        </a:p>
      </dgm:t>
    </dgm:pt>
    <dgm:pt modelId="{9408CDA9-F7D7-4230-9398-2B4B27F53B6C}" type="sibTrans" cxnId="{59CE6915-367D-4115-AA63-557B65E9058F}">
      <dgm:prSet/>
      <dgm:spPr/>
      <dgm:t>
        <a:bodyPr/>
        <a:lstStyle/>
        <a:p>
          <a:pPr rtl="1"/>
          <a:endParaRPr lang="ar-SA"/>
        </a:p>
      </dgm:t>
    </dgm:pt>
    <dgm:pt modelId="{701177AC-2886-42B2-810A-913DC2D94D8A}" type="pres">
      <dgm:prSet presAssocID="{9529B66D-9E71-45E8-99DD-7EB92CB14887}" presName="Name0" presStyleCnt="0">
        <dgm:presLayoutVars>
          <dgm:chMax val="7"/>
          <dgm:chPref val="7"/>
          <dgm:dir/>
        </dgm:presLayoutVars>
      </dgm:prSet>
      <dgm:spPr/>
    </dgm:pt>
    <dgm:pt modelId="{EE537DAD-C2EB-4103-B77D-136A9A88476D}" type="pres">
      <dgm:prSet presAssocID="{9529B66D-9E71-45E8-99DD-7EB92CB14887}" presName="Name1" presStyleCnt="0"/>
      <dgm:spPr/>
    </dgm:pt>
    <dgm:pt modelId="{171560C8-3D1B-4996-AAE9-0058409BDBE4}" type="pres">
      <dgm:prSet presAssocID="{9529B66D-9E71-45E8-99DD-7EB92CB14887}" presName="cycle" presStyleCnt="0"/>
      <dgm:spPr/>
    </dgm:pt>
    <dgm:pt modelId="{148C0EB0-B038-4749-B6C6-4BE90EDBA99D}" type="pres">
      <dgm:prSet presAssocID="{9529B66D-9E71-45E8-99DD-7EB92CB14887}" presName="srcNode" presStyleLbl="node1" presStyleIdx="0" presStyleCnt="5"/>
      <dgm:spPr/>
    </dgm:pt>
    <dgm:pt modelId="{982F1724-AF73-4142-924E-CF2EA4B3F911}" type="pres">
      <dgm:prSet presAssocID="{9529B66D-9E71-45E8-99DD-7EB92CB14887}" presName="conn" presStyleLbl="parChTrans1D2" presStyleIdx="0" presStyleCnt="1"/>
      <dgm:spPr/>
    </dgm:pt>
    <dgm:pt modelId="{50AA6959-1F45-4CC9-934B-50295EB70A95}" type="pres">
      <dgm:prSet presAssocID="{9529B66D-9E71-45E8-99DD-7EB92CB14887}" presName="extraNode" presStyleLbl="node1" presStyleIdx="0" presStyleCnt="5"/>
      <dgm:spPr/>
    </dgm:pt>
    <dgm:pt modelId="{AE9EA420-4008-4B0C-B390-6C16E25D176E}" type="pres">
      <dgm:prSet presAssocID="{9529B66D-9E71-45E8-99DD-7EB92CB14887}" presName="dstNode" presStyleLbl="node1" presStyleIdx="0" presStyleCnt="5"/>
      <dgm:spPr/>
    </dgm:pt>
    <dgm:pt modelId="{1772D534-5F09-4CC0-B863-5D2D579DECF9}" type="pres">
      <dgm:prSet presAssocID="{069D7FD9-095F-4644-B561-5089FB4FF09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79A05E91-2AAB-455C-8ECF-61D48A2D11E0}" type="pres">
      <dgm:prSet presAssocID="{069D7FD9-095F-4644-B561-5089FB4FF09B}" presName="accent_1" presStyleCnt="0"/>
      <dgm:spPr/>
    </dgm:pt>
    <dgm:pt modelId="{D90FFC96-031E-456F-A84D-2EB1379E88A8}" type="pres">
      <dgm:prSet presAssocID="{069D7FD9-095F-4644-B561-5089FB4FF09B}" presName="accentRepeatNode" presStyleLbl="solidFgAcc1" presStyleIdx="0" presStyleCnt="5"/>
      <dgm:spPr/>
    </dgm:pt>
    <dgm:pt modelId="{0003BEFB-4DDB-4E08-9805-A7721C3ECC0C}" type="pres">
      <dgm:prSet presAssocID="{09D2AA7C-474A-4E4B-91ED-D2BE92CED12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59C28FDE-FC3A-43D8-96F0-AD979BB22A03}" type="pres">
      <dgm:prSet presAssocID="{09D2AA7C-474A-4E4B-91ED-D2BE92CED12D}" presName="accent_2" presStyleCnt="0"/>
      <dgm:spPr/>
    </dgm:pt>
    <dgm:pt modelId="{0817FD32-52BE-466B-929B-B3F96619816B}" type="pres">
      <dgm:prSet presAssocID="{09D2AA7C-474A-4E4B-91ED-D2BE92CED12D}" presName="accentRepeatNode" presStyleLbl="solidFgAcc1" presStyleIdx="1" presStyleCnt="5"/>
      <dgm:spPr/>
    </dgm:pt>
    <dgm:pt modelId="{F32BEEC4-9796-44DF-9577-6141890817A3}" type="pres">
      <dgm:prSet presAssocID="{2238EC02-EE10-4BFA-9744-41B93051807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3DCABF77-A26A-4949-BE35-D697A21F2437}" type="pres">
      <dgm:prSet presAssocID="{2238EC02-EE10-4BFA-9744-41B930518079}" presName="accent_3" presStyleCnt="0"/>
      <dgm:spPr/>
    </dgm:pt>
    <dgm:pt modelId="{5D736D15-3F3F-4519-B7CE-313D3E24B389}" type="pres">
      <dgm:prSet presAssocID="{2238EC02-EE10-4BFA-9744-41B930518079}" presName="accentRepeatNode" presStyleLbl="solidFgAcc1" presStyleIdx="2" presStyleCnt="5"/>
      <dgm:spPr/>
    </dgm:pt>
    <dgm:pt modelId="{D5FB0AC5-05EE-40D0-9A60-2D32D1CC3D8E}" type="pres">
      <dgm:prSet presAssocID="{A8933BAE-E176-47A7-90C4-C187ABBE39A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BDCEFD8A-6B25-4B40-A684-778715B6BCD8}" type="pres">
      <dgm:prSet presAssocID="{A8933BAE-E176-47A7-90C4-C187ABBE39AD}" presName="accent_4" presStyleCnt="0"/>
      <dgm:spPr/>
    </dgm:pt>
    <dgm:pt modelId="{3B58DFD6-7B3D-438C-B6D1-18CA12223738}" type="pres">
      <dgm:prSet presAssocID="{A8933BAE-E176-47A7-90C4-C187ABBE39AD}" presName="accentRepeatNode" presStyleLbl="solidFgAcc1" presStyleIdx="3" presStyleCnt="5"/>
      <dgm:spPr/>
    </dgm:pt>
    <dgm:pt modelId="{51A7309E-1797-4752-8B67-8618F3A395A1}" type="pres">
      <dgm:prSet presAssocID="{14D84ED9-006C-4F87-8F9C-614A258CA3C7}" presName="text_5" presStyleLbl="node1" presStyleIdx="4" presStyleCnt="5" custLinFactNeighborX="574" custLinFactNeighborY="8329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A32DD8D6-6577-480B-912F-7EDDDDAF5DA6}" type="pres">
      <dgm:prSet presAssocID="{14D84ED9-006C-4F87-8F9C-614A258CA3C7}" presName="accent_5" presStyleCnt="0"/>
      <dgm:spPr/>
    </dgm:pt>
    <dgm:pt modelId="{6391D18A-289A-43FE-9F28-DF89C7947E61}" type="pres">
      <dgm:prSet presAssocID="{14D84ED9-006C-4F87-8F9C-614A258CA3C7}" presName="accentRepeatNode" presStyleLbl="solidFgAcc1" presStyleIdx="4" presStyleCnt="5"/>
      <dgm:spPr/>
    </dgm:pt>
  </dgm:ptLst>
  <dgm:cxnLst>
    <dgm:cxn modelId="{517E8508-D6B8-4CCD-84B0-55BA632C1765}" type="presOf" srcId="{09D2AA7C-474A-4E4B-91ED-D2BE92CED12D}" destId="{0003BEFB-4DDB-4E08-9805-A7721C3ECC0C}" srcOrd="0" destOrd="0" presId="urn:microsoft.com/office/officeart/2008/layout/VerticalCurvedList"/>
    <dgm:cxn modelId="{848E0FDD-7FC0-4EF8-9B3C-385C00278FA5}" srcId="{9529B66D-9E71-45E8-99DD-7EB92CB14887}" destId="{2238EC02-EE10-4BFA-9744-41B930518079}" srcOrd="2" destOrd="0" parTransId="{A82B97D0-1AEA-4AE0-88D5-548C7934FD57}" sibTransId="{C190F7D2-3445-45C7-BB97-FA75B113376B}"/>
    <dgm:cxn modelId="{4739F7B6-740C-43B4-BA89-0C0798E5BF68}" type="presOf" srcId="{9529B66D-9E71-45E8-99DD-7EB92CB14887}" destId="{701177AC-2886-42B2-810A-913DC2D94D8A}" srcOrd="0" destOrd="0" presId="urn:microsoft.com/office/officeart/2008/layout/VerticalCurvedList"/>
    <dgm:cxn modelId="{CFB58619-B68D-44CA-9627-D80F0D2D6AE4}" srcId="{9529B66D-9E71-45E8-99DD-7EB92CB14887}" destId="{069D7FD9-095F-4644-B561-5089FB4FF09B}" srcOrd="0" destOrd="0" parTransId="{6DCBC80A-69B8-47F3-89E5-F9CC0B1E665E}" sibTransId="{3955C3AE-0D32-4B1E-A648-DC2570F60703}"/>
    <dgm:cxn modelId="{465DF6BE-A3D3-4FAC-8989-FA088F6CF731}" srcId="{9529B66D-9E71-45E8-99DD-7EB92CB14887}" destId="{09D2AA7C-474A-4E4B-91ED-D2BE92CED12D}" srcOrd="1" destOrd="0" parTransId="{2222B1E4-E957-40BC-A1B4-8340907BB208}" sibTransId="{F2D6A1C8-9CFE-4E46-962B-3DFE39549AD9}"/>
    <dgm:cxn modelId="{A6281C3B-BA08-47D7-A9AA-35BDF1168D8C}" type="presOf" srcId="{A8933BAE-E176-47A7-90C4-C187ABBE39AD}" destId="{D5FB0AC5-05EE-40D0-9A60-2D32D1CC3D8E}" srcOrd="0" destOrd="0" presId="urn:microsoft.com/office/officeart/2008/layout/VerticalCurvedList"/>
    <dgm:cxn modelId="{59CE6915-367D-4115-AA63-557B65E9058F}" srcId="{9529B66D-9E71-45E8-99DD-7EB92CB14887}" destId="{14D84ED9-006C-4F87-8F9C-614A258CA3C7}" srcOrd="4" destOrd="0" parTransId="{3BBC120C-96C9-4333-A19C-F5792D978042}" sibTransId="{9408CDA9-F7D7-4230-9398-2B4B27F53B6C}"/>
    <dgm:cxn modelId="{7A589228-9811-4161-98D6-7C51DC1ED37D}" srcId="{9529B66D-9E71-45E8-99DD-7EB92CB14887}" destId="{A8933BAE-E176-47A7-90C4-C187ABBE39AD}" srcOrd="3" destOrd="0" parTransId="{65EE71CD-E333-4D44-A980-3584D5157CA3}" sibTransId="{25657A16-D0BA-4141-BD55-DDEFFE9CFF86}"/>
    <dgm:cxn modelId="{732DE722-A1C5-475F-8034-42F1F30222DE}" type="presOf" srcId="{3955C3AE-0D32-4B1E-A648-DC2570F60703}" destId="{982F1724-AF73-4142-924E-CF2EA4B3F911}" srcOrd="0" destOrd="0" presId="urn:microsoft.com/office/officeart/2008/layout/VerticalCurvedList"/>
    <dgm:cxn modelId="{277E9DA1-64C3-4279-9CF3-4E654C463F6A}" type="presOf" srcId="{069D7FD9-095F-4644-B561-5089FB4FF09B}" destId="{1772D534-5F09-4CC0-B863-5D2D579DECF9}" srcOrd="0" destOrd="0" presId="urn:microsoft.com/office/officeart/2008/layout/VerticalCurvedList"/>
    <dgm:cxn modelId="{0FAAF9FB-F1DE-4E68-84A1-50F99974AE10}" type="presOf" srcId="{2238EC02-EE10-4BFA-9744-41B930518079}" destId="{F32BEEC4-9796-44DF-9577-6141890817A3}" srcOrd="0" destOrd="0" presId="urn:microsoft.com/office/officeart/2008/layout/VerticalCurvedList"/>
    <dgm:cxn modelId="{A368E5D0-528B-477F-B2DA-39362F568CC9}" type="presOf" srcId="{14D84ED9-006C-4F87-8F9C-614A258CA3C7}" destId="{51A7309E-1797-4752-8B67-8618F3A395A1}" srcOrd="0" destOrd="0" presId="urn:microsoft.com/office/officeart/2008/layout/VerticalCurvedList"/>
    <dgm:cxn modelId="{E6813DD4-C71B-4936-86DB-428447F42D3B}" type="presParOf" srcId="{701177AC-2886-42B2-810A-913DC2D94D8A}" destId="{EE537DAD-C2EB-4103-B77D-136A9A88476D}" srcOrd="0" destOrd="0" presId="urn:microsoft.com/office/officeart/2008/layout/VerticalCurvedList"/>
    <dgm:cxn modelId="{46B4C2DD-522E-47FD-BB49-17180D230778}" type="presParOf" srcId="{EE537DAD-C2EB-4103-B77D-136A9A88476D}" destId="{171560C8-3D1B-4996-AAE9-0058409BDBE4}" srcOrd="0" destOrd="0" presId="urn:microsoft.com/office/officeart/2008/layout/VerticalCurvedList"/>
    <dgm:cxn modelId="{95A7F3C0-6166-4EBF-BF54-C0C0BA7564E4}" type="presParOf" srcId="{171560C8-3D1B-4996-AAE9-0058409BDBE4}" destId="{148C0EB0-B038-4749-B6C6-4BE90EDBA99D}" srcOrd="0" destOrd="0" presId="urn:microsoft.com/office/officeart/2008/layout/VerticalCurvedList"/>
    <dgm:cxn modelId="{00C030C8-8C69-4A4F-94C6-DAE1F4D30A6F}" type="presParOf" srcId="{171560C8-3D1B-4996-AAE9-0058409BDBE4}" destId="{982F1724-AF73-4142-924E-CF2EA4B3F911}" srcOrd="1" destOrd="0" presId="urn:microsoft.com/office/officeart/2008/layout/VerticalCurvedList"/>
    <dgm:cxn modelId="{E93515D6-5C7A-4CCE-871C-DF077D555D56}" type="presParOf" srcId="{171560C8-3D1B-4996-AAE9-0058409BDBE4}" destId="{50AA6959-1F45-4CC9-934B-50295EB70A95}" srcOrd="2" destOrd="0" presId="urn:microsoft.com/office/officeart/2008/layout/VerticalCurvedList"/>
    <dgm:cxn modelId="{11B35F6F-FF49-460C-8F5B-BAE378BEE214}" type="presParOf" srcId="{171560C8-3D1B-4996-AAE9-0058409BDBE4}" destId="{AE9EA420-4008-4B0C-B390-6C16E25D176E}" srcOrd="3" destOrd="0" presId="urn:microsoft.com/office/officeart/2008/layout/VerticalCurvedList"/>
    <dgm:cxn modelId="{8542456F-EF88-4138-ACD2-A03225D46664}" type="presParOf" srcId="{EE537DAD-C2EB-4103-B77D-136A9A88476D}" destId="{1772D534-5F09-4CC0-B863-5D2D579DECF9}" srcOrd="1" destOrd="0" presId="urn:microsoft.com/office/officeart/2008/layout/VerticalCurvedList"/>
    <dgm:cxn modelId="{567AB5AC-BDF2-4FF8-B273-A898A97DF226}" type="presParOf" srcId="{EE537DAD-C2EB-4103-B77D-136A9A88476D}" destId="{79A05E91-2AAB-455C-8ECF-61D48A2D11E0}" srcOrd="2" destOrd="0" presId="urn:microsoft.com/office/officeart/2008/layout/VerticalCurvedList"/>
    <dgm:cxn modelId="{686E4C32-42DE-4041-9F0B-3F36CE116A3E}" type="presParOf" srcId="{79A05E91-2AAB-455C-8ECF-61D48A2D11E0}" destId="{D90FFC96-031E-456F-A84D-2EB1379E88A8}" srcOrd="0" destOrd="0" presId="urn:microsoft.com/office/officeart/2008/layout/VerticalCurvedList"/>
    <dgm:cxn modelId="{F12C8732-6FB1-48C3-9705-2AEF08476C6F}" type="presParOf" srcId="{EE537DAD-C2EB-4103-B77D-136A9A88476D}" destId="{0003BEFB-4DDB-4E08-9805-A7721C3ECC0C}" srcOrd="3" destOrd="0" presId="urn:microsoft.com/office/officeart/2008/layout/VerticalCurvedList"/>
    <dgm:cxn modelId="{07D0470B-1113-4C19-8F3E-576EE8165332}" type="presParOf" srcId="{EE537DAD-C2EB-4103-B77D-136A9A88476D}" destId="{59C28FDE-FC3A-43D8-96F0-AD979BB22A03}" srcOrd="4" destOrd="0" presId="urn:microsoft.com/office/officeart/2008/layout/VerticalCurvedList"/>
    <dgm:cxn modelId="{B4B9AD07-990C-44BF-8C3B-E6F94E6D7A84}" type="presParOf" srcId="{59C28FDE-FC3A-43D8-96F0-AD979BB22A03}" destId="{0817FD32-52BE-466B-929B-B3F96619816B}" srcOrd="0" destOrd="0" presId="urn:microsoft.com/office/officeart/2008/layout/VerticalCurvedList"/>
    <dgm:cxn modelId="{D39D0CFC-9C9A-4D75-8DC4-041D1D277195}" type="presParOf" srcId="{EE537DAD-C2EB-4103-B77D-136A9A88476D}" destId="{F32BEEC4-9796-44DF-9577-6141890817A3}" srcOrd="5" destOrd="0" presId="urn:microsoft.com/office/officeart/2008/layout/VerticalCurvedList"/>
    <dgm:cxn modelId="{44A9FCAE-8F9E-4A9C-BFCF-027086445668}" type="presParOf" srcId="{EE537DAD-C2EB-4103-B77D-136A9A88476D}" destId="{3DCABF77-A26A-4949-BE35-D697A21F2437}" srcOrd="6" destOrd="0" presId="urn:microsoft.com/office/officeart/2008/layout/VerticalCurvedList"/>
    <dgm:cxn modelId="{AF14B4C4-31FE-47FB-B3B4-DE2F8064E840}" type="presParOf" srcId="{3DCABF77-A26A-4949-BE35-D697A21F2437}" destId="{5D736D15-3F3F-4519-B7CE-313D3E24B389}" srcOrd="0" destOrd="0" presId="urn:microsoft.com/office/officeart/2008/layout/VerticalCurvedList"/>
    <dgm:cxn modelId="{ACCD7098-17AB-4244-8911-19801AF2BDF2}" type="presParOf" srcId="{EE537DAD-C2EB-4103-B77D-136A9A88476D}" destId="{D5FB0AC5-05EE-40D0-9A60-2D32D1CC3D8E}" srcOrd="7" destOrd="0" presId="urn:microsoft.com/office/officeart/2008/layout/VerticalCurvedList"/>
    <dgm:cxn modelId="{2DE8EB9E-9968-42CC-9FDF-F3710D6D6D42}" type="presParOf" srcId="{EE537DAD-C2EB-4103-B77D-136A9A88476D}" destId="{BDCEFD8A-6B25-4B40-A684-778715B6BCD8}" srcOrd="8" destOrd="0" presId="urn:microsoft.com/office/officeart/2008/layout/VerticalCurvedList"/>
    <dgm:cxn modelId="{E35B71B1-872D-4DC5-B908-B53266528C71}" type="presParOf" srcId="{BDCEFD8A-6B25-4B40-A684-778715B6BCD8}" destId="{3B58DFD6-7B3D-438C-B6D1-18CA12223738}" srcOrd="0" destOrd="0" presId="urn:microsoft.com/office/officeart/2008/layout/VerticalCurvedList"/>
    <dgm:cxn modelId="{123B9A16-C989-4A67-B956-3455DF2DFD3E}" type="presParOf" srcId="{EE537DAD-C2EB-4103-B77D-136A9A88476D}" destId="{51A7309E-1797-4752-8B67-8618F3A395A1}" srcOrd="9" destOrd="0" presId="urn:microsoft.com/office/officeart/2008/layout/VerticalCurvedList"/>
    <dgm:cxn modelId="{BAA7FD6F-B112-4E05-BB4C-2CF5ADA78FFF}" type="presParOf" srcId="{EE537DAD-C2EB-4103-B77D-136A9A88476D}" destId="{A32DD8D6-6577-480B-912F-7EDDDDAF5DA6}" srcOrd="10" destOrd="0" presId="urn:microsoft.com/office/officeart/2008/layout/VerticalCurvedList"/>
    <dgm:cxn modelId="{A2638B44-AFF5-4281-8D22-EA516FD202CE}" type="presParOf" srcId="{A32DD8D6-6577-480B-912F-7EDDDDAF5DA6}" destId="{6391D18A-289A-43FE-9F28-DF89C7947E6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9861E-D59D-4E13-94C3-36E1B05F8AA5}">
      <dsp:nvSpPr>
        <dsp:cNvPr id="0" name=""/>
        <dsp:cNvSpPr/>
      </dsp:nvSpPr>
      <dsp:spPr>
        <a:xfrm>
          <a:off x="0" y="870449"/>
          <a:ext cx="738232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AC0E7-2DFE-43A4-B0AB-7726922A6DCE}">
      <dsp:nvSpPr>
        <dsp:cNvPr id="0" name=""/>
        <dsp:cNvSpPr/>
      </dsp:nvSpPr>
      <dsp:spPr>
        <a:xfrm>
          <a:off x="369116" y="560489"/>
          <a:ext cx="5167630" cy="6199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24" tIns="0" rIns="195324" bIns="0" numCol="1" spcCol="1270" anchor="ctr" anchorCtr="0">
          <a:noAutofit/>
        </a:bodyPr>
        <a:lstStyle/>
        <a:p>
          <a:pPr lvl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1-introduction</a:t>
          </a:r>
          <a:endParaRPr lang="ar-SA" sz="2100" kern="1200" dirty="0"/>
        </a:p>
      </dsp:txBody>
      <dsp:txXfrm>
        <a:off x="399378" y="590751"/>
        <a:ext cx="5107106" cy="559396"/>
      </dsp:txXfrm>
    </dsp:sp>
    <dsp:sp modelId="{6648E69A-3CC2-4F2B-B884-FE9B5B924109}">
      <dsp:nvSpPr>
        <dsp:cNvPr id="0" name=""/>
        <dsp:cNvSpPr/>
      </dsp:nvSpPr>
      <dsp:spPr>
        <a:xfrm>
          <a:off x="0" y="1823009"/>
          <a:ext cx="738232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BBA3D-5297-408D-A6AA-3FB5168488AD}">
      <dsp:nvSpPr>
        <dsp:cNvPr id="0" name=""/>
        <dsp:cNvSpPr/>
      </dsp:nvSpPr>
      <dsp:spPr>
        <a:xfrm>
          <a:off x="369116" y="1513049"/>
          <a:ext cx="5167630" cy="6199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24" tIns="0" rIns="195324" bIns="0" numCol="1" spcCol="1270" anchor="ctr" anchorCtr="0">
          <a:noAutofit/>
        </a:bodyPr>
        <a:lstStyle/>
        <a:p>
          <a:pPr lvl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  <a:latin typeface="+mj-lt"/>
            </a:rPr>
            <a:t>2-Project Management Methodologies</a:t>
          </a:r>
          <a:endParaRPr lang="ar-SA" sz="2100" kern="1200" dirty="0">
            <a:solidFill>
              <a:schemeClr val="bg1"/>
            </a:solidFill>
          </a:endParaRPr>
        </a:p>
      </dsp:txBody>
      <dsp:txXfrm>
        <a:off x="399378" y="1543311"/>
        <a:ext cx="5107106" cy="559396"/>
      </dsp:txXfrm>
    </dsp:sp>
    <dsp:sp modelId="{9F52B4A8-F4DE-4DDF-9841-520EDBD63450}">
      <dsp:nvSpPr>
        <dsp:cNvPr id="0" name=""/>
        <dsp:cNvSpPr/>
      </dsp:nvSpPr>
      <dsp:spPr>
        <a:xfrm>
          <a:off x="0" y="2775570"/>
          <a:ext cx="738232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B6227-6378-41A6-B04A-FBC62BE0BA0C}">
      <dsp:nvSpPr>
        <dsp:cNvPr id="0" name=""/>
        <dsp:cNvSpPr/>
      </dsp:nvSpPr>
      <dsp:spPr>
        <a:xfrm>
          <a:off x="369116" y="2465609"/>
          <a:ext cx="5167630" cy="6199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24" tIns="0" rIns="195324" bIns="0" numCol="1" spcCol="1270" anchor="ctr" anchorCtr="0">
          <a:noAutofit/>
        </a:bodyPr>
        <a:lstStyle/>
        <a:p>
          <a:pPr lvl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cap="all" dirty="0" smtClean="0">
              <a:solidFill>
                <a:schemeClr val="bg1"/>
              </a:solidFill>
            </a:rPr>
            <a:t>3-PROJECT MANAGER COMPETENCI</a:t>
          </a:r>
          <a:endParaRPr lang="ar-SA" sz="2100" kern="1200" dirty="0">
            <a:solidFill>
              <a:schemeClr val="bg1"/>
            </a:solidFill>
          </a:endParaRPr>
        </a:p>
      </dsp:txBody>
      <dsp:txXfrm>
        <a:off x="399378" y="2495871"/>
        <a:ext cx="5107106" cy="559396"/>
      </dsp:txXfrm>
    </dsp:sp>
    <dsp:sp modelId="{5598FA85-6D21-4F18-A2B1-5AA4FD16AAF5}">
      <dsp:nvSpPr>
        <dsp:cNvPr id="0" name=""/>
        <dsp:cNvSpPr/>
      </dsp:nvSpPr>
      <dsp:spPr>
        <a:xfrm>
          <a:off x="0" y="3728130"/>
          <a:ext cx="738232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54FDB-9858-4EF4-88C5-77357B3D4DA5}">
      <dsp:nvSpPr>
        <dsp:cNvPr id="0" name=""/>
        <dsp:cNvSpPr/>
      </dsp:nvSpPr>
      <dsp:spPr>
        <a:xfrm>
          <a:off x="369116" y="3418170"/>
          <a:ext cx="5167630" cy="6199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24" tIns="0" rIns="195324" bIns="0" numCol="1" spcCol="1270" anchor="ctr" anchorCtr="0">
          <a:noAutofit/>
        </a:bodyPr>
        <a:lstStyle/>
        <a:p>
          <a:pPr lvl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altLang="ar-SA" sz="2100" kern="1200" dirty="0" smtClean="0">
              <a:solidFill>
                <a:schemeClr val="bg1"/>
              </a:solidFill>
              <a:latin typeface="inherit"/>
            </a:rPr>
            <a:t>Successful and failed projects</a:t>
          </a:r>
          <a:r>
            <a:rPr lang="ar-SA" altLang="ar-SA" sz="2100" kern="1200" dirty="0" smtClean="0">
              <a:solidFill>
                <a:schemeClr val="bg1"/>
              </a:solidFill>
            </a:rPr>
            <a:t> -4</a:t>
          </a:r>
          <a:endParaRPr lang="ar-SA" sz="2100" kern="1200" dirty="0">
            <a:solidFill>
              <a:schemeClr val="bg1"/>
            </a:solidFill>
          </a:endParaRPr>
        </a:p>
      </dsp:txBody>
      <dsp:txXfrm>
        <a:off x="399378" y="3448432"/>
        <a:ext cx="5107106" cy="559396"/>
      </dsp:txXfrm>
    </dsp:sp>
    <dsp:sp modelId="{A4C5912C-DF71-4FF6-A2EC-45BA8F7AF101}">
      <dsp:nvSpPr>
        <dsp:cNvPr id="0" name=""/>
        <dsp:cNvSpPr/>
      </dsp:nvSpPr>
      <dsp:spPr>
        <a:xfrm>
          <a:off x="0" y="4680690"/>
          <a:ext cx="738232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06B4C-A565-4AB8-86BA-B1886C7D3280}">
      <dsp:nvSpPr>
        <dsp:cNvPr id="0" name=""/>
        <dsp:cNvSpPr/>
      </dsp:nvSpPr>
      <dsp:spPr>
        <a:xfrm>
          <a:off x="369116" y="4370730"/>
          <a:ext cx="5167630" cy="6199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24" tIns="0" rIns="195324" bIns="0" numCol="1" spcCol="1270" anchor="ctr" anchorCtr="0">
          <a:noAutofit/>
        </a:bodyPr>
        <a:lstStyle/>
        <a:p>
          <a:pPr lvl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cap="all" dirty="0" smtClean="0">
              <a:solidFill>
                <a:schemeClr val="bg1"/>
              </a:solidFill>
            </a:rPr>
            <a:t>5-</a:t>
          </a:r>
          <a:r>
            <a:rPr lang="en-US" sz="2100" kern="1200" dirty="0" smtClean="0">
              <a:solidFill>
                <a:schemeClr val="bg1"/>
              </a:solidFill>
              <a:latin typeface="+mj-lt"/>
            </a:rPr>
            <a:t>Why do projects fail?</a:t>
          </a:r>
          <a:r>
            <a:rPr lang="en-US" sz="2100" kern="1200" cap="all" dirty="0" smtClean="0">
              <a:solidFill>
                <a:schemeClr val="bg1"/>
              </a:solidFill>
            </a:rPr>
            <a:t> </a:t>
          </a:r>
          <a:endParaRPr lang="ar-SA" sz="2100" kern="1200" dirty="0">
            <a:solidFill>
              <a:schemeClr val="bg1"/>
            </a:solidFill>
          </a:endParaRPr>
        </a:p>
      </dsp:txBody>
      <dsp:txXfrm>
        <a:off x="399378" y="4400992"/>
        <a:ext cx="510710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7AEAA-EB80-42BC-8FE5-D01881CAED45}">
      <dsp:nvSpPr>
        <dsp:cNvPr id="0" name=""/>
        <dsp:cNvSpPr/>
      </dsp:nvSpPr>
      <dsp:spPr>
        <a:xfrm>
          <a:off x="548384" y="169306"/>
          <a:ext cx="9870913" cy="897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Weak  planning</a:t>
          </a:r>
          <a:endParaRPr lang="ar-SA" sz="2800" kern="1200" dirty="0" smtClean="0"/>
        </a:p>
      </dsp:txBody>
      <dsp:txXfrm>
        <a:off x="548384" y="169306"/>
        <a:ext cx="9870913" cy="897355"/>
      </dsp:txXfrm>
    </dsp:sp>
    <dsp:sp modelId="{C46A261C-F345-4635-8596-52A12282FEA3}">
      <dsp:nvSpPr>
        <dsp:cNvPr id="0" name=""/>
        <dsp:cNvSpPr/>
      </dsp:nvSpPr>
      <dsp:spPr>
        <a:xfrm>
          <a:off x="548384" y="1066662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9FCB5-8242-49BB-83FA-5BF93D2AA341}">
      <dsp:nvSpPr>
        <dsp:cNvPr id="0" name=""/>
        <dsp:cNvSpPr/>
      </dsp:nvSpPr>
      <dsp:spPr>
        <a:xfrm>
          <a:off x="1941279" y="1066662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1481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481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15C19-30C4-4543-98BC-F1589D077531}">
      <dsp:nvSpPr>
        <dsp:cNvPr id="0" name=""/>
        <dsp:cNvSpPr/>
      </dsp:nvSpPr>
      <dsp:spPr>
        <a:xfrm>
          <a:off x="3334175" y="1066662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2963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96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89A73-E42A-44BD-A13F-78CCA001AC41}">
      <dsp:nvSpPr>
        <dsp:cNvPr id="0" name=""/>
        <dsp:cNvSpPr/>
      </dsp:nvSpPr>
      <dsp:spPr>
        <a:xfrm>
          <a:off x="4727070" y="1066662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4444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444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DBD62-93F2-4B70-8105-992A815B6406}">
      <dsp:nvSpPr>
        <dsp:cNvPr id="0" name=""/>
        <dsp:cNvSpPr/>
      </dsp:nvSpPr>
      <dsp:spPr>
        <a:xfrm>
          <a:off x="6119966" y="1066662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5926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5926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B0044-3502-4BB5-BC83-B742ED092175}">
      <dsp:nvSpPr>
        <dsp:cNvPr id="0" name=""/>
        <dsp:cNvSpPr/>
      </dsp:nvSpPr>
      <dsp:spPr>
        <a:xfrm>
          <a:off x="7512862" y="1066662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7407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740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A8EEE-8586-49B7-9F5D-3045225FF81D}">
      <dsp:nvSpPr>
        <dsp:cNvPr id="0" name=""/>
        <dsp:cNvSpPr/>
      </dsp:nvSpPr>
      <dsp:spPr>
        <a:xfrm>
          <a:off x="8905757" y="1066662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8889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8889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53647-FF56-4C4F-AB43-DE4D0ADF311D}">
      <dsp:nvSpPr>
        <dsp:cNvPr id="0" name=""/>
        <dsp:cNvSpPr/>
      </dsp:nvSpPr>
      <dsp:spPr>
        <a:xfrm>
          <a:off x="548384" y="1388259"/>
          <a:ext cx="9870913" cy="897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Miscommunication</a:t>
          </a:r>
          <a:endParaRPr lang="ar-SA" sz="2400" kern="1200" dirty="0"/>
        </a:p>
      </dsp:txBody>
      <dsp:txXfrm>
        <a:off x="548384" y="1388259"/>
        <a:ext cx="9870913" cy="897355"/>
      </dsp:txXfrm>
    </dsp:sp>
    <dsp:sp modelId="{C48C1827-DA3A-4F52-84EB-3F17FDA49941}">
      <dsp:nvSpPr>
        <dsp:cNvPr id="0" name=""/>
        <dsp:cNvSpPr/>
      </dsp:nvSpPr>
      <dsp:spPr>
        <a:xfrm>
          <a:off x="548384" y="2285615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1037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037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AE2AF-BB45-441D-BB67-46FB4011B5A0}">
      <dsp:nvSpPr>
        <dsp:cNvPr id="0" name=""/>
        <dsp:cNvSpPr/>
      </dsp:nvSpPr>
      <dsp:spPr>
        <a:xfrm>
          <a:off x="1941279" y="2285615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11852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1852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4F26A-DE8E-40E7-BEE7-F9ABE1619B3A}">
      <dsp:nvSpPr>
        <dsp:cNvPr id="0" name=""/>
        <dsp:cNvSpPr/>
      </dsp:nvSpPr>
      <dsp:spPr>
        <a:xfrm>
          <a:off x="3334175" y="2285615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0AB9D-39F3-47C8-88C2-F71D0EE17F22}">
      <dsp:nvSpPr>
        <dsp:cNvPr id="0" name=""/>
        <dsp:cNvSpPr/>
      </dsp:nvSpPr>
      <dsp:spPr>
        <a:xfrm>
          <a:off x="4727070" y="2285615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14815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4815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75DFD-AA6D-4595-A2D7-A2321AFAE953}">
      <dsp:nvSpPr>
        <dsp:cNvPr id="0" name=""/>
        <dsp:cNvSpPr/>
      </dsp:nvSpPr>
      <dsp:spPr>
        <a:xfrm>
          <a:off x="6119966" y="2285615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16296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6296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FAB45-843D-4A36-9361-BE60B4E02BD2}">
      <dsp:nvSpPr>
        <dsp:cNvPr id="0" name=""/>
        <dsp:cNvSpPr/>
      </dsp:nvSpPr>
      <dsp:spPr>
        <a:xfrm>
          <a:off x="7512862" y="2285615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17778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7778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D5A80-7C37-45ED-9B65-59588E3E763C}">
      <dsp:nvSpPr>
        <dsp:cNvPr id="0" name=""/>
        <dsp:cNvSpPr/>
      </dsp:nvSpPr>
      <dsp:spPr>
        <a:xfrm>
          <a:off x="8905757" y="2285615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19259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9259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0FC23-C0B2-4C39-A34B-CA07C7781867}">
      <dsp:nvSpPr>
        <dsp:cNvPr id="0" name=""/>
        <dsp:cNvSpPr/>
      </dsp:nvSpPr>
      <dsp:spPr>
        <a:xfrm>
          <a:off x="548384" y="2607212"/>
          <a:ext cx="9870913" cy="897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Weak Business Case</a:t>
          </a:r>
          <a:endParaRPr lang="ar-SA" sz="2400" kern="1200" dirty="0"/>
        </a:p>
      </dsp:txBody>
      <dsp:txXfrm>
        <a:off x="548384" y="2607212"/>
        <a:ext cx="9870913" cy="897355"/>
      </dsp:txXfrm>
    </dsp:sp>
    <dsp:sp modelId="{2CDC400C-910D-47FC-B009-78F3F0AFF6B7}">
      <dsp:nvSpPr>
        <dsp:cNvPr id="0" name=""/>
        <dsp:cNvSpPr/>
      </dsp:nvSpPr>
      <dsp:spPr>
        <a:xfrm>
          <a:off x="548384" y="3504568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20741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741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32139-F4D0-4A78-8941-324B6AF5DD4C}">
      <dsp:nvSpPr>
        <dsp:cNvPr id="0" name=""/>
        <dsp:cNvSpPr/>
      </dsp:nvSpPr>
      <dsp:spPr>
        <a:xfrm>
          <a:off x="1941279" y="3504568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22222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2222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2B4E3-AC2E-4520-94FE-53E4338BB471}">
      <dsp:nvSpPr>
        <dsp:cNvPr id="0" name=""/>
        <dsp:cNvSpPr/>
      </dsp:nvSpPr>
      <dsp:spPr>
        <a:xfrm>
          <a:off x="3334175" y="3504568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23704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3704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96A39-7116-43B0-98E5-5D570815E0E8}">
      <dsp:nvSpPr>
        <dsp:cNvPr id="0" name=""/>
        <dsp:cNvSpPr/>
      </dsp:nvSpPr>
      <dsp:spPr>
        <a:xfrm>
          <a:off x="4727070" y="3504568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25185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5185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02AA6-E6CC-4DAB-93A7-C63D3F817122}">
      <dsp:nvSpPr>
        <dsp:cNvPr id="0" name=""/>
        <dsp:cNvSpPr/>
      </dsp:nvSpPr>
      <dsp:spPr>
        <a:xfrm>
          <a:off x="6119966" y="3504568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FA215-90A3-4DFB-9524-091B20746512}">
      <dsp:nvSpPr>
        <dsp:cNvPr id="0" name=""/>
        <dsp:cNvSpPr/>
      </dsp:nvSpPr>
      <dsp:spPr>
        <a:xfrm>
          <a:off x="7512862" y="3504568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28148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8148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76428-4DB6-429C-B8C3-09959707EF07}">
      <dsp:nvSpPr>
        <dsp:cNvPr id="0" name=""/>
        <dsp:cNvSpPr/>
      </dsp:nvSpPr>
      <dsp:spPr>
        <a:xfrm>
          <a:off x="8905757" y="3504568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2963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963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FD72A-3F04-48C6-B73E-67E3F410DD8E}">
      <dsp:nvSpPr>
        <dsp:cNvPr id="0" name=""/>
        <dsp:cNvSpPr/>
      </dsp:nvSpPr>
      <dsp:spPr>
        <a:xfrm>
          <a:off x="548384" y="3826165"/>
          <a:ext cx="9870913" cy="897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requirements are not met</a:t>
          </a:r>
          <a:endParaRPr lang="en-US" sz="2400" b="0" kern="1200" dirty="0"/>
        </a:p>
      </dsp:txBody>
      <dsp:txXfrm>
        <a:off x="548384" y="3826165"/>
        <a:ext cx="9870913" cy="897355"/>
      </dsp:txXfrm>
    </dsp:sp>
    <dsp:sp modelId="{E3BFFC40-FC4A-4C14-84FD-F7DEA63D865E}">
      <dsp:nvSpPr>
        <dsp:cNvPr id="0" name=""/>
        <dsp:cNvSpPr/>
      </dsp:nvSpPr>
      <dsp:spPr>
        <a:xfrm>
          <a:off x="548384" y="4723521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31111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1111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029D5-8225-4EBD-8A58-51685F9E19D2}">
      <dsp:nvSpPr>
        <dsp:cNvPr id="0" name=""/>
        <dsp:cNvSpPr/>
      </dsp:nvSpPr>
      <dsp:spPr>
        <a:xfrm>
          <a:off x="1941279" y="4723521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32593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259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9753C-8193-4FB1-B8BC-5FF1C5C86C43}">
      <dsp:nvSpPr>
        <dsp:cNvPr id="0" name=""/>
        <dsp:cNvSpPr/>
      </dsp:nvSpPr>
      <dsp:spPr>
        <a:xfrm>
          <a:off x="3334175" y="4723521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34074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4074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0814D-DEE1-4B56-858B-97F2F43E669E}">
      <dsp:nvSpPr>
        <dsp:cNvPr id="0" name=""/>
        <dsp:cNvSpPr/>
      </dsp:nvSpPr>
      <dsp:spPr>
        <a:xfrm>
          <a:off x="4727070" y="4723521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35556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5556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AABAF-BFE6-44A8-831F-6CE73F846B31}">
      <dsp:nvSpPr>
        <dsp:cNvPr id="0" name=""/>
        <dsp:cNvSpPr/>
      </dsp:nvSpPr>
      <dsp:spPr>
        <a:xfrm>
          <a:off x="6119966" y="4723521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37037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703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25FFD-3F97-4443-93C3-09709A31F5F8}">
      <dsp:nvSpPr>
        <dsp:cNvPr id="0" name=""/>
        <dsp:cNvSpPr/>
      </dsp:nvSpPr>
      <dsp:spPr>
        <a:xfrm>
          <a:off x="7512862" y="4723521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38519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8519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7121A-724B-46AA-BF23-88B1177953B3}">
      <dsp:nvSpPr>
        <dsp:cNvPr id="0" name=""/>
        <dsp:cNvSpPr/>
      </dsp:nvSpPr>
      <dsp:spPr>
        <a:xfrm>
          <a:off x="8905757" y="4723521"/>
          <a:ext cx="1316121" cy="219353"/>
        </a:xfrm>
        <a:prstGeom prst="parallelogram">
          <a:avLst>
            <a:gd name="adj" fmla="val 14084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F1724-AF73-4142-924E-CF2EA4B3F911}">
      <dsp:nvSpPr>
        <dsp:cNvPr id="0" name=""/>
        <dsp:cNvSpPr/>
      </dsp:nvSpPr>
      <dsp:spPr>
        <a:xfrm>
          <a:off x="-6303679" y="-964273"/>
          <a:ext cx="7503393" cy="7503393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2D534-5F09-4CC0-B863-5D2D579DECF9}">
      <dsp:nvSpPr>
        <dsp:cNvPr id="0" name=""/>
        <dsp:cNvSpPr/>
      </dsp:nvSpPr>
      <dsp:spPr>
        <a:xfrm>
          <a:off x="524149" y="348316"/>
          <a:ext cx="6890371" cy="697078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306" tIns="91440" rIns="91440" bIns="9144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Leading</a:t>
          </a:r>
          <a:endParaRPr lang="ar-SA" sz="3600" kern="1200" dirty="0"/>
        </a:p>
      </dsp:txBody>
      <dsp:txXfrm>
        <a:off x="524149" y="348316"/>
        <a:ext cx="6890371" cy="697078"/>
      </dsp:txXfrm>
    </dsp:sp>
    <dsp:sp modelId="{D90FFC96-031E-456F-A84D-2EB1379E88A8}">
      <dsp:nvSpPr>
        <dsp:cNvPr id="0" name=""/>
        <dsp:cNvSpPr/>
      </dsp:nvSpPr>
      <dsp:spPr>
        <a:xfrm>
          <a:off x="88475" y="261181"/>
          <a:ext cx="871348" cy="871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BEFB-4DDB-4E08-9805-A7721C3ECC0C}">
      <dsp:nvSpPr>
        <dsp:cNvPr id="0" name=""/>
        <dsp:cNvSpPr/>
      </dsp:nvSpPr>
      <dsp:spPr>
        <a:xfrm>
          <a:off x="1023655" y="1393600"/>
          <a:ext cx="6390865" cy="697078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306" tIns="91440" rIns="91440" bIns="9144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Planning</a:t>
          </a:r>
          <a:endParaRPr lang="ar-SA" sz="3600" kern="1200" dirty="0"/>
        </a:p>
      </dsp:txBody>
      <dsp:txXfrm>
        <a:off x="1023655" y="1393600"/>
        <a:ext cx="6390865" cy="697078"/>
      </dsp:txXfrm>
    </dsp:sp>
    <dsp:sp modelId="{0817FD32-52BE-466B-929B-B3F96619816B}">
      <dsp:nvSpPr>
        <dsp:cNvPr id="0" name=""/>
        <dsp:cNvSpPr/>
      </dsp:nvSpPr>
      <dsp:spPr>
        <a:xfrm>
          <a:off x="587981" y="1306465"/>
          <a:ext cx="871348" cy="871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BEEC4-9796-44DF-9577-6141890817A3}">
      <dsp:nvSpPr>
        <dsp:cNvPr id="0" name=""/>
        <dsp:cNvSpPr/>
      </dsp:nvSpPr>
      <dsp:spPr>
        <a:xfrm>
          <a:off x="1176964" y="2438883"/>
          <a:ext cx="6237557" cy="697078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306" tIns="91440" rIns="91440" bIns="9144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/>
            <a:t>Organizing</a:t>
          </a:r>
          <a:endParaRPr lang="ar-SA" sz="3600" kern="1200" dirty="0"/>
        </a:p>
      </dsp:txBody>
      <dsp:txXfrm>
        <a:off x="1176964" y="2438883"/>
        <a:ext cx="6237557" cy="697078"/>
      </dsp:txXfrm>
    </dsp:sp>
    <dsp:sp modelId="{5D736D15-3F3F-4519-B7CE-313D3E24B389}">
      <dsp:nvSpPr>
        <dsp:cNvPr id="0" name=""/>
        <dsp:cNvSpPr/>
      </dsp:nvSpPr>
      <dsp:spPr>
        <a:xfrm>
          <a:off x="741289" y="2351748"/>
          <a:ext cx="871348" cy="871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B0AC5-05EE-40D0-9A60-2D32D1CC3D8E}">
      <dsp:nvSpPr>
        <dsp:cNvPr id="0" name=""/>
        <dsp:cNvSpPr/>
      </dsp:nvSpPr>
      <dsp:spPr>
        <a:xfrm>
          <a:off x="1023655" y="3484167"/>
          <a:ext cx="6390865" cy="697078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306" tIns="91440" rIns="91440" bIns="9144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/>
            <a:t>Communications</a:t>
          </a:r>
          <a:endParaRPr lang="en-US" sz="3600" kern="1200" dirty="0"/>
        </a:p>
      </dsp:txBody>
      <dsp:txXfrm>
        <a:off x="1023655" y="3484167"/>
        <a:ext cx="6390865" cy="697078"/>
      </dsp:txXfrm>
    </dsp:sp>
    <dsp:sp modelId="{3B58DFD6-7B3D-438C-B6D1-18CA12223738}">
      <dsp:nvSpPr>
        <dsp:cNvPr id="0" name=""/>
        <dsp:cNvSpPr/>
      </dsp:nvSpPr>
      <dsp:spPr>
        <a:xfrm>
          <a:off x="587981" y="3397032"/>
          <a:ext cx="871348" cy="871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309E-1797-4752-8B67-8618F3A395A1}">
      <dsp:nvSpPr>
        <dsp:cNvPr id="0" name=""/>
        <dsp:cNvSpPr/>
      </dsp:nvSpPr>
      <dsp:spPr>
        <a:xfrm>
          <a:off x="563700" y="4587510"/>
          <a:ext cx="6890371" cy="697078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306" tIns="91440" rIns="91440" bIns="9144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/>
            <a:t>Risk Management</a:t>
          </a:r>
          <a:endParaRPr lang="en-US" sz="3600" kern="1200" dirty="0"/>
        </a:p>
      </dsp:txBody>
      <dsp:txXfrm>
        <a:off x="563700" y="4587510"/>
        <a:ext cx="6890371" cy="697078"/>
      </dsp:txXfrm>
    </dsp:sp>
    <dsp:sp modelId="{6391D18A-289A-43FE-9F28-DF89C7947E61}">
      <dsp:nvSpPr>
        <dsp:cNvPr id="0" name=""/>
        <dsp:cNvSpPr/>
      </dsp:nvSpPr>
      <dsp:spPr>
        <a:xfrm>
          <a:off x="88475" y="4442316"/>
          <a:ext cx="871348" cy="871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6C0F-6C1A-4846-A78B-2019EC7A5A0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0A86D-5024-4350-A9C6-9389693B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A86D-5024-4350-A9C6-9389693B0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3224B-FA27-4BCB-A26A-ADE45C59C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DBA7C3-DC9D-406C-B076-C0EF547F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FF5F6D-871C-4205-8D1F-4A75D2E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2F35F7-EF06-45F2-B57F-6F048A3C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CB1CA4-B90D-4E32-901D-48FA8E2D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AE9B3-7C95-489C-8A32-22132209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18C582-CFBA-44E8-9DEF-3BDBC6D3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FB17DE-6261-4E66-A4A9-D0E7D9D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EC2ACC-BCE2-4B89-8021-528A0E04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60424C-3425-45D1-A35B-4196E5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6D84659-4BF3-4C22-A102-68D558736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D7050F-96F2-4453-A76B-BDA3FE830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BE29D8-7726-4466-ABEB-1288F7F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361D5F-5CAC-4BC5-B5B2-E67EE06C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C49DB4-AB6D-490B-97D2-DCC78814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41EE9-276F-4ECC-914F-3840024B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E04F50-AF49-4C03-830B-419E956A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DB5F91-1B6D-440D-B9E1-29FB3BD1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C2A01E-DFDC-45CD-8C59-1ACC09CF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3775F8-5AC9-4483-BDAA-960FCE9D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A3CE1-F66E-4EFB-A061-3D89731B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9AA2FD-0BB0-48E3-961D-415CA7A1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03049-6C69-4CEC-82C8-8B99C16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80A7B9-7A8C-4781-8527-07CB306F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27E066-AC32-4EBF-8C62-9F9C88D1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E6EC4-6F49-4C22-9574-222E2B6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788F-73D7-4BA8-A517-673D68DE4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F83F72-07E8-4522-BCD6-190E86E8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6B5A81-3252-41EF-8E89-7F2F734C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4087F-4B5D-4BCC-A8B7-6AD823B2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E8DD92-971F-4EBE-82A7-ABE3B785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8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4EDE5-DAA6-4AB4-ADAE-D4B0864A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DDC08B-144E-41B1-B2E2-DD0D97F6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881F46-A6AB-4DE4-830D-D42782E0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572667-A2FE-4E9B-B0C0-1AB4FD8C0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0A267E-14B3-415C-9BD0-93A240086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E7AB91A-F6A2-4D2C-803D-2B96DE11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F20F70-97D6-4A4B-83E9-F2DE6EA4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3A4884-361A-4BDD-A109-580661DC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1796A-C94D-40D6-A532-B5030D21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19960D-4FE0-44C2-8E79-EA0275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BC9FF4-BA2A-4F83-91EC-84FCCC9B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2A5C75-66DE-4C60-955C-C799276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F05E97-12E7-4C3D-9AA5-EBFC6570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25EBE5-1AF8-4A20-85BC-AF631493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EC7D4C-E75D-4022-B23A-8EED484F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053C1-7859-4B7B-83ED-CBE53339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25BBE-A5F4-4139-A1E2-128DFC9C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A9AD82-97A1-4C12-A331-06D9FEEB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F93360-E200-4472-A28E-20B74943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4B9387-B863-4CDD-922B-D6EC8215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31533D-ACE7-4A22-9109-6B53A4D1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A90AC-FB79-4573-A675-21B5F35C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33B17C0-8AEC-4F51-9EB0-3F1F9FA2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8F1576-9819-4AE5-8F60-6A3A3901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BA9B03-8235-4947-B1E9-22457F9B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303FB9-4F6E-42F4-9E0B-6A259DC6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5571CE-F3BA-4B47-8232-C128D36D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3116-EE46-49BA-AF9B-CA43FFA1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DCCFC0-B77B-44C8-A097-50FD5B1E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C6219E-49F0-4E39-A5A1-E39D165F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4056-FCF2-42B5-B363-49EAD26F8DC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64ACBE-0631-4B94-AC44-AFCA522D6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3D36C1-B418-4475-AD06-D82B86987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141D334-8434-4AF3-8014-473FA6D366EC}"/>
              </a:ext>
            </a:extLst>
          </p:cNvPr>
          <p:cNvSpPr/>
          <p:nvPr/>
        </p:nvSpPr>
        <p:spPr>
          <a:xfrm rot="16200000" flipH="1">
            <a:off x="5338916" y="-1"/>
            <a:ext cx="6853083" cy="68530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5F109F2C-FA85-4317-916E-0B4E5F44B020}"/>
              </a:ext>
            </a:extLst>
          </p:cNvPr>
          <p:cNvCxnSpPr>
            <a:cxnSpLocks/>
          </p:cNvCxnSpPr>
          <p:nvPr/>
        </p:nvCxnSpPr>
        <p:spPr>
          <a:xfrm>
            <a:off x="0" y="2844800"/>
            <a:ext cx="12191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9DEFB15-FA52-4367-BCB9-66BC78D94E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0" t="10000" r="17737" b="10444"/>
          <a:stretch/>
        </p:blipFill>
        <p:spPr>
          <a:xfrm>
            <a:off x="5905500" y="571500"/>
            <a:ext cx="4546600" cy="4546600"/>
          </a:xfrm>
          <a:custGeom>
            <a:avLst/>
            <a:gdLst>
              <a:gd name="connsiteX0" fmla="*/ 2273300 w 4546600"/>
              <a:gd name="connsiteY0" fmla="*/ 0 h 4546600"/>
              <a:gd name="connsiteX1" fmla="*/ 4546600 w 4546600"/>
              <a:gd name="connsiteY1" fmla="*/ 2273300 h 4546600"/>
              <a:gd name="connsiteX2" fmla="*/ 2273300 w 4546600"/>
              <a:gd name="connsiteY2" fmla="*/ 4546600 h 4546600"/>
              <a:gd name="connsiteX3" fmla="*/ 0 w 4546600"/>
              <a:gd name="connsiteY3" fmla="*/ 2273300 h 454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6600" h="4546600">
                <a:moveTo>
                  <a:pt x="2273300" y="0"/>
                </a:moveTo>
                <a:lnTo>
                  <a:pt x="4546600" y="2273300"/>
                </a:lnTo>
                <a:lnTo>
                  <a:pt x="2273300" y="4546600"/>
                </a:lnTo>
                <a:lnTo>
                  <a:pt x="0" y="2273300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8B34CAC-2B52-47E8-9B57-E3B791389FE1}"/>
              </a:ext>
            </a:extLst>
          </p:cNvPr>
          <p:cNvSpPr/>
          <p:nvPr/>
        </p:nvSpPr>
        <p:spPr>
          <a:xfrm>
            <a:off x="10058400" y="257175"/>
            <a:ext cx="2133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MGT101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F98AFC32-7F02-43CB-8485-44B6B2E13FCA}"/>
              </a:ext>
            </a:extLst>
          </p:cNvPr>
          <p:cNvSpPr/>
          <p:nvPr/>
        </p:nvSpPr>
        <p:spPr>
          <a:xfrm>
            <a:off x="6013450" y="679450"/>
            <a:ext cx="4330700" cy="4330700"/>
          </a:xfrm>
          <a:prstGeom prst="diamond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E1F35E-9892-4FEF-BD72-1351948704E9}"/>
              </a:ext>
            </a:extLst>
          </p:cNvPr>
          <p:cNvSpPr txBox="1"/>
          <p:nvPr/>
        </p:nvSpPr>
        <p:spPr>
          <a:xfrm>
            <a:off x="565868" y="3108961"/>
            <a:ext cx="6083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Project</a:t>
            </a:r>
            <a:r>
              <a:rPr lang="en-US" sz="5400" b="1" dirty="0"/>
              <a:t>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anagement</a:t>
            </a:r>
            <a:endParaRPr lang="en-US" sz="54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F7CFD82-E86B-4261-9469-377E92B8D299}"/>
              </a:ext>
            </a:extLst>
          </p:cNvPr>
          <p:cNvSpPr txBox="1"/>
          <p:nvPr/>
        </p:nvSpPr>
        <p:spPr>
          <a:xfrm>
            <a:off x="742951" y="4153832"/>
            <a:ext cx="60833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Name :</a:t>
            </a:r>
            <a:r>
              <a:rPr lang="en-US" sz="2000" dirty="0"/>
              <a:t> </a:t>
            </a:r>
            <a:r>
              <a:rPr lang="en-US" sz="2000" dirty="0" smtClean="0"/>
              <a:t>Saleh Ahmad Alheeh</a:t>
            </a:r>
          </a:p>
          <a:p>
            <a:r>
              <a:rPr lang="en-US" sz="2000" dirty="0" smtClean="0"/>
              <a:t>ID : 201614721</a:t>
            </a:r>
          </a:p>
        </p:txBody>
      </p:sp>
      <p:sp>
        <p:nvSpPr>
          <p:cNvPr id="20" name="Freeform 3886">
            <a:extLst>
              <a:ext uri="{FF2B5EF4-FFF2-40B4-BE49-F238E27FC236}">
                <a16:creationId xmlns:a16="http://schemas.microsoft.com/office/drawing/2014/main" xmlns="" id="{406669C8-019B-46E5-82CC-1541BDB827B3}"/>
              </a:ext>
            </a:extLst>
          </p:cNvPr>
          <p:cNvSpPr>
            <a:spLocks noEditPoints="1"/>
          </p:cNvSpPr>
          <p:nvPr/>
        </p:nvSpPr>
        <p:spPr bwMode="auto">
          <a:xfrm>
            <a:off x="7785101" y="2453276"/>
            <a:ext cx="787400" cy="783048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141D334-8434-4AF3-8014-473FA6D366EC}"/>
              </a:ext>
            </a:extLst>
          </p:cNvPr>
          <p:cNvSpPr/>
          <p:nvPr/>
        </p:nvSpPr>
        <p:spPr>
          <a:xfrm rot="16200000" flipH="1">
            <a:off x="7568029" y="-110028"/>
            <a:ext cx="4513943" cy="47339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E1F35E-9892-4FEF-BD72-1351948704E9}"/>
              </a:ext>
            </a:extLst>
          </p:cNvPr>
          <p:cNvSpPr txBox="1"/>
          <p:nvPr/>
        </p:nvSpPr>
        <p:spPr>
          <a:xfrm>
            <a:off x="4023179" y="46166"/>
            <a:ext cx="60833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Outline</a:t>
            </a:r>
            <a:endParaRPr lang="en-US" sz="4800" dirty="0">
              <a:solidFill>
                <a:srgbClr val="00B0F0"/>
              </a:solidFill>
              <a:latin typeface="+mj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79131"/>
              </p:ext>
            </p:extLst>
          </p:nvPr>
        </p:nvGraphicFramePr>
        <p:xfrm>
          <a:off x="1834241" y="877163"/>
          <a:ext cx="7382329" cy="577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9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141D334-8434-4AF3-8014-473FA6D366EC}"/>
              </a:ext>
            </a:extLst>
          </p:cNvPr>
          <p:cNvSpPr/>
          <p:nvPr/>
        </p:nvSpPr>
        <p:spPr>
          <a:xfrm rot="16200000" flipH="1">
            <a:off x="7568029" y="-110028"/>
            <a:ext cx="4513943" cy="47339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E1F35E-9892-4FEF-BD72-1351948704E9}"/>
              </a:ext>
            </a:extLst>
          </p:cNvPr>
          <p:cNvSpPr txBox="1"/>
          <p:nvPr/>
        </p:nvSpPr>
        <p:spPr>
          <a:xfrm>
            <a:off x="899886" y="2256971"/>
            <a:ext cx="8604250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 management 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practice of initiating, planning, executing, controlling, and closing the </a:t>
            </a:r>
            <a:r>
              <a:rPr lang="en-US" sz="2800" dirty="0" smtClean="0"/>
              <a:t>work</a:t>
            </a:r>
            <a:r>
              <a:rPr lang="en-US" sz="2800" dirty="0"/>
              <a:t> of a team to achieve specific goals and meet specific success criteria at the specified time.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F7CFD82-E86B-4261-9469-377E92B8D299}"/>
              </a:ext>
            </a:extLst>
          </p:cNvPr>
          <p:cNvSpPr txBox="1"/>
          <p:nvPr/>
        </p:nvSpPr>
        <p:spPr>
          <a:xfrm>
            <a:off x="946150" y="4021500"/>
            <a:ext cx="60833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600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E1F35E-9892-4FEF-BD72-1351948704E9}"/>
              </a:ext>
            </a:extLst>
          </p:cNvPr>
          <p:cNvSpPr txBox="1"/>
          <p:nvPr/>
        </p:nvSpPr>
        <p:spPr>
          <a:xfrm>
            <a:off x="605065" y="0"/>
            <a:ext cx="6083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 smtClean="0">
                <a:solidFill>
                  <a:srgbClr val="00B0F0"/>
                </a:solidFill>
              </a:rPr>
              <a:t>1-introdiction</a:t>
            </a:r>
            <a:endParaRPr lang="en-US" sz="54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7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6181093-D069-46E3-8EFA-D4EF1E61AB7F}"/>
              </a:ext>
            </a:extLst>
          </p:cNvPr>
          <p:cNvSpPr txBox="1"/>
          <p:nvPr/>
        </p:nvSpPr>
        <p:spPr>
          <a:xfrm>
            <a:off x="310825" y="256755"/>
            <a:ext cx="1218597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+mj-lt"/>
              </a:rPr>
              <a:t>2-Some Project </a:t>
            </a:r>
            <a:r>
              <a:rPr lang="en-US" sz="3600" dirty="0">
                <a:solidFill>
                  <a:srgbClr val="00B0F0"/>
                </a:solidFill>
                <a:latin typeface="+mj-lt"/>
              </a:rPr>
              <a:t>Management Methodologies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xmlns="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7171E0C-EBCD-4BB1-A2A8-1C1909E0E15B}"/>
              </a:ext>
            </a:extLst>
          </p:cNvPr>
          <p:cNvGrpSpPr/>
          <p:nvPr/>
        </p:nvGrpSpPr>
        <p:grpSpPr>
          <a:xfrm>
            <a:off x="458073" y="1174637"/>
            <a:ext cx="3924300" cy="2929159"/>
            <a:chOff x="2741103" y="2107197"/>
            <a:chExt cx="3924300" cy="292915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C5D970D-C2DA-45F7-91DD-97A5E204899A}"/>
                </a:ext>
              </a:extLst>
            </p:cNvPr>
            <p:cNvSpPr/>
            <p:nvPr/>
          </p:nvSpPr>
          <p:spPr>
            <a:xfrm>
              <a:off x="2741103" y="3550456"/>
              <a:ext cx="3924300" cy="1485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xmlns="" id="{C284BAC7-3F58-4AB3-82DB-EF4A8638B49D}"/>
                </a:ext>
              </a:extLst>
            </p:cNvPr>
            <p:cNvSpPr/>
            <p:nvPr/>
          </p:nvSpPr>
          <p:spPr>
            <a:xfrm rot="5400000">
              <a:off x="3856299" y="2231193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EDBC07A-EA98-4A2F-A57B-BA484D4DDF83}"/>
                </a:ext>
              </a:extLst>
            </p:cNvPr>
            <p:cNvSpPr txBox="1"/>
            <p:nvPr/>
          </p:nvSpPr>
          <p:spPr>
            <a:xfrm>
              <a:off x="4064705" y="2821499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Scrum 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D558ABB-20CF-4D34-A76B-DE8D7E617DFE}"/>
              </a:ext>
            </a:extLst>
          </p:cNvPr>
          <p:cNvGrpSpPr/>
          <p:nvPr/>
        </p:nvGrpSpPr>
        <p:grpSpPr>
          <a:xfrm>
            <a:off x="4216582" y="2747750"/>
            <a:ext cx="3924300" cy="3040079"/>
            <a:chOff x="1445580" y="1218294"/>
            <a:chExt cx="3924300" cy="30400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C5960659-3872-4C3D-925F-8A285B96802C}"/>
                </a:ext>
              </a:extLst>
            </p:cNvPr>
            <p:cNvSpPr/>
            <p:nvPr/>
          </p:nvSpPr>
          <p:spPr>
            <a:xfrm>
              <a:off x="1445580" y="2772473"/>
              <a:ext cx="3924300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xmlns="" id="{14A31980-B7C1-4F5C-98A5-A737A70C0F1E}"/>
                </a:ext>
              </a:extLst>
            </p:cNvPr>
            <p:cNvSpPr/>
            <p:nvPr/>
          </p:nvSpPr>
          <p:spPr>
            <a:xfrm rot="5400000">
              <a:off x="2508762" y="1342290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FFCF660-37B8-45A0-9C79-E1A032B692ED}"/>
                </a:ext>
              </a:extLst>
            </p:cNvPr>
            <p:cNvSpPr txBox="1"/>
            <p:nvPr/>
          </p:nvSpPr>
          <p:spPr>
            <a:xfrm>
              <a:off x="2717168" y="1932597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Waterfall 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0254475-4444-40C2-B388-DFE3D149C54D}"/>
              </a:ext>
            </a:extLst>
          </p:cNvPr>
          <p:cNvGrpSpPr/>
          <p:nvPr/>
        </p:nvGrpSpPr>
        <p:grpSpPr>
          <a:xfrm>
            <a:off x="7887962" y="1060575"/>
            <a:ext cx="3924300" cy="3043221"/>
            <a:chOff x="8203732" y="750866"/>
            <a:chExt cx="3924300" cy="30432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5C26F98C-E45D-45D9-9EDE-770CA5A7CC79}"/>
                </a:ext>
              </a:extLst>
            </p:cNvPr>
            <p:cNvSpPr/>
            <p:nvPr/>
          </p:nvSpPr>
          <p:spPr>
            <a:xfrm>
              <a:off x="8203732" y="2308187"/>
              <a:ext cx="3924300" cy="1485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xmlns="" id="{5E915237-C0F2-4972-8B99-04DF521424D8}"/>
                </a:ext>
              </a:extLst>
            </p:cNvPr>
            <p:cNvSpPr/>
            <p:nvPr/>
          </p:nvSpPr>
          <p:spPr>
            <a:xfrm rot="5400000">
              <a:off x="9266979" y="874862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9836FC8-60DF-4BD2-B7DB-501ECB9AA790}"/>
                </a:ext>
              </a:extLst>
            </p:cNvPr>
            <p:cNvSpPr txBox="1"/>
            <p:nvPr/>
          </p:nvSpPr>
          <p:spPr>
            <a:xfrm>
              <a:off x="9462790" y="1390302"/>
              <a:ext cx="1381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Agile 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11572" y="4524976"/>
            <a:ext cx="3576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64646"/>
                </a:solidFill>
                <a:latin typeface="segoe_uiregular"/>
              </a:rPr>
              <a:t>This style involves working in waves, with each step being heavily dependent on the one before it.</a:t>
            </a:r>
            <a:endParaRPr lang="ar-SA" dirty="0"/>
          </a:p>
        </p:txBody>
      </p:sp>
      <p:sp>
        <p:nvSpPr>
          <p:cNvPr id="15" name="Rectangle 14"/>
          <p:cNvSpPr/>
          <p:nvPr/>
        </p:nvSpPr>
        <p:spPr>
          <a:xfrm>
            <a:off x="7984426" y="2784461"/>
            <a:ext cx="3178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64646"/>
                </a:solidFill>
                <a:latin typeface="segoe_uiregular"/>
              </a:rPr>
              <a:t>It involves working in smaller chunks, or sprints, that allow projects to pivot when needed.</a:t>
            </a:r>
            <a:endParaRPr lang="ar-SA" dirty="0"/>
          </a:p>
        </p:txBody>
      </p:sp>
      <p:sp>
        <p:nvSpPr>
          <p:cNvPr id="16" name="Rectangle 15"/>
          <p:cNvSpPr/>
          <p:nvPr/>
        </p:nvSpPr>
        <p:spPr>
          <a:xfrm>
            <a:off x="444911" y="2883695"/>
            <a:ext cx="3866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Noto Naskh Arabic UI"/>
              </a:rPr>
              <a:t>is one of the </a:t>
            </a:r>
            <a:r>
              <a:rPr lang="en-US" b="1" dirty="0">
                <a:solidFill>
                  <a:srgbClr val="6A6A6A"/>
                </a:solidFill>
                <a:latin typeface="Noto Naskh Arabic UI"/>
              </a:rPr>
              <a:t>agile</a:t>
            </a:r>
            <a:r>
              <a:rPr lang="en-US" dirty="0">
                <a:solidFill>
                  <a:srgbClr val="545454"/>
                </a:solidFill>
                <a:latin typeface="Noto Naskh Arabic UI"/>
              </a:rPr>
              <a:t> methodologies designed to guide teams in the iterative and incremental delivery of a product.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56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141D334-8434-4AF3-8014-473FA6D366EC}"/>
              </a:ext>
            </a:extLst>
          </p:cNvPr>
          <p:cNvSpPr/>
          <p:nvPr/>
        </p:nvSpPr>
        <p:spPr>
          <a:xfrm rot="16200000" flipH="1">
            <a:off x="7568029" y="-110028"/>
            <a:ext cx="4513943" cy="47339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1883" r="4155" b="14588"/>
          <a:stretch/>
        </p:blipFill>
        <p:spPr>
          <a:xfrm>
            <a:off x="1727199" y="1509487"/>
            <a:ext cx="6633029" cy="4605820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42950" y="387651"/>
            <a:ext cx="5899051" cy="7341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ar-SA" sz="3200" dirty="0" smtClean="0">
                <a:solidFill>
                  <a:srgbClr val="00B0F0"/>
                </a:solidFill>
                <a:latin typeface="inherit"/>
              </a:rPr>
              <a:t>-4Successful </a:t>
            </a:r>
            <a:r>
              <a:rPr lang="ar-SA" altLang="ar-SA" sz="3200" dirty="0">
                <a:solidFill>
                  <a:srgbClr val="00B0F0"/>
                </a:solidFill>
                <a:latin typeface="inherit"/>
              </a:rPr>
              <a:t>and failed projects</a:t>
            </a:r>
            <a:r>
              <a:rPr lang="ar-SA" altLang="ar-SA" sz="3200" dirty="0">
                <a:solidFill>
                  <a:srgbClr val="00B0F0"/>
                </a:solidFill>
              </a:rPr>
              <a:t> </a:t>
            </a:r>
            <a:endParaRPr lang="ar-SA" altLang="ar-SA" sz="32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xmlns="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75CD53-6108-481A-A31F-305A2B59F755}"/>
              </a:ext>
            </a:extLst>
          </p:cNvPr>
          <p:cNvSpPr txBox="1"/>
          <p:nvPr/>
        </p:nvSpPr>
        <p:spPr>
          <a:xfrm>
            <a:off x="838200" y="186612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+mj-lt"/>
              </a:rPr>
              <a:t>Why </a:t>
            </a:r>
            <a:r>
              <a:rPr lang="en-US" sz="3600" dirty="0">
                <a:solidFill>
                  <a:srgbClr val="00B0F0"/>
                </a:solidFill>
                <a:latin typeface="+mj-lt"/>
              </a:rPr>
              <a:t>do projects </a:t>
            </a:r>
            <a:r>
              <a:rPr lang="en-US" sz="3600" dirty="0" smtClean="0">
                <a:solidFill>
                  <a:srgbClr val="00B0F0"/>
                </a:solidFill>
                <a:latin typeface="+mj-lt"/>
              </a:rPr>
              <a:t>fail?</a:t>
            </a:r>
            <a:endParaRPr lang="en-US" sz="36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11/26/2019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93722456"/>
              </p:ext>
            </p:extLst>
          </p:nvPr>
        </p:nvGraphicFramePr>
        <p:xfrm>
          <a:off x="758534" y="779070"/>
          <a:ext cx="10967682" cy="511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5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xmlns="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cap="all" dirty="0">
                <a:solidFill>
                  <a:srgbClr val="00B0F0"/>
                </a:solidFill>
              </a:rPr>
              <a:t>PROJECT </a:t>
            </a:r>
            <a:r>
              <a:rPr lang="en-US" sz="4000" cap="all" dirty="0" smtClean="0">
                <a:solidFill>
                  <a:srgbClr val="00B0F0"/>
                </a:solidFill>
              </a:rPr>
              <a:t>MANAGER </a:t>
            </a:r>
            <a:r>
              <a:rPr lang="en-US" sz="4000" cap="all" dirty="0">
                <a:solidFill>
                  <a:srgbClr val="00B0F0"/>
                </a:solidFill>
              </a:rPr>
              <a:t>COMPETENCIES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7</a:t>
            </a:fld>
            <a:endParaRPr lang="en-US"/>
          </a:p>
        </p:txBody>
      </p:sp>
      <p:sp>
        <p:nvSpPr>
          <p:cNvPr id="83" name="Freeform 3448">
            <a:extLst>
              <a:ext uri="{FF2B5EF4-FFF2-40B4-BE49-F238E27FC236}">
                <a16:creationId xmlns:a16="http://schemas.microsoft.com/office/drawing/2014/main" xmlns="" id="{E094B64C-FF8E-405D-BF8A-528CA558684E}"/>
              </a:ext>
            </a:extLst>
          </p:cNvPr>
          <p:cNvSpPr>
            <a:spLocks/>
          </p:cNvSpPr>
          <p:nvPr/>
        </p:nvSpPr>
        <p:spPr bwMode="auto">
          <a:xfrm>
            <a:off x="1308754" y="1800579"/>
            <a:ext cx="211047" cy="148516"/>
          </a:xfrm>
          <a:custGeom>
            <a:avLst/>
            <a:gdLst>
              <a:gd name="T0" fmla="*/ 325 w 325"/>
              <a:gd name="T1" fmla="*/ 206 h 230"/>
              <a:gd name="T2" fmla="*/ 324 w 325"/>
              <a:gd name="T3" fmla="*/ 197 h 230"/>
              <a:gd name="T4" fmla="*/ 321 w 325"/>
              <a:gd name="T5" fmla="*/ 189 h 230"/>
              <a:gd name="T6" fmla="*/ 319 w 325"/>
              <a:gd name="T7" fmla="*/ 181 h 230"/>
              <a:gd name="T8" fmla="*/ 315 w 325"/>
              <a:gd name="T9" fmla="*/ 173 h 230"/>
              <a:gd name="T10" fmla="*/ 310 w 325"/>
              <a:gd name="T11" fmla="*/ 167 h 230"/>
              <a:gd name="T12" fmla="*/ 303 w 325"/>
              <a:gd name="T13" fmla="*/ 162 h 230"/>
              <a:gd name="T14" fmla="*/ 297 w 325"/>
              <a:gd name="T15" fmla="*/ 158 h 230"/>
              <a:gd name="T16" fmla="*/ 289 w 325"/>
              <a:gd name="T17" fmla="*/ 154 h 230"/>
              <a:gd name="T18" fmla="*/ 216 w 325"/>
              <a:gd name="T19" fmla="*/ 136 h 230"/>
              <a:gd name="T20" fmla="*/ 216 w 325"/>
              <a:gd name="T21" fmla="*/ 112 h 230"/>
              <a:gd name="T22" fmla="*/ 226 w 325"/>
              <a:gd name="T23" fmla="*/ 104 h 230"/>
              <a:gd name="T24" fmla="*/ 236 w 325"/>
              <a:gd name="T25" fmla="*/ 95 h 230"/>
              <a:gd name="T26" fmla="*/ 244 w 325"/>
              <a:gd name="T27" fmla="*/ 85 h 230"/>
              <a:gd name="T28" fmla="*/ 252 w 325"/>
              <a:gd name="T29" fmla="*/ 73 h 230"/>
              <a:gd name="T30" fmla="*/ 258 w 325"/>
              <a:gd name="T31" fmla="*/ 60 h 230"/>
              <a:gd name="T32" fmla="*/ 262 w 325"/>
              <a:gd name="T33" fmla="*/ 48 h 230"/>
              <a:gd name="T34" fmla="*/ 265 w 325"/>
              <a:gd name="T35" fmla="*/ 33 h 230"/>
              <a:gd name="T36" fmla="*/ 266 w 325"/>
              <a:gd name="T37" fmla="*/ 19 h 230"/>
              <a:gd name="T38" fmla="*/ 254 w 325"/>
              <a:gd name="T39" fmla="*/ 22 h 230"/>
              <a:gd name="T40" fmla="*/ 243 w 325"/>
              <a:gd name="T41" fmla="*/ 22 h 230"/>
              <a:gd name="T42" fmla="*/ 234 w 325"/>
              <a:gd name="T43" fmla="*/ 22 h 230"/>
              <a:gd name="T44" fmla="*/ 225 w 325"/>
              <a:gd name="T45" fmla="*/ 21 h 230"/>
              <a:gd name="T46" fmla="*/ 209 w 325"/>
              <a:gd name="T47" fmla="*/ 18 h 230"/>
              <a:gd name="T48" fmla="*/ 197 w 325"/>
              <a:gd name="T49" fmla="*/ 13 h 230"/>
              <a:gd name="T50" fmla="*/ 186 w 325"/>
              <a:gd name="T51" fmla="*/ 8 h 230"/>
              <a:gd name="T52" fmla="*/ 177 w 325"/>
              <a:gd name="T53" fmla="*/ 0 h 230"/>
              <a:gd name="T54" fmla="*/ 171 w 325"/>
              <a:gd name="T55" fmla="*/ 4 h 230"/>
              <a:gd name="T56" fmla="*/ 163 w 325"/>
              <a:gd name="T57" fmla="*/ 6 h 230"/>
              <a:gd name="T58" fmla="*/ 157 w 325"/>
              <a:gd name="T59" fmla="*/ 10 h 230"/>
              <a:gd name="T60" fmla="*/ 149 w 325"/>
              <a:gd name="T61" fmla="*/ 12 h 230"/>
              <a:gd name="T62" fmla="*/ 134 w 325"/>
              <a:gd name="T63" fmla="*/ 14 h 230"/>
              <a:gd name="T64" fmla="*/ 117 w 325"/>
              <a:gd name="T65" fmla="*/ 15 h 230"/>
              <a:gd name="T66" fmla="*/ 102 w 325"/>
              <a:gd name="T67" fmla="*/ 15 h 230"/>
              <a:gd name="T68" fmla="*/ 87 w 325"/>
              <a:gd name="T69" fmla="*/ 13 h 230"/>
              <a:gd name="T70" fmla="*/ 73 w 325"/>
              <a:gd name="T71" fmla="*/ 9 h 230"/>
              <a:gd name="T72" fmla="*/ 62 w 325"/>
              <a:gd name="T73" fmla="*/ 4 h 230"/>
              <a:gd name="T74" fmla="*/ 60 w 325"/>
              <a:gd name="T75" fmla="*/ 10 h 230"/>
              <a:gd name="T76" fmla="*/ 60 w 325"/>
              <a:gd name="T77" fmla="*/ 17 h 230"/>
              <a:gd name="T78" fmla="*/ 62 w 325"/>
              <a:gd name="T79" fmla="*/ 31 h 230"/>
              <a:gd name="T80" fmla="*/ 64 w 325"/>
              <a:gd name="T81" fmla="*/ 45 h 230"/>
              <a:gd name="T82" fmla="*/ 68 w 325"/>
              <a:gd name="T83" fmla="*/ 58 h 230"/>
              <a:gd name="T84" fmla="*/ 73 w 325"/>
              <a:gd name="T85" fmla="*/ 71 h 230"/>
              <a:gd name="T86" fmla="*/ 81 w 325"/>
              <a:gd name="T87" fmla="*/ 82 h 230"/>
              <a:gd name="T88" fmla="*/ 89 w 325"/>
              <a:gd name="T89" fmla="*/ 93 h 230"/>
              <a:gd name="T90" fmla="*/ 98 w 325"/>
              <a:gd name="T91" fmla="*/ 102 h 230"/>
              <a:gd name="T92" fmla="*/ 108 w 325"/>
              <a:gd name="T93" fmla="*/ 109 h 230"/>
              <a:gd name="T94" fmla="*/ 108 w 325"/>
              <a:gd name="T95" fmla="*/ 136 h 230"/>
              <a:gd name="T96" fmla="*/ 37 w 325"/>
              <a:gd name="T97" fmla="*/ 155 h 230"/>
              <a:gd name="T98" fmla="*/ 30 w 325"/>
              <a:gd name="T99" fmla="*/ 158 h 230"/>
              <a:gd name="T100" fmla="*/ 23 w 325"/>
              <a:gd name="T101" fmla="*/ 162 h 230"/>
              <a:gd name="T102" fmla="*/ 17 w 325"/>
              <a:gd name="T103" fmla="*/ 167 h 230"/>
              <a:gd name="T104" fmla="*/ 10 w 325"/>
              <a:gd name="T105" fmla="*/ 173 h 230"/>
              <a:gd name="T106" fmla="*/ 7 w 325"/>
              <a:gd name="T107" fmla="*/ 181 h 230"/>
              <a:gd name="T108" fmla="*/ 3 w 325"/>
              <a:gd name="T109" fmla="*/ 189 h 230"/>
              <a:gd name="T110" fmla="*/ 0 w 325"/>
              <a:gd name="T111" fmla="*/ 197 h 230"/>
              <a:gd name="T112" fmla="*/ 0 w 325"/>
              <a:gd name="T113" fmla="*/ 206 h 230"/>
              <a:gd name="T114" fmla="*/ 0 w 325"/>
              <a:gd name="T115" fmla="*/ 230 h 230"/>
              <a:gd name="T116" fmla="*/ 325 w 325"/>
              <a:gd name="T117" fmla="*/ 230 h 230"/>
              <a:gd name="T118" fmla="*/ 325 w 325"/>
              <a:gd name="T119" fmla="*/ 20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5" h="230">
                <a:moveTo>
                  <a:pt x="325" y="206"/>
                </a:moveTo>
                <a:lnTo>
                  <a:pt x="324" y="197"/>
                </a:lnTo>
                <a:lnTo>
                  <a:pt x="321" y="189"/>
                </a:lnTo>
                <a:lnTo>
                  <a:pt x="319" y="181"/>
                </a:lnTo>
                <a:lnTo>
                  <a:pt x="315" y="173"/>
                </a:lnTo>
                <a:lnTo>
                  <a:pt x="310" y="167"/>
                </a:lnTo>
                <a:lnTo>
                  <a:pt x="303" y="162"/>
                </a:lnTo>
                <a:lnTo>
                  <a:pt x="297" y="158"/>
                </a:lnTo>
                <a:lnTo>
                  <a:pt x="289" y="154"/>
                </a:lnTo>
                <a:lnTo>
                  <a:pt x="216" y="136"/>
                </a:lnTo>
                <a:lnTo>
                  <a:pt x="216" y="112"/>
                </a:lnTo>
                <a:lnTo>
                  <a:pt x="226" y="104"/>
                </a:lnTo>
                <a:lnTo>
                  <a:pt x="236" y="95"/>
                </a:lnTo>
                <a:lnTo>
                  <a:pt x="244" y="85"/>
                </a:lnTo>
                <a:lnTo>
                  <a:pt x="252" y="73"/>
                </a:lnTo>
                <a:lnTo>
                  <a:pt x="258" y="60"/>
                </a:lnTo>
                <a:lnTo>
                  <a:pt x="262" y="48"/>
                </a:lnTo>
                <a:lnTo>
                  <a:pt x="265" y="33"/>
                </a:lnTo>
                <a:lnTo>
                  <a:pt x="266" y="19"/>
                </a:lnTo>
                <a:lnTo>
                  <a:pt x="254" y="22"/>
                </a:lnTo>
                <a:lnTo>
                  <a:pt x="243" y="22"/>
                </a:lnTo>
                <a:lnTo>
                  <a:pt x="234" y="22"/>
                </a:lnTo>
                <a:lnTo>
                  <a:pt x="225" y="21"/>
                </a:lnTo>
                <a:lnTo>
                  <a:pt x="209" y="18"/>
                </a:lnTo>
                <a:lnTo>
                  <a:pt x="197" y="13"/>
                </a:lnTo>
                <a:lnTo>
                  <a:pt x="186" y="8"/>
                </a:lnTo>
                <a:lnTo>
                  <a:pt x="177" y="0"/>
                </a:lnTo>
                <a:lnTo>
                  <a:pt x="171" y="4"/>
                </a:lnTo>
                <a:lnTo>
                  <a:pt x="163" y="6"/>
                </a:lnTo>
                <a:lnTo>
                  <a:pt x="157" y="10"/>
                </a:lnTo>
                <a:lnTo>
                  <a:pt x="149" y="12"/>
                </a:lnTo>
                <a:lnTo>
                  <a:pt x="134" y="14"/>
                </a:lnTo>
                <a:lnTo>
                  <a:pt x="117" y="15"/>
                </a:lnTo>
                <a:lnTo>
                  <a:pt x="102" y="15"/>
                </a:lnTo>
                <a:lnTo>
                  <a:pt x="87" y="13"/>
                </a:lnTo>
                <a:lnTo>
                  <a:pt x="73" y="9"/>
                </a:lnTo>
                <a:lnTo>
                  <a:pt x="62" y="4"/>
                </a:lnTo>
                <a:lnTo>
                  <a:pt x="60" y="10"/>
                </a:lnTo>
                <a:lnTo>
                  <a:pt x="60" y="17"/>
                </a:lnTo>
                <a:lnTo>
                  <a:pt x="62" y="31"/>
                </a:lnTo>
                <a:lnTo>
                  <a:pt x="64" y="45"/>
                </a:lnTo>
                <a:lnTo>
                  <a:pt x="68" y="58"/>
                </a:lnTo>
                <a:lnTo>
                  <a:pt x="73" y="71"/>
                </a:lnTo>
                <a:lnTo>
                  <a:pt x="81" y="82"/>
                </a:lnTo>
                <a:lnTo>
                  <a:pt x="89" y="93"/>
                </a:lnTo>
                <a:lnTo>
                  <a:pt x="98" y="102"/>
                </a:lnTo>
                <a:lnTo>
                  <a:pt x="108" y="109"/>
                </a:lnTo>
                <a:lnTo>
                  <a:pt x="108" y="136"/>
                </a:lnTo>
                <a:lnTo>
                  <a:pt x="37" y="155"/>
                </a:lnTo>
                <a:lnTo>
                  <a:pt x="30" y="158"/>
                </a:lnTo>
                <a:lnTo>
                  <a:pt x="23" y="162"/>
                </a:lnTo>
                <a:lnTo>
                  <a:pt x="17" y="167"/>
                </a:lnTo>
                <a:lnTo>
                  <a:pt x="10" y="173"/>
                </a:lnTo>
                <a:lnTo>
                  <a:pt x="7" y="181"/>
                </a:lnTo>
                <a:lnTo>
                  <a:pt x="3" y="189"/>
                </a:lnTo>
                <a:lnTo>
                  <a:pt x="0" y="197"/>
                </a:lnTo>
                <a:lnTo>
                  <a:pt x="0" y="206"/>
                </a:lnTo>
                <a:lnTo>
                  <a:pt x="0" y="230"/>
                </a:lnTo>
                <a:lnTo>
                  <a:pt x="325" y="230"/>
                </a:lnTo>
                <a:lnTo>
                  <a:pt x="325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3453">
            <a:extLst>
              <a:ext uri="{FF2B5EF4-FFF2-40B4-BE49-F238E27FC236}">
                <a16:creationId xmlns:a16="http://schemas.microsoft.com/office/drawing/2014/main" xmlns="" id="{AD14C3B7-8501-4930-9F67-79D665316D53}"/>
              </a:ext>
            </a:extLst>
          </p:cNvPr>
          <p:cNvSpPr>
            <a:spLocks/>
          </p:cNvSpPr>
          <p:nvPr/>
        </p:nvSpPr>
        <p:spPr bwMode="auto">
          <a:xfrm>
            <a:off x="1500856" y="1999902"/>
            <a:ext cx="211047" cy="148516"/>
          </a:xfrm>
          <a:custGeom>
            <a:avLst/>
            <a:gdLst>
              <a:gd name="T0" fmla="*/ 289 w 325"/>
              <a:gd name="T1" fmla="*/ 155 h 230"/>
              <a:gd name="T2" fmla="*/ 217 w 325"/>
              <a:gd name="T3" fmla="*/ 136 h 230"/>
              <a:gd name="T4" fmla="*/ 217 w 325"/>
              <a:gd name="T5" fmla="*/ 112 h 230"/>
              <a:gd name="T6" fmla="*/ 227 w 325"/>
              <a:gd name="T7" fmla="*/ 104 h 230"/>
              <a:gd name="T8" fmla="*/ 236 w 325"/>
              <a:gd name="T9" fmla="*/ 95 h 230"/>
              <a:gd name="T10" fmla="*/ 245 w 325"/>
              <a:gd name="T11" fmla="*/ 85 h 230"/>
              <a:gd name="T12" fmla="*/ 252 w 325"/>
              <a:gd name="T13" fmla="*/ 73 h 230"/>
              <a:gd name="T14" fmla="*/ 258 w 325"/>
              <a:gd name="T15" fmla="*/ 62 h 230"/>
              <a:gd name="T16" fmla="*/ 262 w 325"/>
              <a:gd name="T17" fmla="*/ 48 h 230"/>
              <a:gd name="T18" fmla="*/ 266 w 325"/>
              <a:gd name="T19" fmla="*/ 35 h 230"/>
              <a:gd name="T20" fmla="*/ 267 w 325"/>
              <a:gd name="T21" fmla="*/ 21 h 230"/>
              <a:gd name="T22" fmla="*/ 255 w 325"/>
              <a:gd name="T23" fmla="*/ 22 h 230"/>
              <a:gd name="T24" fmla="*/ 243 w 325"/>
              <a:gd name="T25" fmla="*/ 23 h 230"/>
              <a:gd name="T26" fmla="*/ 234 w 325"/>
              <a:gd name="T27" fmla="*/ 22 h 230"/>
              <a:gd name="T28" fmla="*/ 225 w 325"/>
              <a:gd name="T29" fmla="*/ 22 h 230"/>
              <a:gd name="T30" fmla="*/ 211 w 325"/>
              <a:gd name="T31" fmla="*/ 18 h 230"/>
              <a:gd name="T32" fmla="*/ 198 w 325"/>
              <a:gd name="T33" fmla="*/ 14 h 230"/>
              <a:gd name="T34" fmla="*/ 186 w 325"/>
              <a:gd name="T35" fmla="*/ 8 h 230"/>
              <a:gd name="T36" fmla="*/ 177 w 325"/>
              <a:gd name="T37" fmla="*/ 0 h 230"/>
              <a:gd name="T38" fmla="*/ 171 w 325"/>
              <a:gd name="T39" fmla="*/ 4 h 230"/>
              <a:gd name="T40" fmla="*/ 164 w 325"/>
              <a:gd name="T41" fmla="*/ 8 h 230"/>
              <a:gd name="T42" fmla="*/ 157 w 325"/>
              <a:gd name="T43" fmla="*/ 10 h 230"/>
              <a:gd name="T44" fmla="*/ 149 w 325"/>
              <a:gd name="T45" fmla="*/ 13 h 230"/>
              <a:gd name="T46" fmla="*/ 133 w 325"/>
              <a:gd name="T47" fmla="*/ 15 h 230"/>
              <a:gd name="T48" fmla="*/ 118 w 325"/>
              <a:gd name="T49" fmla="*/ 17 h 230"/>
              <a:gd name="T50" fmla="*/ 103 w 325"/>
              <a:gd name="T51" fmla="*/ 15 h 230"/>
              <a:gd name="T52" fmla="*/ 87 w 325"/>
              <a:gd name="T53" fmla="*/ 13 h 230"/>
              <a:gd name="T54" fmla="*/ 73 w 325"/>
              <a:gd name="T55" fmla="*/ 9 h 230"/>
              <a:gd name="T56" fmla="*/ 62 w 325"/>
              <a:gd name="T57" fmla="*/ 4 h 230"/>
              <a:gd name="T58" fmla="*/ 62 w 325"/>
              <a:gd name="T59" fmla="*/ 10 h 230"/>
              <a:gd name="T60" fmla="*/ 60 w 325"/>
              <a:gd name="T61" fmla="*/ 17 h 230"/>
              <a:gd name="T62" fmla="*/ 62 w 325"/>
              <a:gd name="T63" fmla="*/ 31 h 230"/>
              <a:gd name="T64" fmla="*/ 64 w 325"/>
              <a:gd name="T65" fmla="*/ 45 h 230"/>
              <a:gd name="T66" fmla="*/ 68 w 325"/>
              <a:gd name="T67" fmla="*/ 58 h 230"/>
              <a:gd name="T68" fmla="*/ 74 w 325"/>
              <a:gd name="T69" fmla="*/ 71 h 230"/>
              <a:gd name="T70" fmla="*/ 81 w 325"/>
              <a:gd name="T71" fmla="*/ 82 h 230"/>
              <a:gd name="T72" fmla="*/ 89 w 325"/>
              <a:gd name="T73" fmla="*/ 93 h 230"/>
              <a:gd name="T74" fmla="*/ 97 w 325"/>
              <a:gd name="T75" fmla="*/ 103 h 230"/>
              <a:gd name="T76" fmla="*/ 108 w 325"/>
              <a:gd name="T77" fmla="*/ 111 h 230"/>
              <a:gd name="T78" fmla="*/ 108 w 325"/>
              <a:gd name="T79" fmla="*/ 136 h 230"/>
              <a:gd name="T80" fmla="*/ 38 w 325"/>
              <a:gd name="T81" fmla="*/ 155 h 230"/>
              <a:gd name="T82" fmla="*/ 31 w 325"/>
              <a:gd name="T83" fmla="*/ 158 h 230"/>
              <a:gd name="T84" fmla="*/ 23 w 325"/>
              <a:gd name="T85" fmla="*/ 163 h 230"/>
              <a:gd name="T86" fmla="*/ 17 w 325"/>
              <a:gd name="T87" fmla="*/ 168 h 230"/>
              <a:gd name="T88" fmla="*/ 11 w 325"/>
              <a:gd name="T89" fmla="*/ 175 h 230"/>
              <a:gd name="T90" fmla="*/ 6 w 325"/>
              <a:gd name="T91" fmla="*/ 181 h 230"/>
              <a:gd name="T92" fmla="*/ 4 w 325"/>
              <a:gd name="T93" fmla="*/ 189 h 230"/>
              <a:gd name="T94" fmla="*/ 1 w 325"/>
              <a:gd name="T95" fmla="*/ 198 h 230"/>
              <a:gd name="T96" fmla="*/ 0 w 325"/>
              <a:gd name="T97" fmla="*/ 206 h 230"/>
              <a:gd name="T98" fmla="*/ 0 w 325"/>
              <a:gd name="T99" fmla="*/ 230 h 230"/>
              <a:gd name="T100" fmla="*/ 325 w 325"/>
              <a:gd name="T101" fmla="*/ 230 h 230"/>
              <a:gd name="T102" fmla="*/ 325 w 325"/>
              <a:gd name="T103" fmla="*/ 206 h 230"/>
              <a:gd name="T104" fmla="*/ 324 w 325"/>
              <a:gd name="T105" fmla="*/ 198 h 230"/>
              <a:gd name="T106" fmla="*/ 322 w 325"/>
              <a:gd name="T107" fmla="*/ 189 h 230"/>
              <a:gd name="T108" fmla="*/ 318 w 325"/>
              <a:gd name="T109" fmla="*/ 181 h 230"/>
              <a:gd name="T110" fmla="*/ 315 w 325"/>
              <a:gd name="T111" fmla="*/ 175 h 230"/>
              <a:gd name="T112" fmla="*/ 309 w 325"/>
              <a:gd name="T113" fmla="*/ 168 h 230"/>
              <a:gd name="T114" fmla="*/ 303 w 325"/>
              <a:gd name="T115" fmla="*/ 162 h 230"/>
              <a:gd name="T116" fmla="*/ 297 w 325"/>
              <a:gd name="T117" fmla="*/ 158 h 230"/>
              <a:gd name="T118" fmla="*/ 289 w 325"/>
              <a:gd name="T119" fmla="*/ 155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5" h="230">
                <a:moveTo>
                  <a:pt x="289" y="155"/>
                </a:moveTo>
                <a:lnTo>
                  <a:pt x="217" y="136"/>
                </a:lnTo>
                <a:lnTo>
                  <a:pt x="217" y="112"/>
                </a:lnTo>
                <a:lnTo>
                  <a:pt x="227" y="104"/>
                </a:lnTo>
                <a:lnTo>
                  <a:pt x="236" y="95"/>
                </a:lnTo>
                <a:lnTo>
                  <a:pt x="245" y="85"/>
                </a:lnTo>
                <a:lnTo>
                  <a:pt x="252" y="73"/>
                </a:lnTo>
                <a:lnTo>
                  <a:pt x="258" y="62"/>
                </a:lnTo>
                <a:lnTo>
                  <a:pt x="262" y="48"/>
                </a:lnTo>
                <a:lnTo>
                  <a:pt x="266" y="35"/>
                </a:lnTo>
                <a:lnTo>
                  <a:pt x="267" y="21"/>
                </a:lnTo>
                <a:lnTo>
                  <a:pt x="255" y="22"/>
                </a:lnTo>
                <a:lnTo>
                  <a:pt x="243" y="23"/>
                </a:lnTo>
                <a:lnTo>
                  <a:pt x="234" y="22"/>
                </a:lnTo>
                <a:lnTo>
                  <a:pt x="225" y="22"/>
                </a:lnTo>
                <a:lnTo>
                  <a:pt x="211" y="18"/>
                </a:lnTo>
                <a:lnTo>
                  <a:pt x="198" y="14"/>
                </a:lnTo>
                <a:lnTo>
                  <a:pt x="186" y="8"/>
                </a:lnTo>
                <a:lnTo>
                  <a:pt x="177" y="0"/>
                </a:lnTo>
                <a:lnTo>
                  <a:pt x="171" y="4"/>
                </a:lnTo>
                <a:lnTo>
                  <a:pt x="164" y="8"/>
                </a:lnTo>
                <a:lnTo>
                  <a:pt x="157" y="10"/>
                </a:lnTo>
                <a:lnTo>
                  <a:pt x="149" y="13"/>
                </a:lnTo>
                <a:lnTo>
                  <a:pt x="133" y="15"/>
                </a:lnTo>
                <a:lnTo>
                  <a:pt x="118" y="17"/>
                </a:lnTo>
                <a:lnTo>
                  <a:pt x="103" y="15"/>
                </a:lnTo>
                <a:lnTo>
                  <a:pt x="87" y="13"/>
                </a:lnTo>
                <a:lnTo>
                  <a:pt x="73" y="9"/>
                </a:lnTo>
                <a:lnTo>
                  <a:pt x="62" y="4"/>
                </a:lnTo>
                <a:lnTo>
                  <a:pt x="62" y="10"/>
                </a:lnTo>
                <a:lnTo>
                  <a:pt x="60" y="17"/>
                </a:lnTo>
                <a:lnTo>
                  <a:pt x="62" y="31"/>
                </a:lnTo>
                <a:lnTo>
                  <a:pt x="64" y="45"/>
                </a:lnTo>
                <a:lnTo>
                  <a:pt x="68" y="58"/>
                </a:lnTo>
                <a:lnTo>
                  <a:pt x="74" y="71"/>
                </a:lnTo>
                <a:lnTo>
                  <a:pt x="81" y="82"/>
                </a:lnTo>
                <a:lnTo>
                  <a:pt x="89" y="93"/>
                </a:lnTo>
                <a:lnTo>
                  <a:pt x="97" y="103"/>
                </a:lnTo>
                <a:lnTo>
                  <a:pt x="108" y="111"/>
                </a:lnTo>
                <a:lnTo>
                  <a:pt x="108" y="136"/>
                </a:lnTo>
                <a:lnTo>
                  <a:pt x="38" y="155"/>
                </a:lnTo>
                <a:lnTo>
                  <a:pt x="31" y="158"/>
                </a:lnTo>
                <a:lnTo>
                  <a:pt x="23" y="163"/>
                </a:lnTo>
                <a:lnTo>
                  <a:pt x="17" y="168"/>
                </a:lnTo>
                <a:lnTo>
                  <a:pt x="11" y="175"/>
                </a:lnTo>
                <a:lnTo>
                  <a:pt x="6" y="181"/>
                </a:lnTo>
                <a:lnTo>
                  <a:pt x="4" y="189"/>
                </a:lnTo>
                <a:lnTo>
                  <a:pt x="1" y="198"/>
                </a:lnTo>
                <a:lnTo>
                  <a:pt x="0" y="206"/>
                </a:lnTo>
                <a:lnTo>
                  <a:pt x="0" y="230"/>
                </a:lnTo>
                <a:lnTo>
                  <a:pt x="325" y="230"/>
                </a:lnTo>
                <a:lnTo>
                  <a:pt x="325" y="206"/>
                </a:lnTo>
                <a:lnTo>
                  <a:pt x="324" y="198"/>
                </a:lnTo>
                <a:lnTo>
                  <a:pt x="322" y="189"/>
                </a:lnTo>
                <a:lnTo>
                  <a:pt x="318" y="181"/>
                </a:lnTo>
                <a:lnTo>
                  <a:pt x="315" y="175"/>
                </a:lnTo>
                <a:lnTo>
                  <a:pt x="309" y="168"/>
                </a:lnTo>
                <a:lnTo>
                  <a:pt x="303" y="162"/>
                </a:lnTo>
                <a:lnTo>
                  <a:pt x="297" y="158"/>
                </a:lnTo>
                <a:lnTo>
                  <a:pt x="289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3450">
            <a:extLst>
              <a:ext uri="{FF2B5EF4-FFF2-40B4-BE49-F238E27FC236}">
                <a16:creationId xmlns:a16="http://schemas.microsoft.com/office/drawing/2014/main" xmlns="" id="{6F154F1F-B1E6-4076-83E3-BDAD82C733EA}"/>
              </a:ext>
            </a:extLst>
          </p:cNvPr>
          <p:cNvSpPr>
            <a:spLocks/>
          </p:cNvSpPr>
          <p:nvPr/>
        </p:nvSpPr>
        <p:spPr bwMode="auto">
          <a:xfrm>
            <a:off x="1633738" y="1749772"/>
            <a:ext cx="211047" cy="148516"/>
          </a:xfrm>
          <a:custGeom>
            <a:avLst/>
            <a:gdLst>
              <a:gd name="T0" fmla="*/ 289 w 325"/>
              <a:gd name="T1" fmla="*/ 154 h 230"/>
              <a:gd name="T2" fmla="*/ 217 w 325"/>
              <a:gd name="T3" fmla="*/ 136 h 230"/>
              <a:gd name="T4" fmla="*/ 217 w 325"/>
              <a:gd name="T5" fmla="*/ 112 h 230"/>
              <a:gd name="T6" fmla="*/ 227 w 325"/>
              <a:gd name="T7" fmla="*/ 104 h 230"/>
              <a:gd name="T8" fmla="*/ 236 w 325"/>
              <a:gd name="T9" fmla="*/ 95 h 230"/>
              <a:gd name="T10" fmla="*/ 245 w 325"/>
              <a:gd name="T11" fmla="*/ 85 h 230"/>
              <a:gd name="T12" fmla="*/ 252 w 325"/>
              <a:gd name="T13" fmla="*/ 73 h 230"/>
              <a:gd name="T14" fmla="*/ 258 w 325"/>
              <a:gd name="T15" fmla="*/ 60 h 230"/>
              <a:gd name="T16" fmla="*/ 263 w 325"/>
              <a:gd name="T17" fmla="*/ 48 h 230"/>
              <a:gd name="T18" fmla="*/ 266 w 325"/>
              <a:gd name="T19" fmla="*/ 33 h 230"/>
              <a:gd name="T20" fmla="*/ 267 w 325"/>
              <a:gd name="T21" fmla="*/ 19 h 230"/>
              <a:gd name="T22" fmla="*/ 256 w 325"/>
              <a:gd name="T23" fmla="*/ 22 h 230"/>
              <a:gd name="T24" fmla="*/ 243 w 325"/>
              <a:gd name="T25" fmla="*/ 22 h 230"/>
              <a:gd name="T26" fmla="*/ 234 w 325"/>
              <a:gd name="T27" fmla="*/ 22 h 230"/>
              <a:gd name="T28" fmla="*/ 225 w 325"/>
              <a:gd name="T29" fmla="*/ 21 h 230"/>
              <a:gd name="T30" fmla="*/ 211 w 325"/>
              <a:gd name="T31" fmla="*/ 18 h 230"/>
              <a:gd name="T32" fmla="*/ 198 w 325"/>
              <a:gd name="T33" fmla="*/ 13 h 230"/>
              <a:gd name="T34" fmla="*/ 186 w 325"/>
              <a:gd name="T35" fmla="*/ 8 h 230"/>
              <a:gd name="T36" fmla="*/ 177 w 325"/>
              <a:gd name="T37" fmla="*/ 0 h 230"/>
              <a:gd name="T38" fmla="*/ 171 w 325"/>
              <a:gd name="T39" fmla="*/ 4 h 230"/>
              <a:gd name="T40" fmla="*/ 164 w 325"/>
              <a:gd name="T41" fmla="*/ 6 h 230"/>
              <a:gd name="T42" fmla="*/ 157 w 325"/>
              <a:gd name="T43" fmla="*/ 10 h 230"/>
              <a:gd name="T44" fmla="*/ 149 w 325"/>
              <a:gd name="T45" fmla="*/ 12 h 230"/>
              <a:gd name="T46" fmla="*/ 134 w 325"/>
              <a:gd name="T47" fmla="*/ 14 h 230"/>
              <a:gd name="T48" fmla="*/ 118 w 325"/>
              <a:gd name="T49" fmla="*/ 15 h 230"/>
              <a:gd name="T50" fmla="*/ 103 w 325"/>
              <a:gd name="T51" fmla="*/ 15 h 230"/>
              <a:gd name="T52" fmla="*/ 87 w 325"/>
              <a:gd name="T53" fmla="*/ 13 h 230"/>
              <a:gd name="T54" fmla="*/ 73 w 325"/>
              <a:gd name="T55" fmla="*/ 9 h 230"/>
              <a:gd name="T56" fmla="*/ 62 w 325"/>
              <a:gd name="T57" fmla="*/ 4 h 230"/>
              <a:gd name="T58" fmla="*/ 62 w 325"/>
              <a:gd name="T59" fmla="*/ 10 h 230"/>
              <a:gd name="T60" fmla="*/ 60 w 325"/>
              <a:gd name="T61" fmla="*/ 17 h 230"/>
              <a:gd name="T62" fmla="*/ 62 w 325"/>
              <a:gd name="T63" fmla="*/ 31 h 230"/>
              <a:gd name="T64" fmla="*/ 64 w 325"/>
              <a:gd name="T65" fmla="*/ 45 h 230"/>
              <a:gd name="T66" fmla="*/ 68 w 325"/>
              <a:gd name="T67" fmla="*/ 58 h 230"/>
              <a:gd name="T68" fmla="*/ 75 w 325"/>
              <a:gd name="T69" fmla="*/ 71 h 230"/>
              <a:gd name="T70" fmla="*/ 81 w 325"/>
              <a:gd name="T71" fmla="*/ 82 h 230"/>
              <a:gd name="T72" fmla="*/ 89 w 325"/>
              <a:gd name="T73" fmla="*/ 93 h 230"/>
              <a:gd name="T74" fmla="*/ 99 w 325"/>
              <a:gd name="T75" fmla="*/ 102 h 230"/>
              <a:gd name="T76" fmla="*/ 109 w 325"/>
              <a:gd name="T77" fmla="*/ 109 h 230"/>
              <a:gd name="T78" fmla="*/ 109 w 325"/>
              <a:gd name="T79" fmla="*/ 136 h 230"/>
              <a:gd name="T80" fmla="*/ 39 w 325"/>
              <a:gd name="T81" fmla="*/ 155 h 230"/>
              <a:gd name="T82" fmla="*/ 31 w 325"/>
              <a:gd name="T83" fmla="*/ 158 h 230"/>
              <a:gd name="T84" fmla="*/ 23 w 325"/>
              <a:gd name="T85" fmla="*/ 162 h 230"/>
              <a:gd name="T86" fmla="*/ 17 w 325"/>
              <a:gd name="T87" fmla="*/ 167 h 230"/>
              <a:gd name="T88" fmla="*/ 12 w 325"/>
              <a:gd name="T89" fmla="*/ 173 h 230"/>
              <a:gd name="T90" fmla="*/ 7 w 325"/>
              <a:gd name="T91" fmla="*/ 181 h 230"/>
              <a:gd name="T92" fmla="*/ 4 w 325"/>
              <a:gd name="T93" fmla="*/ 189 h 230"/>
              <a:gd name="T94" fmla="*/ 1 w 325"/>
              <a:gd name="T95" fmla="*/ 197 h 230"/>
              <a:gd name="T96" fmla="*/ 0 w 325"/>
              <a:gd name="T97" fmla="*/ 206 h 230"/>
              <a:gd name="T98" fmla="*/ 0 w 325"/>
              <a:gd name="T99" fmla="*/ 230 h 230"/>
              <a:gd name="T100" fmla="*/ 325 w 325"/>
              <a:gd name="T101" fmla="*/ 230 h 230"/>
              <a:gd name="T102" fmla="*/ 325 w 325"/>
              <a:gd name="T103" fmla="*/ 206 h 230"/>
              <a:gd name="T104" fmla="*/ 324 w 325"/>
              <a:gd name="T105" fmla="*/ 197 h 230"/>
              <a:gd name="T106" fmla="*/ 322 w 325"/>
              <a:gd name="T107" fmla="*/ 189 h 230"/>
              <a:gd name="T108" fmla="*/ 319 w 325"/>
              <a:gd name="T109" fmla="*/ 181 h 230"/>
              <a:gd name="T110" fmla="*/ 315 w 325"/>
              <a:gd name="T111" fmla="*/ 173 h 230"/>
              <a:gd name="T112" fmla="*/ 310 w 325"/>
              <a:gd name="T113" fmla="*/ 167 h 230"/>
              <a:gd name="T114" fmla="*/ 303 w 325"/>
              <a:gd name="T115" fmla="*/ 162 h 230"/>
              <a:gd name="T116" fmla="*/ 297 w 325"/>
              <a:gd name="T117" fmla="*/ 158 h 230"/>
              <a:gd name="T118" fmla="*/ 289 w 325"/>
              <a:gd name="T119" fmla="*/ 15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5" h="230">
                <a:moveTo>
                  <a:pt x="289" y="154"/>
                </a:moveTo>
                <a:lnTo>
                  <a:pt x="217" y="136"/>
                </a:lnTo>
                <a:lnTo>
                  <a:pt x="217" y="112"/>
                </a:lnTo>
                <a:lnTo>
                  <a:pt x="227" y="104"/>
                </a:lnTo>
                <a:lnTo>
                  <a:pt x="236" y="95"/>
                </a:lnTo>
                <a:lnTo>
                  <a:pt x="245" y="85"/>
                </a:lnTo>
                <a:lnTo>
                  <a:pt x="252" y="73"/>
                </a:lnTo>
                <a:lnTo>
                  <a:pt x="258" y="60"/>
                </a:lnTo>
                <a:lnTo>
                  <a:pt x="263" y="48"/>
                </a:lnTo>
                <a:lnTo>
                  <a:pt x="266" y="33"/>
                </a:lnTo>
                <a:lnTo>
                  <a:pt x="267" y="19"/>
                </a:lnTo>
                <a:lnTo>
                  <a:pt x="256" y="22"/>
                </a:lnTo>
                <a:lnTo>
                  <a:pt x="243" y="22"/>
                </a:lnTo>
                <a:lnTo>
                  <a:pt x="234" y="22"/>
                </a:lnTo>
                <a:lnTo>
                  <a:pt x="225" y="21"/>
                </a:lnTo>
                <a:lnTo>
                  <a:pt x="211" y="18"/>
                </a:lnTo>
                <a:lnTo>
                  <a:pt x="198" y="13"/>
                </a:lnTo>
                <a:lnTo>
                  <a:pt x="186" y="8"/>
                </a:lnTo>
                <a:lnTo>
                  <a:pt x="177" y="0"/>
                </a:lnTo>
                <a:lnTo>
                  <a:pt x="171" y="4"/>
                </a:lnTo>
                <a:lnTo>
                  <a:pt x="164" y="6"/>
                </a:lnTo>
                <a:lnTo>
                  <a:pt x="157" y="10"/>
                </a:lnTo>
                <a:lnTo>
                  <a:pt x="149" y="12"/>
                </a:lnTo>
                <a:lnTo>
                  <a:pt x="134" y="14"/>
                </a:lnTo>
                <a:lnTo>
                  <a:pt x="118" y="15"/>
                </a:lnTo>
                <a:lnTo>
                  <a:pt x="103" y="15"/>
                </a:lnTo>
                <a:lnTo>
                  <a:pt x="87" y="13"/>
                </a:lnTo>
                <a:lnTo>
                  <a:pt x="73" y="9"/>
                </a:lnTo>
                <a:lnTo>
                  <a:pt x="62" y="4"/>
                </a:lnTo>
                <a:lnTo>
                  <a:pt x="62" y="10"/>
                </a:lnTo>
                <a:lnTo>
                  <a:pt x="60" y="17"/>
                </a:lnTo>
                <a:lnTo>
                  <a:pt x="62" y="31"/>
                </a:lnTo>
                <a:lnTo>
                  <a:pt x="64" y="45"/>
                </a:lnTo>
                <a:lnTo>
                  <a:pt x="68" y="58"/>
                </a:lnTo>
                <a:lnTo>
                  <a:pt x="75" y="71"/>
                </a:lnTo>
                <a:lnTo>
                  <a:pt x="81" y="82"/>
                </a:lnTo>
                <a:lnTo>
                  <a:pt x="89" y="93"/>
                </a:lnTo>
                <a:lnTo>
                  <a:pt x="99" y="102"/>
                </a:lnTo>
                <a:lnTo>
                  <a:pt x="109" y="109"/>
                </a:lnTo>
                <a:lnTo>
                  <a:pt x="109" y="136"/>
                </a:lnTo>
                <a:lnTo>
                  <a:pt x="39" y="155"/>
                </a:lnTo>
                <a:lnTo>
                  <a:pt x="31" y="158"/>
                </a:lnTo>
                <a:lnTo>
                  <a:pt x="23" y="162"/>
                </a:lnTo>
                <a:lnTo>
                  <a:pt x="17" y="167"/>
                </a:lnTo>
                <a:lnTo>
                  <a:pt x="12" y="173"/>
                </a:lnTo>
                <a:lnTo>
                  <a:pt x="7" y="181"/>
                </a:lnTo>
                <a:lnTo>
                  <a:pt x="4" y="189"/>
                </a:lnTo>
                <a:lnTo>
                  <a:pt x="1" y="197"/>
                </a:lnTo>
                <a:lnTo>
                  <a:pt x="0" y="206"/>
                </a:lnTo>
                <a:lnTo>
                  <a:pt x="0" y="230"/>
                </a:lnTo>
                <a:lnTo>
                  <a:pt x="325" y="230"/>
                </a:lnTo>
                <a:lnTo>
                  <a:pt x="325" y="206"/>
                </a:lnTo>
                <a:lnTo>
                  <a:pt x="324" y="197"/>
                </a:lnTo>
                <a:lnTo>
                  <a:pt x="322" y="189"/>
                </a:lnTo>
                <a:lnTo>
                  <a:pt x="319" y="181"/>
                </a:lnTo>
                <a:lnTo>
                  <a:pt x="315" y="173"/>
                </a:lnTo>
                <a:lnTo>
                  <a:pt x="310" y="167"/>
                </a:lnTo>
                <a:lnTo>
                  <a:pt x="303" y="162"/>
                </a:lnTo>
                <a:lnTo>
                  <a:pt x="297" y="158"/>
                </a:lnTo>
                <a:lnTo>
                  <a:pt x="289" y="1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32857263"/>
              </p:ext>
            </p:extLst>
          </p:nvPr>
        </p:nvGraphicFramePr>
        <p:xfrm>
          <a:off x="2085859" y="964066"/>
          <a:ext cx="7493570" cy="557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87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141D334-8434-4AF3-8014-473FA6D366EC}"/>
              </a:ext>
            </a:extLst>
          </p:cNvPr>
          <p:cNvSpPr/>
          <p:nvPr/>
        </p:nvSpPr>
        <p:spPr>
          <a:xfrm rot="16200000" flipH="1">
            <a:off x="5338916" y="-1"/>
            <a:ext cx="6853083" cy="68530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5F109F2C-FA85-4317-916E-0B4E5F44B020}"/>
              </a:ext>
            </a:extLst>
          </p:cNvPr>
          <p:cNvCxnSpPr>
            <a:cxnSpLocks/>
          </p:cNvCxnSpPr>
          <p:nvPr/>
        </p:nvCxnSpPr>
        <p:spPr>
          <a:xfrm>
            <a:off x="0" y="2844800"/>
            <a:ext cx="12191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E1F35E-9892-4FEF-BD72-1351948704E9}"/>
              </a:ext>
            </a:extLst>
          </p:cNvPr>
          <p:cNvSpPr txBox="1"/>
          <p:nvPr/>
        </p:nvSpPr>
        <p:spPr>
          <a:xfrm>
            <a:off x="3054350" y="5534253"/>
            <a:ext cx="6083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THANK </a:t>
            </a:r>
            <a:r>
              <a:rPr lang="en-US" sz="5400" dirty="0">
                <a:latin typeface="+mj-lt"/>
              </a:rPr>
              <a:t>YOU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A215327-783E-4B3D-BB37-FF695F64210D}"/>
              </a:ext>
            </a:extLst>
          </p:cNvPr>
          <p:cNvGrpSpPr/>
          <p:nvPr/>
        </p:nvGrpSpPr>
        <p:grpSpPr>
          <a:xfrm>
            <a:off x="3309261" y="58061"/>
            <a:ext cx="5573478" cy="5573478"/>
            <a:chOff x="5905500" y="571500"/>
            <a:chExt cx="4546600" cy="4546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9DEFB15-FA52-4367-BCB9-66BC78D94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0" t="10000" r="17737" b="10444"/>
            <a:stretch/>
          </p:blipFill>
          <p:spPr>
            <a:xfrm>
              <a:off x="5905500" y="571500"/>
              <a:ext cx="4546600" cy="4546600"/>
            </a:xfrm>
            <a:custGeom>
              <a:avLst/>
              <a:gdLst>
                <a:gd name="connsiteX0" fmla="*/ 2273300 w 4546600"/>
                <a:gd name="connsiteY0" fmla="*/ 0 h 4546600"/>
                <a:gd name="connsiteX1" fmla="*/ 4546600 w 4546600"/>
                <a:gd name="connsiteY1" fmla="*/ 2273300 h 4546600"/>
                <a:gd name="connsiteX2" fmla="*/ 2273300 w 4546600"/>
                <a:gd name="connsiteY2" fmla="*/ 4546600 h 4546600"/>
                <a:gd name="connsiteX3" fmla="*/ 0 w 4546600"/>
                <a:gd name="connsiteY3" fmla="*/ 2273300 h 454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6600" h="4546600">
                  <a:moveTo>
                    <a:pt x="2273300" y="0"/>
                  </a:moveTo>
                  <a:lnTo>
                    <a:pt x="4546600" y="2273300"/>
                  </a:lnTo>
                  <a:lnTo>
                    <a:pt x="2273300" y="4546600"/>
                  </a:lnTo>
                  <a:lnTo>
                    <a:pt x="0" y="2273300"/>
                  </a:lnTo>
                  <a:close/>
                </a:path>
              </a:pathLst>
            </a:custGeom>
          </p:spPr>
        </p:pic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xmlns="" id="{F98AFC32-7F02-43CB-8485-44B6B2E13FCA}"/>
                </a:ext>
              </a:extLst>
            </p:cNvPr>
            <p:cNvSpPr/>
            <p:nvPr/>
          </p:nvSpPr>
          <p:spPr>
            <a:xfrm>
              <a:off x="6013450" y="679450"/>
              <a:ext cx="4330700" cy="4330700"/>
            </a:xfrm>
            <a:prstGeom prst="diamond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53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01B2E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117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Noto Naskh Arabic UI</vt:lpstr>
      <vt:lpstr>Segoe UI</vt:lpstr>
      <vt:lpstr>segoe_uiregular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saleh alheeh</cp:lastModifiedBy>
  <cp:revision>96</cp:revision>
  <dcterms:created xsi:type="dcterms:W3CDTF">2018-05-07T03:42:01Z</dcterms:created>
  <dcterms:modified xsi:type="dcterms:W3CDTF">2019-11-26T04:43:12Z</dcterms:modified>
  <cp:category/>
</cp:coreProperties>
</file>