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1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1E2C5-BD29-47D0-BC5D-BA4BBC4EA1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5BF1C-BFF1-43A3-84C0-B238D33CFB20}">
      <dgm:prSet/>
      <dgm:spPr/>
      <dgm:t>
        <a:bodyPr/>
        <a:lstStyle/>
        <a:p>
          <a:r>
            <a:rPr lang="en-US"/>
            <a:t>• Lack of transparent pricing in used car markets</a:t>
          </a:r>
        </a:p>
      </dgm:t>
    </dgm:pt>
    <dgm:pt modelId="{9E1C3FC5-84BF-4D0E-869A-5490281D0598}" type="parTrans" cxnId="{632469F4-B0F5-43E8-98CF-ABD1B2905CF9}">
      <dgm:prSet/>
      <dgm:spPr/>
      <dgm:t>
        <a:bodyPr/>
        <a:lstStyle/>
        <a:p>
          <a:endParaRPr lang="en-US"/>
        </a:p>
      </dgm:t>
    </dgm:pt>
    <dgm:pt modelId="{2573482F-5B27-4722-B384-FD00938B718C}" type="sibTrans" cxnId="{632469F4-B0F5-43E8-98CF-ABD1B2905CF9}">
      <dgm:prSet/>
      <dgm:spPr/>
      <dgm:t>
        <a:bodyPr/>
        <a:lstStyle/>
        <a:p>
          <a:endParaRPr lang="en-US"/>
        </a:p>
      </dgm:t>
    </dgm:pt>
    <dgm:pt modelId="{35DD882C-52EA-4BE3-A775-55BFB81EA1C2}">
      <dgm:prSet/>
      <dgm:spPr/>
      <dgm:t>
        <a:bodyPr/>
        <a:lstStyle/>
        <a:p>
          <a:r>
            <a:rPr lang="en-US"/>
            <a:t>• Public tools lag behind local market dynamics</a:t>
          </a:r>
        </a:p>
      </dgm:t>
    </dgm:pt>
    <dgm:pt modelId="{C3653618-90DB-4788-86A6-822A67FA00D6}" type="parTrans" cxnId="{2C593980-E564-44D5-8B2E-F68989A67814}">
      <dgm:prSet/>
      <dgm:spPr/>
      <dgm:t>
        <a:bodyPr/>
        <a:lstStyle/>
        <a:p>
          <a:endParaRPr lang="en-US"/>
        </a:p>
      </dgm:t>
    </dgm:pt>
    <dgm:pt modelId="{54F7617B-5026-47E4-8A3E-8ED92270D9EB}" type="sibTrans" cxnId="{2C593980-E564-44D5-8B2E-F68989A67814}">
      <dgm:prSet/>
      <dgm:spPr/>
      <dgm:t>
        <a:bodyPr/>
        <a:lstStyle/>
        <a:p>
          <a:endParaRPr lang="en-US"/>
        </a:p>
      </dgm:t>
    </dgm:pt>
    <dgm:pt modelId="{E5F0ABF2-F2D9-44E7-8916-E8F54CD6BC31}">
      <dgm:prSet/>
      <dgm:spPr/>
      <dgm:t>
        <a:bodyPr/>
        <a:lstStyle/>
        <a:p>
          <a:r>
            <a:rPr lang="en-US"/>
            <a:t>• Need for reproducible, accurate models for valuation</a:t>
          </a:r>
        </a:p>
      </dgm:t>
    </dgm:pt>
    <dgm:pt modelId="{0CE0A265-E3CD-486D-99A2-06336711C3C1}" type="parTrans" cxnId="{F3D14EF3-AEB4-4BE5-9984-F26AD6340BBC}">
      <dgm:prSet/>
      <dgm:spPr/>
      <dgm:t>
        <a:bodyPr/>
        <a:lstStyle/>
        <a:p>
          <a:endParaRPr lang="en-US"/>
        </a:p>
      </dgm:t>
    </dgm:pt>
    <dgm:pt modelId="{47B434A0-06BD-470B-92BF-BF285CB51CCC}" type="sibTrans" cxnId="{F3D14EF3-AEB4-4BE5-9984-F26AD6340BBC}">
      <dgm:prSet/>
      <dgm:spPr/>
      <dgm:t>
        <a:bodyPr/>
        <a:lstStyle/>
        <a:p>
          <a:endParaRPr lang="en-US"/>
        </a:p>
      </dgm:t>
    </dgm:pt>
    <dgm:pt modelId="{6E5406AB-95FB-49D6-9959-06924D6D081B}" type="pres">
      <dgm:prSet presAssocID="{CF41E2C5-BD29-47D0-BC5D-BA4BBC4EA1C2}" presName="root" presStyleCnt="0">
        <dgm:presLayoutVars>
          <dgm:dir/>
          <dgm:resizeHandles val="exact"/>
        </dgm:presLayoutVars>
      </dgm:prSet>
      <dgm:spPr/>
    </dgm:pt>
    <dgm:pt modelId="{FD861D1E-909C-4774-AF1B-2B2C8A063345}" type="pres">
      <dgm:prSet presAssocID="{A555BF1C-BFF1-43A3-84C0-B238D33CFB20}" presName="compNode" presStyleCnt="0"/>
      <dgm:spPr/>
    </dgm:pt>
    <dgm:pt modelId="{C012005F-1D77-4EA4-A492-4AF40F683C65}" type="pres">
      <dgm:prSet presAssocID="{A555BF1C-BFF1-43A3-84C0-B238D33CFB20}" presName="bgRect" presStyleLbl="bgShp" presStyleIdx="0" presStyleCnt="3"/>
      <dgm:spPr/>
    </dgm:pt>
    <dgm:pt modelId="{D833A004-01FD-4F04-8F7D-F43F51AC079A}" type="pres">
      <dgm:prSet presAssocID="{A555BF1C-BFF1-43A3-84C0-B238D33CFB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F3D6EE7-868F-4599-BC40-F40EFD803EE2}" type="pres">
      <dgm:prSet presAssocID="{A555BF1C-BFF1-43A3-84C0-B238D33CFB20}" presName="spaceRect" presStyleCnt="0"/>
      <dgm:spPr/>
    </dgm:pt>
    <dgm:pt modelId="{1B2AF50A-3011-4D8D-A551-1CFA75A69791}" type="pres">
      <dgm:prSet presAssocID="{A555BF1C-BFF1-43A3-84C0-B238D33CFB20}" presName="parTx" presStyleLbl="revTx" presStyleIdx="0" presStyleCnt="3">
        <dgm:presLayoutVars>
          <dgm:chMax val="0"/>
          <dgm:chPref val="0"/>
        </dgm:presLayoutVars>
      </dgm:prSet>
      <dgm:spPr/>
    </dgm:pt>
    <dgm:pt modelId="{4B91E934-6BC9-4AB1-98C2-FA6D7E088183}" type="pres">
      <dgm:prSet presAssocID="{2573482F-5B27-4722-B384-FD00938B718C}" presName="sibTrans" presStyleCnt="0"/>
      <dgm:spPr/>
    </dgm:pt>
    <dgm:pt modelId="{071AD1FD-71DE-4096-8C36-475B6C63C35B}" type="pres">
      <dgm:prSet presAssocID="{35DD882C-52EA-4BE3-A775-55BFB81EA1C2}" presName="compNode" presStyleCnt="0"/>
      <dgm:spPr/>
    </dgm:pt>
    <dgm:pt modelId="{195E779B-8948-40D1-8A15-0897089A68D8}" type="pres">
      <dgm:prSet presAssocID="{35DD882C-52EA-4BE3-A775-55BFB81EA1C2}" presName="bgRect" presStyleLbl="bgShp" presStyleIdx="1" presStyleCnt="3"/>
      <dgm:spPr/>
    </dgm:pt>
    <dgm:pt modelId="{E0C65EFC-0664-4A0C-8830-35F2B82ADEDB}" type="pres">
      <dgm:prSet presAssocID="{35DD882C-52EA-4BE3-A775-55BFB81EA1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80574C0-294F-4B83-BC37-DD547FEC3DAA}" type="pres">
      <dgm:prSet presAssocID="{35DD882C-52EA-4BE3-A775-55BFB81EA1C2}" presName="spaceRect" presStyleCnt="0"/>
      <dgm:spPr/>
    </dgm:pt>
    <dgm:pt modelId="{F0450857-6D90-4987-B2DA-8A30D70091E2}" type="pres">
      <dgm:prSet presAssocID="{35DD882C-52EA-4BE3-A775-55BFB81EA1C2}" presName="parTx" presStyleLbl="revTx" presStyleIdx="1" presStyleCnt="3">
        <dgm:presLayoutVars>
          <dgm:chMax val="0"/>
          <dgm:chPref val="0"/>
        </dgm:presLayoutVars>
      </dgm:prSet>
      <dgm:spPr/>
    </dgm:pt>
    <dgm:pt modelId="{29BCE450-312E-4FD7-81D1-9DD1FE0AF69E}" type="pres">
      <dgm:prSet presAssocID="{54F7617B-5026-47E4-8A3E-8ED92270D9EB}" presName="sibTrans" presStyleCnt="0"/>
      <dgm:spPr/>
    </dgm:pt>
    <dgm:pt modelId="{3C6F7D8F-672C-479D-B473-4C06C93D56B4}" type="pres">
      <dgm:prSet presAssocID="{E5F0ABF2-F2D9-44E7-8916-E8F54CD6BC31}" presName="compNode" presStyleCnt="0"/>
      <dgm:spPr/>
    </dgm:pt>
    <dgm:pt modelId="{AEDB30F4-E430-4D66-BBAD-8BD5996CACD2}" type="pres">
      <dgm:prSet presAssocID="{E5F0ABF2-F2D9-44E7-8916-E8F54CD6BC31}" presName="bgRect" presStyleLbl="bgShp" presStyleIdx="2" presStyleCnt="3"/>
      <dgm:spPr/>
    </dgm:pt>
    <dgm:pt modelId="{A34611E2-A40A-413A-845E-C1E6EE42CA33}" type="pres">
      <dgm:prSet presAssocID="{E5F0ABF2-F2D9-44E7-8916-E8F54CD6BC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EA822DC-03AF-4C0F-AD88-BCA3BE4F94D9}" type="pres">
      <dgm:prSet presAssocID="{E5F0ABF2-F2D9-44E7-8916-E8F54CD6BC31}" presName="spaceRect" presStyleCnt="0"/>
      <dgm:spPr/>
    </dgm:pt>
    <dgm:pt modelId="{531AA222-99D8-491D-9A9C-B03AB92E05E4}" type="pres">
      <dgm:prSet presAssocID="{E5F0ABF2-F2D9-44E7-8916-E8F54CD6BC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F6361B-319C-48D6-B437-8009C8958EAA}" type="presOf" srcId="{A555BF1C-BFF1-43A3-84C0-B238D33CFB20}" destId="{1B2AF50A-3011-4D8D-A551-1CFA75A69791}" srcOrd="0" destOrd="0" presId="urn:microsoft.com/office/officeart/2018/2/layout/IconVerticalSolidList"/>
    <dgm:cxn modelId="{73F9694A-EF54-49F4-8081-BF75B133C48D}" type="presOf" srcId="{E5F0ABF2-F2D9-44E7-8916-E8F54CD6BC31}" destId="{531AA222-99D8-491D-9A9C-B03AB92E05E4}" srcOrd="0" destOrd="0" presId="urn:microsoft.com/office/officeart/2018/2/layout/IconVerticalSolidList"/>
    <dgm:cxn modelId="{703B995A-A6BF-4483-87D6-4832DBFB72C5}" type="presOf" srcId="{35DD882C-52EA-4BE3-A775-55BFB81EA1C2}" destId="{F0450857-6D90-4987-B2DA-8A30D70091E2}" srcOrd="0" destOrd="0" presId="urn:microsoft.com/office/officeart/2018/2/layout/IconVerticalSolidList"/>
    <dgm:cxn modelId="{2C593980-E564-44D5-8B2E-F68989A67814}" srcId="{CF41E2C5-BD29-47D0-BC5D-BA4BBC4EA1C2}" destId="{35DD882C-52EA-4BE3-A775-55BFB81EA1C2}" srcOrd="1" destOrd="0" parTransId="{C3653618-90DB-4788-86A6-822A67FA00D6}" sibTransId="{54F7617B-5026-47E4-8A3E-8ED92270D9EB}"/>
    <dgm:cxn modelId="{92C37CC7-6019-4E65-A34C-DE08A5A1EB63}" type="presOf" srcId="{CF41E2C5-BD29-47D0-BC5D-BA4BBC4EA1C2}" destId="{6E5406AB-95FB-49D6-9959-06924D6D081B}" srcOrd="0" destOrd="0" presId="urn:microsoft.com/office/officeart/2018/2/layout/IconVerticalSolidList"/>
    <dgm:cxn modelId="{F3D14EF3-AEB4-4BE5-9984-F26AD6340BBC}" srcId="{CF41E2C5-BD29-47D0-BC5D-BA4BBC4EA1C2}" destId="{E5F0ABF2-F2D9-44E7-8916-E8F54CD6BC31}" srcOrd="2" destOrd="0" parTransId="{0CE0A265-E3CD-486D-99A2-06336711C3C1}" sibTransId="{47B434A0-06BD-470B-92BF-BF285CB51CCC}"/>
    <dgm:cxn modelId="{632469F4-B0F5-43E8-98CF-ABD1B2905CF9}" srcId="{CF41E2C5-BD29-47D0-BC5D-BA4BBC4EA1C2}" destId="{A555BF1C-BFF1-43A3-84C0-B238D33CFB20}" srcOrd="0" destOrd="0" parTransId="{9E1C3FC5-84BF-4D0E-869A-5490281D0598}" sibTransId="{2573482F-5B27-4722-B384-FD00938B718C}"/>
    <dgm:cxn modelId="{667D0E2C-B1C0-4FF4-8A8E-722BD5803398}" type="presParOf" srcId="{6E5406AB-95FB-49D6-9959-06924D6D081B}" destId="{FD861D1E-909C-4774-AF1B-2B2C8A063345}" srcOrd="0" destOrd="0" presId="urn:microsoft.com/office/officeart/2018/2/layout/IconVerticalSolidList"/>
    <dgm:cxn modelId="{5ADB93EC-F4D1-43D9-9F22-5FB28966F00F}" type="presParOf" srcId="{FD861D1E-909C-4774-AF1B-2B2C8A063345}" destId="{C012005F-1D77-4EA4-A492-4AF40F683C65}" srcOrd="0" destOrd="0" presId="urn:microsoft.com/office/officeart/2018/2/layout/IconVerticalSolidList"/>
    <dgm:cxn modelId="{EF3DE394-3483-49D9-89E2-B33C5B7018F9}" type="presParOf" srcId="{FD861D1E-909C-4774-AF1B-2B2C8A063345}" destId="{D833A004-01FD-4F04-8F7D-F43F51AC079A}" srcOrd="1" destOrd="0" presId="urn:microsoft.com/office/officeart/2018/2/layout/IconVerticalSolidList"/>
    <dgm:cxn modelId="{563DEABB-FD61-4805-9AFC-A3526C0DF2D8}" type="presParOf" srcId="{FD861D1E-909C-4774-AF1B-2B2C8A063345}" destId="{3F3D6EE7-868F-4599-BC40-F40EFD803EE2}" srcOrd="2" destOrd="0" presId="urn:microsoft.com/office/officeart/2018/2/layout/IconVerticalSolidList"/>
    <dgm:cxn modelId="{B79BCC20-553C-4591-AB3A-634EAE5A3029}" type="presParOf" srcId="{FD861D1E-909C-4774-AF1B-2B2C8A063345}" destId="{1B2AF50A-3011-4D8D-A551-1CFA75A69791}" srcOrd="3" destOrd="0" presId="urn:microsoft.com/office/officeart/2018/2/layout/IconVerticalSolidList"/>
    <dgm:cxn modelId="{A8B959E9-63FF-4BCE-B53A-19ADB930E4FE}" type="presParOf" srcId="{6E5406AB-95FB-49D6-9959-06924D6D081B}" destId="{4B91E934-6BC9-4AB1-98C2-FA6D7E088183}" srcOrd="1" destOrd="0" presId="urn:microsoft.com/office/officeart/2018/2/layout/IconVerticalSolidList"/>
    <dgm:cxn modelId="{EBD2A608-CD4F-4C89-B656-33B2B28E3020}" type="presParOf" srcId="{6E5406AB-95FB-49D6-9959-06924D6D081B}" destId="{071AD1FD-71DE-4096-8C36-475B6C63C35B}" srcOrd="2" destOrd="0" presId="urn:microsoft.com/office/officeart/2018/2/layout/IconVerticalSolidList"/>
    <dgm:cxn modelId="{B3B7C8D8-A3C8-43E8-B3E1-8F17FFC5DC4F}" type="presParOf" srcId="{071AD1FD-71DE-4096-8C36-475B6C63C35B}" destId="{195E779B-8948-40D1-8A15-0897089A68D8}" srcOrd="0" destOrd="0" presId="urn:microsoft.com/office/officeart/2018/2/layout/IconVerticalSolidList"/>
    <dgm:cxn modelId="{D0C29E7B-96F2-4662-95DC-F0310AF53A05}" type="presParOf" srcId="{071AD1FD-71DE-4096-8C36-475B6C63C35B}" destId="{E0C65EFC-0664-4A0C-8830-35F2B82ADEDB}" srcOrd="1" destOrd="0" presId="urn:microsoft.com/office/officeart/2018/2/layout/IconVerticalSolidList"/>
    <dgm:cxn modelId="{D4BD6ADA-7343-40C9-B82C-C23C2D8D3C26}" type="presParOf" srcId="{071AD1FD-71DE-4096-8C36-475B6C63C35B}" destId="{F80574C0-294F-4B83-BC37-DD547FEC3DAA}" srcOrd="2" destOrd="0" presId="urn:microsoft.com/office/officeart/2018/2/layout/IconVerticalSolidList"/>
    <dgm:cxn modelId="{0F61CB98-A2F9-479B-BBCC-BCAE6A6343EB}" type="presParOf" srcId="{071AD1FD-71DE-4096-8C36-475B6C63C35B}" destId="{F0450857-6D90-4987-B2DA-8A30D70091E2}" srcOrd="3" destOrd="0" presId="urn:microsoft.com/office/officeart/2018/2/layout/IconVerticalSolidList"/>
    <dgm:cxn modelId="{96CA430B-A0C4-4495-BA73-F4A69DDE8C8C}" type="presParOf" srcId="{6E5406AB-95FB-49D6-9959-06924D6D081B}" destId="{29BCE450-312E-4FD7-81D1-9DD1FE0AF69E}" srcOrd="3" destOrd="0" presId="urn:microsoft.com/office/officeart/2018/2/layout/IconVerticalSolidList"/>
    <dgm:cxn modelId="{83B0A04C-7526-47F1-B614-61886BDC2B53}" type="presParOf" srcId="{6E5406AB-95FB-49D6-9959-06924D6D081B}" destId="{3C6F7D8F-672C-479D-B473-4C06C93D56B4}" srcOrd="4" destOrd="0" presId="urn:microsoft.com/office/officeart/2018/2/layout/IconVerticalSolidList"/>
    <dgm:cxn modelId="{89535E8B-F966-4297-A53E-6A47CADB1682}" type="presParOf" srcId="{3C6F7D8F-672C-479D-B473-4C06C93D56B4}" destId="{AEDB30F4-E430-4D66-BBAD-8BD5996CACD2}" srcOrd="0" destOrd="0" presId="urn:microsoft.com/office/officeart/2018/2/layout/IconVerticalSolidList"/>
    <dgm:cxn modelId="{BEEDAB8C-601B-4B07-967F-FDF01BFB6EF7}" type="presParOf" srcId="{3C6F7D8F-672C-479D-B473-4C06C93D56B4}" destId="{A34611E2-A40A-413A-845E-C1E6EE42CA33}" srcOrd="1" destOrd="0" presId="urn:microsoft.com/office/officeart/2018/2/layout/IconVerticalSolidList"/>
    <dgm:cxn modelId="{9DDD4C88-C32C-4F1D-8575-FBD703DBB172}" type="presParOf" srcId="{3C6F7D8F-672C-479D-B473-4C06C93D56B4}" destId="{9EA822DC-03AF-4C0F-AD88-BCA3BE4F94D9}" srcOrd="2" destOrd="0" presId="urn:microsoft.com/office/officeart/2018/2/layout/IconVerticalSolidList"/>
    <dgm:cxn modelId="{D9125ACB-0BC5-43D2-9D6A-113DAAB383EA}" type="presParOf" srcId="{3C6F7D8F-672C-479D-B473-4C06C93D56B4}" destId="{531AA222-99D8-491D-9A9C-B03AB92E0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4A91E0-EBC5-462B-88A8-34A60C2DBF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B19AB91-6ADD-4646-A786-23AEEBB8688E}">
      <dgm:prSet/>
      <dgm:spPr/>
      <dgm:t>
        <a:bodyPr/>
        <a:lstStyle/>
        <a:p>
          <a:r>
            <a:rPr lang="en-US"/>
            <a:t>• 5,482 used car listings from Saudi Arabia</a:t>
          </a:r>
        </a:p>
      </dgm:t>
    </dgm:pt>
    <dgm:pt modelId="{3452ABF0-731E-4F04-9095-46CE51B32C57}" type="parTrans" cxnId="{5EC6B1AD-1CDE-43DB-96CF-9083F60C8A60}">
      <dgm:prSet/>
      <dgm:spPr/>
      <dgm:t>
        <a:bodyPr/>
        <a:lstStyle/>
        <a:p>
          <a:endParaRPr lang="en-US"/>
        </a:p>
      </dgm:t>
    </dgm:pt>
    <dgm:pt modelId="{804FA228-207E-42FE-909A-F90CFFE1DFC6}" type="sibTrans" cxnId="{5EC6B1AD-1CDE-43DB-96CF-9083F60C8A60}">
      <dgm:prSet/>
      <dgm:spPr/>
      <dgm:t>
        <a:bodyPr/>
        <a:lstStyle/>
        <a:p>
          <a:endParaRPr lang="en-US"/>
        </a:p>
      </dgm:t>
    </dgm:pt>
    <dgm:pt modelId="{FB474A9A-7043-4988-9D1D-B2C552853DBC}">
      <dgm:prSet/>
      <dgm:spPr/>
      <dgm:t>
        <a:bodyPr/>
        <a:lstStyle/>
        <a:p>
          <a:r>
            <a:rPr lang="en-US"/>
            <a:t>• Attributes: brand, model, year, mileage, region, fuel type, gear, engine size</a:t>
          </a:r>
        </a:p>
      </dgm:t>
    </dgm:pt>
    <dgm:pt modelId="{A2FFDCF0-04E5-4537-ACA4-593E915FD994}" type="parTrans" cxnId="{9191A5A3-A645-40C2-B6DA-B58E45C7DE0A}">
      <dgm:prSet/>
      <dgm:spPr/>
      <dgm:t>
        <a:bodyPr/>
        <a:lstStyle/>
        <a:p>
          <a:endParaRPr lang="en-US"/>
        </a:p>
      </dgm:t>
    </dgm:pt>
    <dgm:pt modelId="{FCB011D3-6639-4615-8B68-72DF4C69E0A8}" type="sibTrans" cxnId="{9191A5A3-A645-40C2-B6DA-B58E45C7DE0A}">
      <dgm:prSet/>
      <dgm:spPr/>
      <dgm:t>
        <a:bodyPr/>
        <a:lstStyle/>
        <a:p>
          <a:endParaRPr lang="en-US"/>
        </a:p>
      </dgm:t>
    </dgm:pt>
    <dgm:pt modelId="{351B599E-BB28-4B85-8728-F9B9678F1D70}">
      <dgm:prSet/>
      <dgm:spPr/>
      <dgm:t>
        <a:bodyPr/>
        <a:lstStyle/>
        <a:p>
          <a:r>
            <a:rPr lang="en-US"/>
            <a:t>• Engineered features: vehicle age, price per km</a:t>
          </a:r>
        </a:p>
      </dgm:t>
    </dgm:pt>
    <dgm:pt modelId="{C4B43ED1-A290-45B1-B238-2D72CA9EDA6E}" type="parTrans" cxnId="{94A7ECD4-0A85-4DF6-8259-9CB529D11943}">
      <dgm:prSet/>
      <dgm:spPr/>
      <dgm:t>
        <a:bodyPr/>
        <a:lstStyle/>
        <a:p>
          <a:endParaRPr lang="en-US"/>
        </a:p>
      </dgm:t>
    </dgm:pt>
    <dgm:pt modelId="{DE4C6F98-43E0-45A2-8580-A307AEB2E1E0}" type="sibTrans" cxnId="{94A7ECD4-0A85-4DF6-8259-9CB529D11943}">
      <dgm:prSet/>
      <dgm:spPr/>
      <dgm:t>
        <a:bodyPr/>
        <a:lstStyle/>
        <a:p>
          <a:endParaRPr lang="en-US"/>
        </a:p>
      </dgm:t>
    </dgm:pt>
    <dgm:pt modelId="{BBB1C6E2-2C80-4A8A-B1D5-856845F5B608}" type="pres">
      <dgm:prSet presAssocID="{644A91E0-EBC5-462B-88A8-34A60C2DBF3F}" presName="root" presStyleCnt="0">
        <dgm:presLayoutVars>
          <dgm:dir/>
          <dgm:resizeHandles val="exact"/>
        </dgm:presLayoutVars>
      </dgm:prSet>
      <dgm:spPr/>
    </dgm:pt>
    <dgm:pt modelId="{5D3D324B-6DCA-4DB6-B9E8-459F396F10B3}" type="pres">
      <dgm:prSet presAssocID="{3B19AB91-6ADD-4646-A786-23AEEBB8688E}" presName="compNode" presStyleCnt="0"/>
      <dgm:spPr/>
    </dgm:pt>
    <dgm:pt modelId="{35677D3D-CEA2-49E6-B279-DC74FE0C76F7}" type="pres">
      <dgm:prSet presAssocID="{3B19AB91-6ADD-4646-A786-23AEEBB8688E}" presName="bgRect" presStyleLbl="bgShp" presStyleIdx="0" presStyleCnt="3"/>
      <dgm:spPr/>
    </dgm:pt>
    <dgm:pt modelId="{256CFD2B-79B0-4DAC-8D16-FB274434DCD7}" type="pres">
      <dgm:prSet presAssocID="{3B19AB91-6ADD-4646-A786-23AEEBB868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3A4B14F-6003-45C5-8502-C859BBD618D7}" type="pres">
      <dgm:prSet presAssocID="{3B19AB91-6ADD-4646-A786-23AEEBB8688E}" presName="spaceRect" presStyleCnt="0"/>
      <dgm:spPr/>
    </dgm:pt>
    <dgm:pt modelId="{9D0F1689-799A-4D45-8B59-D69AA31E6962}" type="pres">
      <dgm:prSet presAssocID="{3B19AB91-6ADD-4646-A786-23AEEBB8688E}" presName="parTx" presStyleLbl="revTx" presStyleIdx="0" presStyleCnt="3">
        <dgm:presLayoutVars>
          <dgm:chMax val="0"/>
          <dgm:chPref val="0"/>
        </dgm:presLayoutVars>
      </dgm:prSet>
      <dgm:spPr/>
    </dgm:pt>
    <dgm:pt modelId="{4CFF2F9B-423F-4F66-BE58-0F68D98B4D15}" type="pres">
      <dgm:prSet presAssocID="{804FA228-207E-42FE-909A-F90CFFE1DFC6}" presName="sibTrans" presStyleCnt="0"/>
      <dgm:spPr/>
    </dgm:pt>
    <dgm:pt modelId="{2AFE218A-3948-4B7F-B8D9-9C6A074934FC}" type="pres">
      <dgm:prSet presAssocID="{FB474A9A-7043-4988-9D1D-B2C552853DBC}" presName="compNode" presStyleCnt="0"/>
      <dgm:spPr/>
    </dgm:pt>
    <dgm:pt modelId="{8E293DE3-1AB4-4E91-BEF7-259784D1E022}" type="pres">
      <dgm:prSet presAssocID="{FB474A9A-7043-4988-9D1D-B2C552853DBC}" presName="bgRect" presStyleLbl="bgShp" presStyleIdx="1" presStyleCnt="3"/>
      <dgm:spPr/>
    </dgm:pt>
    <dgm:pt modelId="{AB6DB3AF-2F93-4B91-BEF1-0F744119749C}" type="pres">
      <dgm:prSet presAssocID="{FB474A9A-7043-4988-9D1D-B2C552853D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6C451917-21D0-4367-82C7-18D9FC125B8D}" type="pres">
      <dgm:prSet presAssocID="{FB474A9A-7043-4988-9D1D-B2C552853DBC}" presName="spaceRect" presStyleCnt="0"/>
      <dgm:spPr/>
    </dgm:pt>
    <dgm:pt modelId="{DE844FC7-7E7D-4CBC-9E36-3BEB6D5D74D7}" type="pres">
      <dgm:prSet presAssocID="{FB474A9A-7043-4988-9D1D-B2C552853DBC}" presName="parTx" presStyleLbl="revTx" presStyleIdx="1" presStyleCnt="3">
        <dgm:presLayoutVars>
          <dgm:chMax val="0"/>
          <dgm:chPref val="0"/>
        </dgm:presLayoutVars>
      </dgm:prSet>
      <dgm:spPr/>
    </dgm:pt>
    <dgm:pt modelId="{7C448B48-549F-4DC1-A03C-55443858243B}" type="pres">
      <dgm:prSet presAssocID="{FCB011D3-6639-4615-8B68-72DF4C69E0A8}" presName="sibTrans" presStyleCnt="0"/>
      <dgm:spPr/>
    </dgm:pt>
    <dgm:pt modelId="{7ECA91B5-894B-4923-8B70-D7FC929EB73C}" type="pres">
      <dgm:prSet presAssocID="{351B599E-BB28-4B85-8728-F9B9678F1D70}" presName="compNode" presStyleCnt="0"/>
      <dgm:spPr/>
    </dgm:pt>
    <dgm:pt modelId="{094E986E-7801-45BC-B58F-C275165A1285}" type="pres">
      <dgm:prSet presAssocID="{351B599E-BB28-4B85-8728-F9B9678F1D70}" presName="bgRect" presStyleLbl="bgShp" presStyleIdx="2" presStyleCnt="3"/>
      <dgm:spPr/>
    </dgm:pt>
    <dgm:pt modelId="{0C50D7C2-B87E-4242-A1ED-5C3EB2D16EE5}" type="pres">
      <dgm:prSet presAssocID="{351B599E-BB28-4B85-8728-F9B9678F1D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1DAC7D1-BE37-4450-B434-C6DCE63A310A}" type="pres">
      <dgm:prSet presAssocID="{351B599E-BB28-4B85-8728-F9B9678F1D70}" presName="spaceRect" presStyleCnt="0"/>
      <dgm:spPr/>
    </dgm:pt>
    <dgm:pt modelId="{4D4B2269-D284-4092-A3BF-113DB0CD2BBB}" type="pres">
      <dgm:prSet presAssocID="{351B599E-BB28-4B85-8728-F9B9678F1D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430520-1C5B-4F6B-BB59-7D86A5299BD5}" type="presOf" srcId="{3B19AB91-6ADD-4646-A786-23AEEBB8688E}" destId="{9D0F1689-799A-4D45-8B59-D69AA31E6962}" srcOrd="0" destOrd="0" presId="urn:microsoft.com/office/officeart/2018/2/layout/IconVerticalSolidList"/>
    <dgm:cxn modelId="{900B2D84-21A5-4A24-88BF-D7A4F6501FDC}" type="presOf" srcId="{351B599E-BB28-4B85-8728-F9B9678F1D70}" destId="{4D4B2269-D284-4092-A3BF-113DB0CD2BBB}" srcOrd="0" destOrd="0" presId="urn:microsoft.com/office/officeart/2018/2/layout/IconVerticalSolidList"/>
    <dgm:cxn modelId="{C82E7A84-4C15-4AEA-BE41-65D8D3E07362}" type="presOf" srcId="{644A91E0-EBC5-462B-88A8-34A60C2DBF3F}" destId="{BBB1C6E2-2C80-4A8A-B1D5-856845F5B608}" srcOrd="0" destOrd="0" presId="urn:microsoft.com/office/officeart/2018/2/layout/IconVerticalSolidList"/>
    <dgm:cxn modelId="{9191A5A3-A645-40C2-B6DA-B58E45C7DE0A}" srcId="{644A91E0-EBC5-462B-88A8-34A60C2DBF3F}" destId="{FB474A9A-7043-4988-9D1D-B2C552853DBC}" srcOrd="1" destOrd="0" parTransId="{A2FFDCF0-04E5-4537-ACA4-593E915FD994}" sibTransId="{FCB011D3-6639-4615-8B68-72DF4C69E0A8}"/>
    <dgm:cxn modelId="{5EC6B1AD-1CDE-43DB-96CF-9083F60C8A60}" srcId="{644A91E0-EBC5-462B-88A8-34A60C2DBF3F}" destId="{3B19AB91-6ADD-4646-A786-23AEEBB8688E}" srcOrd="0" destOrd="0" parTransId="{3452ABF0-731E-4F04-9095-46CE51B32C57}" sibTransId="{804FA228-207E-42FE-909A-F90CFFE1DFC6}"/>
    <dgm:cxn modelId="{702632B2-1D94-4A93-BCC4-6A52B6E29EDC}" type="presOf" srcId="{FB474A9A-7043-4988-9D1D-B2C552853DBC}" destId="{DE844FC7-7E7D-4CBC-9E36-3BEB6D5D74D7}" srcOrd="0" destOrd="0" presId="urn:microsoft.com/office/officeart/2018/2/layout/IconVerticalSolidList"/>
    <dgm:cxn modelId="{94A7ECD4-0A85-4DF6-8259-9CB529D11943}" srcId="{644A91E0-EBC5-462B-88A8-34A60C2DBF3F}" destId="{351B599E-BB28-4B85-8728-F9B9678F1D70}" srcOrd="2" destOrd="0" parTransId="{C4B43ED1-A290-45B1-B238-2D72CA9EDA6E}" sibTransId="{DE4C6F98-43E0-45A2-8580-A307AEB2E1E0}"/>
    <dgm:cxn modelId="{D1EA1ED6-B0FD-4317-A00A-AC5763A2F9DF}" type="presParOf" srcId="{BBB1C6E2-2C80-4A8A-B1D5-856845F5B608}" destId="{5D3D324B-6DCA-4DB6-B9E8-459F396F10B3}" srcOrd="0" destOrd="0" presId="urn:microsoft.com/office/officeart/2018/2/layout/IconVerticalSolidList"/>
    <dgm:cxn modelId="{8669F3F8-284D-47C0-88C1-5E18594E546A}" type="presParOf" srcId="{5D3D324B-6DCA-4DB6-B9E8-459F396F10B3}" destId="{35677D3D-CEA2-49E6-B279-DC74FE0C76F7}" srcOrd="0" destOrd="0" presId="urn:microsoft.com/office/officeart/2018/2/layout/IconVerticalSolidList"/>
    <dgm:cxn modelId="{67FF02EB-D7EC-4D88-94B4-2D96C26F78D0}" type="presParOf" srcId="{5D3D324B-6DCA-4DB6-B9E8-459F396F10B3}" destId="{256CFD2B-79B0-4DAC-8D16-FB274434DCD7}" srcOrd="1" destOrd="0" presId="urn:microsoft.com/office/officeart/2018/2/layout/IconVerticalSolidList"/>
    <dgm:cxn modelId="{C6AB6B64-41CB-4226-AEC8-3202F3028331}" type="presParOf" srcId="{5D3D324B-6DCA-4DB6-B9E8-459F396F10B3}" destId="{C3A4B14F-6003-45C5-8502-C859BBD618D7}" srcOrd="2" destOrd="0" presId="urn:microsoft.com/office/officeart/2018/2/layout/IconVerticalSolidList"/>
    <dgm:cxn modelId="{7B589D3D-8427-4313-B823-E059173E176B}" type="presParOf" srcId="{5D3D324B-6DCA-4DB6-B9E8-459F396F10B3}" destId="{9D0F1689-799A-4D45-8B59-D69AA31E6962}" srcOrd="3" destOrd="0" presId="urn:microsoft.com/office/officeart/2018/2/layout/IconVerticalSolidList"/>
    <dgm:cxn modelId="{A760CF8A-B83D-4A17-B643-E3194133EF63}" type="presParOf" srcId="{BBB1C6E2-2C80-4A8A-B1D5-856845F5B608}" destId="{4CFF2F9B-423F-4F66-BE58-0F68D98B4D15}" srcOrd="1" destOrd="0" presId="urn:microsoft.com/office/officeart/2018/2/layout/IconVerticalSolidList"/>
    <dgm:cxn modelId="{F38EC908-8C0B-4F3D-A28A-3DA2D06BB065}" type="presParOf" srcId="{BBB1C6E2-2C80-4A8A-B1D5-856845F5B608}" destId="{2AFE218A-3948-4B7F-B8D9-9C6A074934FC}" srcOrd="2" destOrd="0" presId="urn:microsoft.com/office/officeart/2018/2/layout/IconVerticalSolidList"/>
    <dgm:cxn modelId="{EF94CEBC-D3AD-4FEE-9307-F44B6E4BB9A8}" type="presParOf" srcId="{2AFE218A-3948-4B7F-B8D9-9C6A074934FC}" destId="{8E293DE3-1AB4-4E91-BEF7-259784D1E022}" srcOrd="0" destOrd="0" presId="urn:microsoft.com/office/officeart/2018/2/layout/IconVerticalSolidList"/>
    <dgm:cxn modelId="{997137C4-0559-4CA6-8BCC-E14F3EAD42A8}" type="presParOf" srcId="{2AFE218A-3948-4B7F-B8D9-9C6A074934FC}" destId="{AB6DB3AF-2F93-4B91-BEF1-0F744119749C}" srcOrd="1" destOrd="0" presId="urn:microsoft.com/office/officeart/2018/2/layout/IconVerticalSolidList"/>
    <dgm:cxn modelId="{ADFA3059-AE49-4096-8A1C-184182922A71}" type="presParOf" srcId="{2AFE218A-3948-4B7F-B8D9-9C6A074934FC}" destId="{6C451917-21D0-4367-82C7-18D9FC125B8D}" srcOrd="2" destOrd="0" presId="urn:microsoft.com/office/officeart/2018/2/layout/IconVerticalSolidList"/>
    <dgm:cxn modelId="{4A8647D2-3920-4171-88F0-73A2C96EB400}" type="presParOf" srcId="{2AFE218A-3948-4B7F-B8D9-9C6A074934FC}" destId="{DE844FC7-7E7D-4CBC-9E36-3BEB6D5D74D7}" srcOrd="3" destOrd="0" presId="urn:microsoft.com/office/officeart/2018/2/layout/IconVerticalSolidList"/>
    <dgm:cxn modelId="{B8F92A63-197E-43F2-968B-17FC319A93B4}" type="presParOf" srcId="{BBB1C6E2-2C80-4A8A-B1D5-856845F5B608}" destId="{7C448B48-549F-4DC1-A03C-55443858243B}" srcOrd="3" destOrd="0" presId="urn:microsoft.com/office/officeart/2018/2/layout/IconVerticalSolidList"/>
    <dgm:cxn modelId="{8384460D-1592-4A54-9BF7-413A6AFCD159}" type="presParOf" srcId="{BBB1C6E2-2C80-4A8A-B1D5-856845F5B608}" destId="{7ECA91B5-894B-4923-8B70-D7FC929EB73C}" srcOrd="4" destOrd="0" presId="urn:microsoft.com/office/officeart/2018/2/layout/IconVerticalSolidList"/>
    <dgm:cxn modelId="{28B55B01-D926-4852-92A2-E4EEFEA80DBB}" type="presParOf" srcId="{7ECA91B5-894B-4923-8B70-D7FC929EB73C}" destId="{094E986E-7801-45BC-B58F-C275165A1285}" srcOrd="0" destOrd="0" presId="urn:microsoft.com/office/officeart/2018/2/layout/IconVerticalSolidList"/>
    <dgm:cxn modelId="{4179DAC7-B515-4659-80D5-B84045EE338D}" type="presParOf" srcId="{7ECA91B5-894B-4923-8B70-D7FC929EB73C}" destId="{0C50D7C2-B87E-4242-A1ED-5C3EB2D16EE5}" srcOrd="1" destOrd="0" presId="urn:microsoft.com/office/officeart/2018/2/layout/IconVerticalSolidList"/>
    <dgm:cxn modelId="{4CC9E186-9ECD-4AB1-BAD3-4DFF169E270B}" type="presParOf" srcId="{7ECA91B5-894B-4923-8B70-D7FC929EB73C}" destId="{01DAC7D1-BE37-4450-B434-C6DCE63A310A}" srcOrd="2" destOrd="0" presId="urn:microsoft.com/office/officeart/2018/2/layout/IconVerticalSolidList"/>
    <dgm:cxn modelId="{1FEB7081-D9F0-470D-8290-DCEBD38DCE79}" type="presParOf" srcId="{7ECA91B5-894B-4923-8B70-D7FC929EB73C}" destId="{4D4B2269-D284-4092-A3BF-113DB0CD2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6935B1-EAAF-4628-B3DD-F4AB3733B1F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2B572D-BEE4-4E33-9BBB-824E42395FEC}">
      <dgm:prSet/>
      <dgm:spPr/>
      <dgm:t>
        <a:bodyPr/>
        <a:lstStyle/>
        <a:p>
          <a:r>
            <a:rPr lang="en-US"/>
            <a:t>• Standardized string fields, removed invalid prices</a:t>
          </a:r>
        </a:p>
      </dgm:t>
    </dgm:pt>
    <dgm:pt modelId="{99DDA31C-5C18-41F1-8E97-3934B220092B}" type="parTrans" cxnId="{158F7AE9-35CE-4FCC-8381-D2DFC39D0F3F}">
      <dgm:prSet/>
      <dgm:spPr/>
      <dgm:t>
        <a:bodyPr/>
        <a:lstStyle/>
        <a:p>
          <a:endParaRPr lang="en-US"/>
        </a:p>
      </dgm:t>
    </dgm:pt>
    <dgm:pt modelId="{AF0F0B8B-FF83-4581-AC31-E5E42B199DF6}" type="sibTrans" cxnId="{158F7AE9-35CE-4FCC-8381-D2DFC39D0F3F}">
      <dgm:prSet/>
      <dgm:spPr/>
      <dgm:t>
        <a:bodyPr/>
        <a:lstStyle/>
        <a:p>
          <a:endParaRPr lang="en-US"/>
        </a:p>
      </dgm:t>
    </dgm:pt>
    <dgm:pt modelId="{D66EC25A-9E3C-4440-BECF-80217BE8BED1}">
      <dgm:prSet/>
      <dgm:spPr/>
      <dgm:t>
        <a:bodyPr/>
        <a:lstStyle/>
        <a:p>
          <a:r>
            <a:rPr lang="en-US"/>
            <a:t>• Bounded year and mileage to plausible values</a:t>
          </a:r>
        </a:p>
      </dgm:t>
    </dgm:pt>
    <dgm:pt modelId="{35668CDD-FA00-4EE6-87C4-BE77BF365B9B}" type="parTrans" cxnId="{CC52DF8F-8F7E-45F3-B2D4-B4479CC67630}">
      <dgm:prSet/>
      <dgm:spPr/>
      <dgm:t>
        <a:bodyPr/>
        <a:lstStyle/>
        <a:p>
          <a:endParaRPr lang="en-US"/>
        </a:p>
      </dgm:t>
    </dgm:pt>
    <dgm:pt modelId="{FD2DB1FD-941C-482A-94C8-91DBF3665612}" type="sibTrans" cxnId="{CC52DF8F-8F7E-45F3-B2D4-B4479CC67630}">
      <dgm:prSet/>
      <dgm:spPr/>
      <dgm:t>
        <a:bodyPr/>
        <a:lstStyle/>
        <a:p>
          <a:endParaRPr lang="en-US"/>
        </a:p>
      </dgm:t>
    </dgm:pt>
    <dgm:pt modelId="{5373CED9-D587-4F96-AD85-F2DA182CAB1F}">
      <dgm:prSet/>
      <dgm:spPr/>
      <dgm:t>
        <a:bodyPr/>
        <a:lstStyle/>
        <a:p>
          <a:r>
            <a:rPr lang="en-US"/>
            <a:t>• One-hot encoding for categoricals, scaled numerics</a:t>
          </a:r>
        </a:p>
      </dgm:t>
    </dgm:pt>
    <dgm:pt modelId="{861A9271-1C8B-4B92-AA69-026465258293}" type="parTrans" cxnId="{73B3E75A-7751-4AD0-BE80-2EA89277B459}">
      <dgm:prSet/>
      <dgm:spPr/>
      <dgm:t>
        <a:bodyPr/>
        <a:lstStyle/>
        <a:p>
          <a:endParaRPr lang="en-US"/>
        </a:p>
      </dgm:t>
    </dgm:pt>
    <dgm:pt modelId="{AC77EF1E-ECE8-48B8-A647-2CAB368D802A}" type="sibTrans" cxnId="{73B3E75A-7751-4AD0-BE80-2EA89277B459}">
      <dgm:prSet/>
      <dgm:spPr/>
      <dgm:t>
        <a:bodyPr/>
        <a:lstStyle/>
        <a:p>
          <a:endParaRPr lang="en-US"/>
        </a:p>
      </dgm:t>
    </dgm:pt>
    <dgm:pt modelId="{0C1AA4F5-ECCA-4E9A-B731-B495624B0FE9}" type="pres">
      <dgm:prSet presAssocID="{856935B1-EAAF-4628-B3DD-F4AB3733B1FA}" presName="outerComposite" presStyleCnt="0">
        <dgm:presLayoutVars>
          <dgm:chMax val="5"/>
          <dgm:dir/>
          <dgm:resizeHandles val="exact"/>
        </dgm:presLayoutVars>
      </dgm:prSet>
      <dgm:spPr/>
    </dgm:pt>
    <dgm:pt modelId="{6C6F5F5F-458E-449B-B46C-11D488DA0B94}" type="pres">
      <dgm:prSet presAssocID="{856935B1-EAAF-4628-B3DD-F4AB3733B1FA}" presName="dummyMaxCanvas" presStyleCnt="0">
        <dgm:presLayoutVars/>
      </dgm:prSet>
      <dgm:spPr/>
    </dgm:pt>
    <dgm:pt modelId="{A56468EB-9615-4E4A-A050-9062CC932357}" type="pres">
      <dgm:prSet presAssocID="{856935B1-EAAF-4628-B3DD-F4AB3733B1FA}" presName="ThreeNodes_1" presStyleLbl="node1" presStyleIdx="0" presStyleCnt="3">
        <dgm:presLayoutVars>
          <dgm:bulletEnabled val="1"/>
        </dgm:presLayoutVars>
      </dgm:prSet>
      <dgm:spPr/>
    </dgm:pt>
    <dgm:pt modelId="{0D7CF387-2F3D-48D7-93DC-8C35743B1CE1}" type="pres">
      <dgm:prSet presAssocID="{856935B1-EAAF-4628-B3DD-F4AB3733B1FA}" presName="ThreeNodes_2" presStyleLbl="node1" presStyleIdx="1" presStyleCnt="3">
        <dgm:presLayoutVars>
          <dgm:bulletEnabled val="1"/>
        </dgm:presLayoutVars>
      </dgm:prSet>
      <dgm:spPr/>
    </dgm:pt>
    <dgm:pt modelId="{FE03BF7B-EBFC-45BA-B81C-DD7B3C26B29B}" type="pres">
      <dgm:prSet presAssocID="{856935B1-EAAF-4628-B3DD-F4AB3733B1FA}" presName="ThreeNodes_3" presStyleLbl="node1" presStyleIdx="2" presStyleCnt="3">
        <dgm:presLayoutVars>
          <dgm:bulletEnabled val="1"/>
        </dgm:presLayoutVars>
      </dgm:prSet>
      <dgm:spPr/>
    </dgm:pt>
    <dgm:pt modelId="{00E1CD38-4D35-4500-B9DB-83ED2AB6B0F0}" type="pres">
      <dgm:prSet presAssocID="{856935B1-EAAF-4628-B3DD-F4AB3733B1FA}" presName="ThreeConn_1-2" presStyleLbl="fgAccFollowNode1" presStyleIdx="0" presStyleCnt="2">
        <dgm:presLayoutVars>
          <dgm:bulletEnabled val="1"/>
        </dgm:presLayoutVars>
      </dgm:prSet>
      <dgm:spPr/>
    </dgm:pt>
    <dgm:pt modelId="{E4C5B55F-53C4-4096-B089-6A223FF2016F}" type="pres">
      <dgm:prSet presAssocID="{856935B1-EAAF-4628-B3DD-F4AB3733B1FA}" presName="ThreeConn_2-3" presStyleLbl="fgAccFollowNode1" presStyleIdx="1" presStyleCnt="2">
        <dgm:presLayoutVars>
          <dgm:bulletEnabled val="1"/>
        </dgm:presLayoutVars>
      </dgm:prSet>
      <dgm:spPr/>
    </dgm:pt>
    <dgm:pt modelId="{A434EF69-FFEE-4623-927C-FE4C9B1E56A7}" type="pres">
      <dgm:prSet presAssocID="{856935B1-EAAF-4628-B3DD-F4AB3733B1FA}" presName="ThreeNodes_1_text" presStyleLbl="node1" presStyleIdx="2" presStyleCnt="3">
        <dgm:presLayoutVars>
          <dgm:bulletEnabled val="1"/>
        </dgm:presLayoutVars>
      </dgm:prSet>
      <dgm:spPr/>
    </dgm:pt>
    <dgm:pt modelId="{8F4517C3-6FE7-4BA6-B063-1B41D70627EF}" type="pres">
      <dgm:prSet presAssocID="{856935B1-EAAF-4628-B3DD-F4AB3733B1FA}" presName="ThreeNodes_2_text" presStyleLbl="node1" presStyleIdx="2" presStyleCnt="3">
        <dgm:presLayoutVars>
          <dgm:bulletEnabled val="1"/>
        </dgm:presLayoutVars>
      </dgm:prSet>
      <dgm:spPr/>
    </dgm:pt>
    <dgm:pt modelId="{2A92A6D3-2244-417B-96A6-17120A01FB2B}" type="pres">
      <dgm:prSet presAssocID="{856935B1-EAAF-4628-B3DD-F4AB3733B1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9354600-2ED5-4FF5-8D70-189948D4CD19}" type="presOf" srcId="{AF2B572D-BEE4-4E33-9BBB-824E42395FEC}" destId="{A434EF69-FFEE-4623-927C-FE4C9B1E56A7}" srcOrd="1" destOrd="0" presId="urn:microsoft.com/office/officeart/2005/8/layout/vProcess5"/>
    <dgm:cxn modelId="{5773191D-7A95-4910-9F22-9E56A886F41D}" type="presOf" srcId="{AF0F0B8B-FF83-4581-AC31-E5E42B199DF6}" destId="{00E1CD38-4D35-4500-B9DB-83ED2AB6B0F0}" srcOrd="0" destOrd="0" presId="urn:microsoft.com/office/officeart/2005/8/layout/vProcess5"/>
    <dgm:cxn modelId="{BA6FCC35-1E0E-4193-9974-C0562833C19F}" type="presOf" srcId="{5373CED9-D587-4F96-AD85-F2DA182CAB1F}" destId="{FE03BF7B-EBFC-45BA-B81C-DD7B3C26B29B}" srcOrd="0" destOrd="0" presId="urn:microsoft.com/office/officeart/2005/8/layout/vProcess5"/>
    <dgm:cxn modelId="{73B3E75A-7751-4AD0-BE80-2EA89277B459}" srcId="{856935B1-EAAF-4628-B3DD-F4AB3733B1FA}" destId="{5373CED9-D587-4F96-AD85-F2DA182CAB1F}" srcOrd="2" destOrd="0" parTransId="{861A9271-1C8B-4B92-AA69-026465258293}" sibTransId="{AC77EF1E-ECE8-48B8-A647-2CAB368D802A}"/>
    <dgm:cxn modelId="{1F896389-7C18-429F-A05E-484BEFDDB595}" type="presOf" srcId="{5373CED9-D587-4F96-AD85-F2DA182CAB1F}" destId="{2A92A6D3-2244-417B-96A6-17120A01FB2B}" srcOrd="1" destOrd="0" presId="urn:microsoft.com/office/officeart/2005/8/layout/vProcess5"/>
    <dgm:cxn modelId="{CC52DF8F-8F7E-45F3-B2D4-B4479CC67630}" srcId="{856935B1-EAAF-4628-B3DD-F4AB3733B1FA}" destId="{D66EC25A-9E3C-4440-BECF-80217BE8BED1}" srcOrd="1" destOrd="0" parTransId="{35668CDD-FA00-4EE6-87C4-BE77BF365B9B}" sibTransId="{FD2DB1FD-941C-482A-94C8-91DBF3665612}"/>
    <dgm:cxn modelId="{A85AE298-301B-41BE-AEF7-22BEC62E1902}" type="presOf" srcId="{D66EC25A-9E3C-4440-BECF-80217BE8BED1}" destId="{8F4517C3-6FE7-4BA6-B063-1B41D70627EF}" srcOrd="1" destOrd="0" presId="urn:microsoft.com/office/officeart/2005/8/layout/vProcess5"/>
    <dgm:cxn modelId="{DF04E6B0-B704-45F9-8F43-37C7D53BF8B9}" type="presOf" srcId="{FD2DB1FD-941C-482A-94C8-91DBF3665612}" destId="{E4C5B55F-53C4-4096-B089-6A223FF2016F}" srcOrd="0" destOrd="0" presId="urn:microsoft.com/office/officeart/2005/8/layout/vProcess5"/>
    <dgm:cxn modelId="{983AE6BA-8F21-4B59-BECF-0EEE43AFAEFB}" type="presOf" srcId="{D66EC25A-9E3C-4440-BECF-80217BE8BED1}" destId="{0D7CF387-2F3D-48D7-93DC-8C35743B1CE1}" srcOrd="0" destOrd="0" presId="urn:microsoft.com/office/officeart/2005/8/layout/vProcess5"/>
    <dgm:cxn modelId="{5C9F1CC6-6959-43EF-9D1C-9C5FF9BDE27C}" type="presOf" srcId="{AF2B572D-BEE4-4E33-9BBB-824E42395FEC}" destId="{A56468EB-9615-4E4A-A050-9062CC932357}" srcOrd="0" destOrd="0" presId="urn:microsoft.com/office/officeart/2005/8/layout/vProcess5"/>
    <dgm:cxn modelId="{A0BE64CD-AC4E-4E0B-85F6-0C57ECAE24A3}" type="presOf" srcId="{856935B1-EAAF-4628-B3DD-F4AB3733B1FA}" destId="{0C1AA4F5-ECCA-4E9A-B731-B495624B0FE9}" srcOrd="0" destOrd="0" presId="urn:microsoft.com/office/officeart/2005/8/layout/vProcess5"/>
    <dgm:cxn modelId="{158F7AE9-35CE-4FCC-8381-D2DFC39D0F3F}" srcId="{856935B1-EAAF-4628-B3DD-F4AB3733B1FA}" destId="{AF2B572D-BEE4-4E33-9BBB-824E42395FEC}" srcOrd="0" destOrd="0" parTransId="{99DDA31C-5C18-41F1-8E97-3934B220092B}" sibTransId="{AF0F0B8B-FF83-4581-AC31-E5E42B199DF6}"/>
    <dgm:cxn modelId="{AF8DC5C9-1946-4B50-B8B3-FF449DB6E9FD}" type="presParOf" srcId="{0C1AA4F5-ECCA-4E9A-B731-B495624B0FE9}" destId="{6C6F5F5F-458E-449B-B46C-11D488DA0B94}" srcOrd="0" destOrd="0" presId="urn:microsoft.com/office/officeart/2005/8/layout/vProcess5"/>
    <dgm:cxn modelId="{A9599CA3-6CC6-496A-89DB-358579CBD5C1}" type="presParOf" srcId="{0C1AA4F5-ECCA-4E9A-B731-B495624B0FE9}" destId="{A56468EB-9615-4E4A-A050-9062CC932357}" srcOrd="1" destOrd="0" presId="urn:microsoft.com/office/officeart/2005/8/layout/vProcess5"/>
    <dgm:cxn modelId="{7F9640F0-F0DF-4198-BC96-97E14EFC3D85}" type="presParOf" srcId="{0C1AA4F5-ECCA-4E9A-B731-B495624B0FE9}" destId="{0D7CF387-2F3D-48D7-93DC-8C35743B1CE1}" srcOrd="2" destOrd="0" presId="urn:microsoft.com/office/officeart/2005/8/layout/vProcess5"/>
    <dgm:cxn modelId="{8E5C2B5B-492E-4070-872E-2F05C20E65C9}" type="presParOf" srcId="{0C1AA4F5-ECCA-4E9A-B731-B495624B0FE9}" destId="{FE03BF7B-EBFC-45BA-B81C-DD7B3C26B29B}" srcOrd="3" destOrd="0" presId="urn:microsoft.com/office/officeart/2005/8/layout/vProcess5"/>
    <dgm:cxn modelId="{FE63A224-9E21-4344-90E1-5D717DDB369E}" type="presParOf" srcId="{0C1AA4F5-ECCA-4E9A-B731-B495624B0FE9}" destId="{00E1CD38-4D35-4500-B9DB-83ED2AB6B0F0}" srcOrd="4" destOrd="0" presId="urn:microsoft.com/office/officeart/2005/8/layout/vProcess5"/>
    <dgm:cxn modelId="{E2D294F9-A363-4756-94FB-39B00FF3B0AF}" type="presParOf" srcId="{0C1AA4F5-ECCA-4E9A-B731-B495624B0FE9}" destId="{E4C5B55F-53C4-4096-B089-6A223FF2016F}" srcOrd="5" destOrd="0" presId="urn:microsoft.com/office/officeart/2005/8/layout/vProcess5"/>
    <dgm:cxn modelId="{977ABF5B-592B-405F-819E-C10551938D06}" type="presParOf" srcId="{0C1AA4F5-ECCA-4E9A-B731-B495624B0FE9}" destId="{A434EF69-FFEE-4623-927C-FE4C9B1E56A7}" srcOrd="6" destOrd="0" presId="urn:microsoft.com/office/officeart/2005/8/layout/vProcess5"/>
    <dgm:cxn modelId="{4FA6C0AE-0137-4B6F-8A60-E4A9EFD54B72}" type="presParOf" srcId="{0C1AA4F5-ECCA-4E9A-B731-B495624B0FE9}" destId="{8F4517C3-6FE7-4BA6-B063-1B41D70627EF}" srcOrd="7" destOrd="0" presId="urn:microsoft.com/office/officeart/2005/8/layout/vProcess5"/>
    <dgm:cxn modelId="{EE0A4360-CB95-4589-B8A1-240950128A4C}" type="presParOf" srcId="{0C1AA4F5-ECCA-4E9A-B731-B495624B0FE9}" destId="{2A92A6D3-2244-417B-96A6-17120A01FB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5AE655-C785-41E4-A6DB-AB1CE151F2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58655-57BC-4B8F-A14A-BE5E01A7A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Mileage and vehicle age strongly influence price</a:t>
          </a:r>
        </a:p>
      </dgm:t>
    </dgm:pt>
    <dgm:pt modelId="{8BA157C8-0110-41D8-9064-2EA8CB04B670}" type="parTrans" cxnId="{9A64601F-D2D2-498A-B4F9-D5DC3B75B1B2}">
      <dgm:prSet/>
      <dgm:spPr/>
      <dgm:t>
        <a:bodyPr/>
        <a:lstStyle/>
        <a:p>
          <a:endParaRPr lang="en-US"/>
        </a:p>
      </dgm:t>
    </dgm:pt>
    <dgm:pt modelId="{AFCA8CF9-26A8-40D4-A40F-F2AB68CA85E4}" type="sibTrans" cxnId="{9A64601F-D2D2-498A-B4F9-D5DC3B75B1B2}">
      <dgm:prSet/>
      <dgm:spPr/>
      <dgm:t>
        <a:bodyPr/>
        <a:lstStyle/>
        <a:p>
          <a:endParaRPr lang="en-US"/>
        </a:p>
      </dgm:t>
    </dgm:pt>
    <dgm:pt modelId="{D22CCA6A-84B2-457D-B68B-99E99E897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Brand and model type provide additional predictive power</a:t>
          </a:r>
        </a:p>
      </dgm:t>
    </dgm:pt>
    <dgm:pt modelId="{449095F6-45CB-4629-BD82-A602B817C139}" type="parTrans" cxnId="{09610E4B-BEEB-4B08-8AB5-50379AE3085C}">
      <dgm:prSet/>
      <dgm:spPr/>
      <dgm:t>
        <a:bodyPr/>
        <a:lstStyle/>
        <a:p>
          <a:endParaRPr lang="en-US"/>
        </a:p>
      </dgm:t>
    </dgm:pt>
    <dgm:pt modelId="{E9DF4789-F14C-42CB-B0CB-1E23F6AE4FA3}" type="sibTrans" cxnId="{09610E4B-BEEB-4B08-8AB5-50379AE3085C}">
      <dgm:prSet/>
      <dgm:spPr/>
      <dgm:t>
        <a:bodyPr/>
        <a:lstStyle/>
        <a:p>
          <a:endParaRPr lang="en-US"/>
        </a:p>
      </dgm:t>
    </dgm:pt>
    <dgm:pt modelId="{1EB22251-19EC-40A5-8716-268D067F0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Non-linear effects critical – XGBoost outperforms</a:t>
          </a:r>
        </a:p>
      </dgm:t>
    </dgm:pt>
    <dgm:pt modelId="{F4FFB11A-BBC8-4322-B090-CB835A581F74}" type="parTrans" cxnId="{CB6E9C3C-6865-4421-AC3B-C5A29EEE9B3E}">
      <dgm:prSet/>
      <dgm:spPr/>
      <dgm:t>
        <a:bodyPr/>
        <a:lstStyle/>
        <a:p>
          <a:endParaRPr lang="en-US"/>
        </a:p>
      </dgm:t>
    </dgm:pt>
    <dgm:pt modelId="{89068DEC-DF20-4BE1-B7A7-0FE28C962C2E}" type="sibTrans" cxnId="{CB6E9C3C-6865-4421-AC3B-C5A29EEE9B3E}">
      <dgm:prSet/>
      <dgm:spPr/>
      <dgm:t>
        <a:bodyPr/>
        <a:lstStyle/>
        <a:p>
          <a:endParaRPr lang="en-US"/>
        </a:p>
      </dgm:t>
    </dgm:pt>
    <dgm:pt modelId="{9A5CA759-CCF6-4E26-B744-B64EFFC21E66}" type="pres">
      <dgm:prSet presAssocID="{FE5AE655-C785-41E4-A6DB-AB1CE151F205}" presName="root" presStyleCnt="0">
        <dgm:presLayoutVars>
          <dgm:dir/>
          <dgm:resizeHandles val="exact"/>
        </dgm:presLayoutVars>
      </dgm:prSet>
      <dgm:spPr/>
    </dgm:pt>
    <dgm:pt modelId="{C5237E5A-F27F-4B8F-BCBC-3139ADC35DEC}" type="pres">
      <dgm:prSet presAssocID="{D7F58655-57BC-4B8F-A14A-BE5E01A7A740}" presName="compNode" presStyleCnt="0"/>
      <dgm:spPr/>
    </dgm:pt>
    <dgm:pt modelId="{1171BF73-26F8-438F-A594-8B96A0A51BD6}" type="pres">
      <dgm:prSet presAssocID="{D7F58655-57BC-4B8F-A14A-BE5E01A7A7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1FCACD4-578A-4C5D-B8FE-8BB1DE822BF7}" type="pres">
      <dgm:prSet presAssocID="{D7F58655-57BC-4B8F-A14A-BE5E01A7A740}" presName="spaceRect" presStyleCnt="0"/>
      <dgm:spPr/>
    </dgm:pt>
    <dgm:pt modelId="{C9E1406B-3A50-465C-AFA3-861CCC01EF8C}" type="pres">
      <dgm:prSet presAssocID="{D7F58655-57BC-4B8F-A14A-BE5E01A7A740}" presName="textRect" presStyleLbl="revTx" presStyleIdx="0" presStyleCnt="3">
        <dgm:presLayoutVars>
          <dgm:chMax val="1"/>
          <dgm:chPref val="1"/>
        </dgm:presLayoutVars>
      </dgm:prSet>
      <dgm:spPr/>
    </dgm:pt>
    <dgm:pt modelId="{0DC99A03-39F1-4EB1-97E4-334C4C4B25BC}" type="pres">
      <dgm:prSet presAssocID="{AFCA8CF9-26A8-40D4-A40F-F2AB68CA85E4}" presName="sibTrans" presStyleCnt="0"/>
      <dgm:spPr/>
    </dgm:pt>
    <dgm:pt modelId="{0A0B96A0-088D-49AC-AD7F-54B4FE928C38}" type="pres">
      <dgm:prSet presAssocID="{D22CCA6A-84B2-457D-B68B-99E99E897F9F}" presName="compNode" presStyleCnt="0"/>
      <dgm:spPr/>
    </dgm:pt>
    <dgm:pt modelId="{FD1A62A2-62D0-47D9-8D54-E9C8F8BD114A}" type="pres">
      <dgm:prSet presAssocID="{D22CCA6A-84B2-457D-B68B-99E99E897F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4D2A207-A768-466A-B8B4-B00BD4CC7F13}" type="pres">
      <dgm:prSet presAssocID="{D22CCA6A-84B2-457D-B68B-99E99E897F9F}" presName="spaceRect" presStyleCnt="0"/>
      <dgm:spPr/>
    </dgm:pt>
    <dgm:pt modelId="{E8CF5B1F-A0F6-4273-93F9-D8945956A768}" type="pres">
      <dgm:prSet presAssocID="{D22CCA6A-84B2-457D-B68B-99E99E897F9F}" presName="textRect" presStyleLbl="revTx" presStyleIdx="1" presStyleCnt="3">
        <dgm:presLayoutVars>
          <dgm:chMax val="1"/>
          <dgm:chPref val="1"/>
        </dgm:presLayoutVars>
      </dgm:prSet>
      <dgm:spPr/>
    </dgm:pt>
    <dgm:pt modelId="{6EC3EF42-EC14-491A-A0C9-75B991D0BC4B}" type="pres">
      <dgm:prSet presAssocID="{E9DF4789-F14C-42CB-B0CB-1E23F6AE4FA3}" presName="sibTrans" presStyleCnt="0"/>
      <dgm:spPr/>
    </dgm:pt>
    <dgm:pt modelId="{E92B0802-58E5-426E-BFC9-34BD302DFF04}" type="pres">
      <dgm:prSet presAssocID="{1EB22251-19EC-40A5-8716-268D067F05A4}" presName="compNode" presStyleCnt="0"/>
      <dgm:spPr/>
    </dgm:pt>
    <dgm:pt modelId="{3A8B818F-83D9-43E4-8BAF-15300F36DA02}" type="pres">
      <dgm:prSet presAssocID="{1EB22251-19EC-40A5-8716-268D067F05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6693CEC-9886-4DF2-ABD1-6E56F2C6976E}" type="pres">
      <dgm:prSet presAssocID="{1EB22251-19EC-40A5-8716-268D067F05A4}" presName="spaceRect" presStyleCnt="0"/>
      <dgm:spPr/>
    </dgm:pt>
    <dgm:pt modelId="{97D1B6EB-5BB9-46A5-8A34-AAA8F8337470}" type="pres">
      <dgm:prSet presAssocID="{1EB22251-19EC-40A5-8716-268D067F05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64601F-D2D2-498A-B4F9-D5DC3B75B1B2}" srcId="{FE5AE655-C785-41E4-A6DB-AB1CE151F205}" destId="{D7F58655-57BC-4B8F-A14A-BE5E01A7A740}" srcOrd="0" destOrd="0" parTransId="{8BA157C8-0110-41D8-9064-2EA8CB04B670}" sibTransId="{AFCA8CF9-26A8-40D4-A40F-F2AB68CA85E4}"/>
    <dgm:cxn modelId="{7B7B9D21-E06E-421A-8779-12D2FA204D19}" type="presOf" srcId="{D7F58655-57BC-4B8F-A14A-BE5E01A7A740}" destId="{C9E1406B-3A50-465C-AFA3-861CCC01EF8C}" srcOrd="0" destOrd="0" presId="urn:microsoft.com/office/officeart/2018/2/layout/IconLabelList"/>
    <dgm:cxn modelId="{CB6E9C3C-6865-4421-AC3B-C5A29EEE9B3E}" srcId="{FE5AE655-C785-41E4-A6DB-AB1CE151F205}" destId="{1EB22251-19EC-40A5-8716-268D067F05A4}" srcOrd="2" destOrd="0" parTransId="{F4FFB11A-BBC8-4322-B090-CB835A581F74}" sibTransId="{89068DEC-DF20-4BE1-B7A7-0FE28C962C2E}"/>
    <dgm:cxn modelId="{09610E4B-BEEB-4B08-8AB5-50379AE3085C}" srcId="{FE5AE655-C785-41E4-A6DB-AB1CE151F205}" destId="{D22CCA6A-84B2-457D-B68B-99E99E897F9F}" srcOrd="1" destOrd="0" parTransId="{449095F6-45CB-4629-BD82-A602B817C139}" sibTransId="{E9DF4789-F14C-42CB-B0CB-1E23F6AE4FA3}"/>
    <dgm:cxn modelId="{1190AE79-2969-407F-BC5A-0F1D102AB020}" type="presOf" srcId="{FE5AE655-C785-41E4-A6DB-AB1CE151F205}" destId="{9A5CA759-CCF6-4E26-B744-B64EFFC21E66}" srcOrd="0" destOrd="0" presId="urn:microsoft.com/office/officeart/2018/2/layout/IconLabelList"/>
    <dgm:cxn modelId="{9E79D992-CDCD-408B-993C-33D8B1C076FF}" type="presOf" srcId="{1EB22251-19EC-40A5-8716-268D067F05A4}" destId="{97D1B6EB-5BB9-46A5-8A34-AAA8F8337470}" srcOrd="0" destOrd="0" presId="urn:microsoft.com/office/officeart/2018/2/layout/IconLabelList"/>
    <dgm:cxn modelId="{D7AEB8BF-A11E-43D9-A7F7-F91639DFC435}" type="presOf" srcId="{D22CCA6A-84B2-457D-B68B-99E99E897F9F}" destId="{E8CF5B1F-A0F6-4273-93F9-D8945956A768}" srcOrd="0" destOrd="0" presId="urn:microsoft.com/office/officeart/2018/2/layout/IconLabelList"/>
    <dgm:cxn modelId="{D6B131CF-0B53-4920-B046-912058AFE8C4}" type="presParOf" srcId="{9A5CA759-CCF6-4E26-B744-B64EFFC21E66}" destId="{C5237E5A-F27F-4B8F-BCBC-3139ADC35DEC}" srcOrd="0" destOrd="0" presId="urn:microsoft.com/office/officeart/2018/2/layout/IconLabelList"/>
    <dgm:cxn modelId="{5BB72601-668B-4B3F-A5EF-C2A99082471C}" type="presParOf" srcId="{C5237E5A-F27F-4B8F-BCBC-3139ADC35DEC}" destId="{1171BF73-26F8-438F-A594-8B96A0A51BD6}" srcOrd="0" destOrd="0" presId="urn:microsoft.com/office/officeart/2018/2/layout/IconLabelList"/>
    <dgm:cxn modelId="{F9245E5C-CB3A-42C3-B16F-EE699D76DED3}" type="presParOf" srcId="{C5237E5A-F27F-4B8F-BCBC-3139ADC35DEC}" destId="{51FCACD4-578A-4C5D-B8FE-8BB1DE822BF7}" srcOrd="1" destOrd="0" presId="urn:microsoft.com/office/officeart/2018/2/layout/IconLabelList"/>
    <dgm:cxn modelId="{E23A848F-583D-4214-AAB2-6E7640EC0260}" type="presParOf" srcId="{C5237E5A-F27F-4B8F-BCBC-3139ADC35DEC}" destId="{C9E1406B-3A50-465C-AFA3-861CCC01EF8C}" srcOrd="2" destOrd="0" presId="urn:microsoft.com/office/officeart/2018/2/layout/IconLabelList"/>
    <dgm:cxn modelId="{6FBF71B7-ABB5-48BA-9072-AB39F4D8DC6D}" type="presParOf" srcId="{9A5CA759-CCF6-4E26-B744-B64EFFC21E66}" destId="{0DC99A03-39F1-4EB1-97E4-334C4C4B25BC}" srcOrd="1" destOrd="0" presId="urn:microsoft.com/office/officeart/2018/2/layout/IconLabelList"/>
    <dgm:cxn modelId="{3F4FA817-A934-4DFA-B8F7-108B6C30A482}" type="presParOf" srcId="{9A5CA759-CCF6-4E26-B744-B64EFFC21E66}" destId="{0A0B96A0-088D-49AC-AD7F-54B4FE928C38}" srcOrd="2" destOrd="0" presId="urn:microsoft.com/office/officeart/2018/2/layout/IconLabelList"/>
    <dgm:cxn modelId="{CDA3C2CF-009E-4EE3-A1BF-9C26A3E20B95}" type="presParOf" srcId="{0A0B96A0-088D-49AC-AD7F-54B4FE928C38}" destId="{FD1A62A2-62D0-47D9-8D54-E9C8F8BD114A}" srcOrd="0" destOrd="0" presId="urn:microsoft.com/office/officeart/2018/2/layout/IconLabelList"/>
    <dgm:cxn modelId="{90CCABDB-58F5-4E72-A82A-BF9DC163286E}" type="presParOf" srcId="{0A0B96A0-088D-49AC-AD7F-54B4FE928C38}" destId="{84D2A207-A768-466A-B8B4-B00BD4CC7F13}" srcOrd="1" destOrd="0" presId="urn:microsoft.com/office/officeart/2018/2/layout/IconLabelList"/>
    <dgm:cxn modelId="{316553DB-55CB-41E8-9C66-CDF6C1FBEF1B}" type="presParOf" srcId="{0A0B96A0-088D-49AC-AD7F-54B4FE928C38}" destId="{E8CF5B1F-A0F6-4273-93F9-D8945956A768}" srcOrd="2" destOrd="0" presId="urn:microsoft.com/office/officeart/2018/2/layout/IconLabelList"/>
    <dgm:cxn modelId="{5B4650FF-1270-4C0C-A38E-C04B215281D0}" type="presParOf" srcId="{9A5CA759-CCF6-4E26-B744-B64EFFC21E66}" destId="{6EC3EF42-EC14-491A-A0C9-75B991D0BC4B}" srcOrd="3" destOrd="0" presId="urn:microsoft.com/office/officeart/2018/2/layout/IconLabelList"/>
    <dgm:cxn modelId="{164706FE-F094-4E95-AC2C-CD4D838CF4ED}" type="presParOf" srcId="{9A5CA759-CCF6-4E26-B744-B64EFFC21E66}" destId="{E92B0802-58E5-426E-BFC9-34BD302DFF04}" srcOrd="4" destOrd="0" presId="urn:microsoft.com/office/officeart/2018/2/layout/IconLabelList"/>
    <dgm:cxn modelId="{55AFD78D-F820-4889-AC93-AF081AC57589}" type="presParOf" srcId="{E92B0802-58E5-426E-BFC9-34BD302DFF04}" destId="{3A8B818F-83D9-43E4-8BAF-15300F36DA02}" srcOrd="0" destOrd="0" presId="urn:microsoft.com/office/officeart/2018/2/layout/IconLabelList"/>
    <dgm:cxn modelId="{95330FBF-8B16-45B1-A2A9-D26C56EE74BC}" type="presParOf" srcId="{E92B0802-58E5-426E-BFC9-34BD302DFF04}" destId="{96693CEC-9886-4DF2-ABD1-6E56F2C6976E}" srcOrd="1" destOrd="0" presId="urn:microsoft.com/office/officeart/2018/2/layout/IconLabelList"/>
    <dgm:cxn modelId="{D7CF9441-5C42-4188-BDCD-252C0272D9BC}" type="presParOf" srcId="{E92B0802-58E5-426E-BFC9-34BD302DFF04}" destId="{97D1B6EB-5BB9-46A5-8A34-AAA8F83374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03CD40-5E22-42D1-8DA6-F729DF25322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438DD5-C49E-49F7-B51F-E4A57854D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Price distribution is right-skewed</a:t>
          </a:r>
        </a:p>
      </dgm:t>
    </dgm:pt>
    <dgm:pt modelId="{3AA08960-D786-4685-83E6-87B508340D9D}" type="parTrans" cxnId="{714EF053-31FE-4FDF-821C-252E0B37AE66}">
      <dgm:prSet/>
      <dgm:spPr/>
      <dgm:t>
        <a:bodyPr/>
        <a:lstStyle/>
        <a:p>
          <a:endParaRPr lang="en-US"/>
        </a:p>
      </dgm:t>
    </dgm:pt>
    <dgm:pt modelId="{3BBFDA0F-B64A-4C29-9DD1-8B2D51536908}" type="sibTrans" cxnId="{714EF053-31FE-4FDF-821C-252E0B37AE66}">
      <dgm:prSet/>
      <dgm:spPr/>
      <dgm:t>
        <a:bodyPr/>
        <a:lstStyle/>
        <a:p>
          <a:endParaRPr lang="en-US"/>
        </a:p>
      </dgm:t>
    </dgm:pt>
    <dgm:pt modelId="{10CC24C6-5A7A-4B4C-9D3E-8D7F1045D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Negative correlation between mileage and price</a:t>
          </a:r>
        </a:p>
      </dgm:t>
    </dgm:pt>
    <dgm:pt modelId="{AF7CB87E-B5BC-4CFA-9DA0-5BA8860F2B12}" type="parTrans" cxnId="{94BA23A1-6828-444B-965A-60B2FB4C97F6}">
      <dgm:prSet/>
      <dgm:spPr/>
      <dgm:t>
        <a:bodyPr/>
        <a:lstStyle/>
        <a:p>
          <a:endParaRPr lang="en-US"/>
        </a:p>
      </dgm:t>
    </dgm:pt>
    <dgm:pt modelId="{E9602FF9-BBB0-4084-BF75-6A266B4F7DB4}" type="sibTrans" cxnId="{94BA23A1-6828-444B-965A-60B2FB4C97F6}">
      <dgm:prSet/>
      <dgm:spPr/>
      <dgm:t>
        <a:bodyPr/>
        <a:lstStyle/>
        <a:p>
          <a:endParaRPr lang="en-US"/>
        </a:p>
      </dgm:t>
    </dgm:pt>
    <dgm:pt modelId="{37E8F0FF-C83D-48E9-8482-869B7BA9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Robust transformations improve model performance</a:t>
          </a:r>
        </a:p>
      </dgm:t>
    </dgm:pt>
    <dgm:pt modelId="{2FC01C2A-CA6B-424B-BF40-321B4AC04554}" type="parTrans" cxnId="{ACDD339E-38FD-40E1-9C2E-C6C3BA26B223}">
      <dgm:prSet/>
      <dgm:spPr/>
      <dgm:t>
        <a:bodyPr/>
        <a:lstStyle/>
        <a:p>
          <a:endParaRPr lang="en-US"/>
        </a:p>
      </dgm:t>
    </dgm:pt>
    <dgm:pt modelId="{CCC549CC-9912-4BD4-A78C-E2C9551DF03D}" type="sibTrans" cxnId="{ACDD339E-38FD-40E1-9C2E-C6C3BA26B223}">
      <dgm:prSet/>
      <dgm:spPr/>
      <dgm:t>
        <a:bodyPr/>
        <a:lstStyle/>
        <a:p>
          <a:endParaRPr lang="en-US"/>
        </a:p>
      </dgm:t>
    </dgm:pt>
    <dgm:pt modelId="{71FEF68D-31AA-47AC-B5F7-4CDC97CE94D7}" type="pres">
      <dgm:prSet presAssocID="{E803CD40-5E22-42D1-8DA6-F729DF253220}" presName="root" presStyleCnt="0">
        <dgm:presLayoutVars>
          <dgm:dir/>
          <dgm:resizeHandles val="exact"/>
        </dgm:presLayoutVars>
      </dgm:prSet>
      <dgm:spPr/>
    </dgm:pt>
    <dgm:pt modelId="{AB322130-FE13-4F89-99F3-2AE1C281A587}" type="pres">
      <dgm:prSet presAssocID="{91438DD5-C49E-49F7-B51F-E4A57854D78C}" presName="compNode" presStyleCnt="0"/>
      <dgm:spPr/>
    </dgm:pt>
    <dgm:pt modelId="{DB769D02-104B-4E4F-94C0-03236245A77E}" type="pres">
      <dgm:prSet presAssocID="{91438DD5-C49E-49F7-B51F-E4A57854D7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33D561A5-CE89-4086-8A60-2B92C9FFF827}" type="pres">
      <dgm:prSet presAssocID="{91438DD5-C49E-49F7-B51F-E4A57854D78C}" presName="spaceRect" presStyleCnt="0"/>
      <dgm:spPr/>
    </dgm:pt>
    <dgm:pt modelId="{413D1F1D-28A6-4AAB-8C1E-4D0F316C2AB4}" type="pres">
      <dgm:prSet presAssocID="{91438DD5-C49E-49F7-B51F-E4A57854D78C}" presName="textRect" presStyleLbl="revTx" presStyleIdx="0" presStyleCnt="3">
        <dgm:presLayoutVars>
          <dgm:chMax val="1"/>
          <dgm:chPref val="1"/>
        </dgm:presLayoutVars>
      </dgm:prSet>
      <dgm:spPr/>
    </dgm:pt>
    <dgm:pt modelId="{6A915B45-B246-41FD-8749-D544815C189A}" type="pres">
      <dgm:prSet presAssocID="{3BBFDA0F-B64A-4C29-9DD1-8B2D51536908}" presName="sibTrans" presStyleCnt="0"/>
      <dgm:spPr/>
    </dgm:pt>
    <dgm:pt modelId="{585C26B4-8952-4A15-968D-13A5ED995970}" type="pres">
      <dgm:prSet presAssocID="{10CC24C6-5A7A-4B4C-9D3E-8D7F1045DDA1}" presName="compNode" presStyleCnt="0"/>
      <dgm:spPr/>
    </dgm:pt>
    <dgm:pt modelId="{1DB86650-9090-4516-AE3C-0D6ACDCCE886}" type="pres">
      <dgm:prSet presAssocID="{10CC24C6-5A7A-4B4C-9D3E-8D7F1045DD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9F7A694-9F88-440D-B5FC-E3AF90E987AB}" type="pres">
      <dgm:prSet presAssocID="{10CC24C6-5A7A-4B4C-9D3E-8D7F1045DDA1}" presName="spaceRect" presStyleCnt="0"/>
      <dgm:spPr/>
    </dgm:pt>
    <dgm:pt modelId="{75087342-CBA8-4A1C-94A4-2422D947EDDC}" type="pres">
      <dgm:prSet presAssocID="{10CC24C6-5A7A-4B4C-9D3E-8D7F1045DDA1}" presName="textRect" presStyleLbl="revTx" presStyleIdx="1" presStyleCnt="3">
        <dgm:presLayoutVars>
          <dgm:chMax val="1"/>
          <dgm:chPref val="1"/>
        </dgm:presLayoutVars>
      </dgm:prSet>
      <dgm:spPr/>
    </dgm:pt>
    <dgm:pt modelId="{3DBFA8A7-9F56-41F5-B0C3-9E54E1D69E4E}" type="pres">
      <dgm:prSet presAssocID="{E9602FF9-BBB0-4084-BF75-6A266B4F7DB4}" presName="sibTrans" presStyleCnt="0"/>
      <dgm:spPr/>
    </dgm:pt>
    <dgm:pt modelId="{622874D4-65B5-4C8D-9CB3-DAC302FE4F89}" type="pres">
      <dgm:prSet presAssocID="{37E8F0FF-C83D-48E9-8482-869B7BA95FC1}" presName="compNode" presStyleCnt="0"/>
      <dgm:spPr/>
    </dgm:pt>
    <dgm:pt modelId="{421A179A-1E3F-4C98-B344-719184886EFD}" type="pres">
      <dgm:prSet presAssocID="{37E8F0FF-C83D-48E9-8482-869B7BA95F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A707CDE-F803-447B-9FDB-842ECCB26FEC}" type="pres">
      <dgm:prSet presAssocID="{37E8F0FF-C83D-48E9-8482-869B7BA95FC1}" presName="spaceRect" presStyleCnt="0"/>
      <dgm:spPr/>
    </dgm:pt>
    <dgm:pt modelId="{66DDEAA3-D6FA-4DED-9A89-C9EDBC1E27BC}" type="pres">
      <dgm:prSet presAssocID="{37E8F0FF-C83D-48E9-8482-869B7BA95F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51FD1B-30DB-47B4-8E43-C98285299558}" type="presOf" srcId="{37E8F0FF-C83D-48E9-8482-869B7BA95FC1}" destId="{66DDEAA3-D6FA-4DED-9A89-C9EDBC1E27BC}" srcOrd="0" destOrd="0" presId="urn:microsoft.com/office/officeart/2018/2/layout/IconLabelList"/>
    <dgm:cxn modelId="{9FA2EE36-1ACD-474D-9039-A2F8C71ACB8F}" type="presOf" srcId="{E803CD40-5E22-42D1-8DA6-F729DF253220}" destId="{71FEF68D-31AA-47AC-B5F7-4CDC97CE94D7}" srcOrd="0" destOrd="0" presId="urn:microsoft.com/office/officeart/2018/2/layout/IconLabelList"/>
    <dgm:cxn modelId="{6E62905F-1A66-4FDD-9DDD-424A6F192571}" type="presOf" srcId="{10CC24C6-5A7A-4B4C-9D3E-8D7F1045DDA1}" destId="{75087342-CBA8-4A1C-94A4-2422D947EDDC}" srcOrd="0" destOrd="0" presId="urn:microsoft.com/office/officeart/2018/2/layout/IconLabelList"/>
    <dgm:cxn modelId="{714EF053-31FE-4FDF-821C-252E0B37AE66}" srcId="{E803CD40-5E22-42D1-8DA6-F729DF253220}" destId="{91438DD5-C49E-49F7-B51F-E4A57854D78C}" srcOrd="0" destOrd="0" parTransId="{3AA08960-D786-4685-83E6-87B508340D9D}" sibTransId="{3BBFDA0F-B64A-4C29-9DD1-8B2D51536908}"/>
    <dgm:cxn modelId="{409C539A-7FAC-42C9-A413-5DD3F50E771E}" type="presOf" srcId="{91438DD5-C49E-49F7-B51F-E4A57854D78C}" destId="{413D1F1D-28A6-4AAB-8C1E-4D0F316C2AB4}" srcOrd="0" destOrd="0" presId="urn:microsoft.com/office/officeart/2018/2/layout/IconLabelList"/>
    <dgm:cxn modelId="{ACDD339E-38FD-40E1-9C2E-C6C3BA26B223}" srcId="{E803CD40-5E22-42D1-8DA6-F729DF253220}" destId="{37E8F0FF-C83D-48E9-8482-869B7BA95FC1}" srcOrd="2" destOrd="0" parTransId="{2FC01C2A-CA6B-424B-BF40-321B4AC04554}" sibTransId="{CCC549CC-9912-4BD4-A78C-E2C9551DF03D}"/>
    <dgm:cxn modelId="{94BA23A1-6828-444B-965A-60B2FB4C97F6}" srcId="{E803CD40-5E22-42D1-8DA6-F729DF253220}" destId="{10CC24C6-5A7A-4B4C-9D3E-8D7F1045DDA1}" srcOrd="1" destOrd="0" parTransId="{AF7CB87E-B5BC-4CFA-9DA0-5BA8860F2B12}" sibTransId="{E9602FF9-BBB0-4084-BF75-6A266B4F7DB4}"/>
    <dgm:cxn modelId="{77257F54-F832-4393-A211-4228F97FB3AA}" type="presParOf" srcId="{71FEF68D-31AA-47AC-B5F7-4CDC97CE94D7}" destId="{AB322130-FE13-4F89-99F3-2AE1C281A587}" srcOrd="0" destOrd="0" presId="urn:microsoft.com/office/officeart/2018/2/layout/IconLabelList"/>
    <dgm:cxn modelId="{F88B647D-2F59-4A60-9349-9A2D16EA8030}" type="presParOf" srcId="{AB322130-FE13-4F89-99F3-2AE1C281A587}" destId="{DB769D02-104B-4E4F-94C0-03236245A77E}" srcOrd="0" destOrd="0" presId="urn:microsoft.com/office/officeart/2018/2/layout/IconLabelList"/>
    <dgm:cxn modelId="{073BDAB6-F25A-4D89-9C55-6874D5A57CBD}" type="presParOf" srcId="{AB322130-FE13-4F89-99F3-2AE1C281A587}" destId="{33D561A5-CE89-4086-8A60-2B92C9FFF827}" srcOrd="1" destOrd="0" presId="urn:microsoft.com/office/officeart/2018/2/layout/IconLabelList"/>
    <dgm:cxn modelId="{9066E40C-528D-4E99-9683-A2B89B47EEE7}" type="presParOf" srcId="{AB322130-FE13-4F89-99F3-2AE1C281A587}" destId="{413D1F1D-28A6-4AAB-8C1E-4D0F316C2AB4}" srcOrd="2" destOrd="0" presId="urn:microsoft.com/office/officeart/2018/2/layout/IconLabelList"/>
    <dgm:cxn modelId="{F2842B02-D922-40B1-AE1C-2E5C40657BB4}" type="presParOf" srcId="{71FEF68D-31AA-47AC-B5F7-4CDC97CE94D7}" destId="{6A915B45-B246-41FD-8749-D544815C189A}" srcOrd="1" destOrd="0" presId="urn:microsoft.com/office/officeart/2018/2/layout/IconLabelList"/>
    <dgm:cxn modelId="{AABFFC55-3CB3-4F3C-BC8E-17461EBFEA48}" type="presParOf" srcId="{71FEF68D-31AA-47AC-B5F7-4CDC97CE94D7}" destId="{585C26B4-8952-4A15-968D-13A5ED995970}" srcOrd="2" destOrd="0" presId="urn:microsoft.com/office/officeart/2018/2/layout/IconLabelList"/>
    <dgm:cxn modelId="{88AC81D5-4DFA-4016-A6E9-2A643BF2D3F1}" type="presParOf" srcId="{585C26B4-8952-4A15-968D-13A5ED995970}" destId="{1DB86650-9090-4516-AE3C-0D6ACDCCE886}" srcOrd="0" destOrd="0" presId="urn:microsoft.com/office/officeart/2018/2/layout/IconLabelList"/>
    <dgm:cxn modelId="{3B0D7FF5-3051-43C2-AC6F-021B9888501D}" type="presParOf" srcId="{585C26B4-8952-4A15-968D-13A5ED995970}" destId="{A9F7A694-9F88-440D-B5FC-E3AF90E987AB}" srcOrd="1" destOrd="0" presId="urn:microsoft.com/office/officeart/2018/2/layout/IconLabelList"/>
    <dgm:cxn modelId="{D37BB203-0364-4DCA-8F4C-BBFA766126E1}" type="presParOf" srcId="{585C26B4-8952-4A15-968D-13A5ED995970}" destId="{75087342-CBA8-4A1C-94A4-2422D947EDDC}" srcOrd="2" destOrd="0" presId="urn:microsoft.com/office/officeart/2018/2/layout/IconLabelList"/>
    <dgm:cxn modelId="{6E005323-9B9F-4D01-9223-483FD072A00B}" type="presParOf" srcId="{71FEF68D-31AA-47AC-B5F7-4CDC97CE94D7}" destId="{3DBFA8A7-9F56-41F5-B0C3-9E54E1D69E4E}" srcOrd="3" destOrd="0" presId="urn:microsoft.com/office/officeart/2018/2/layout/IconLabelList"/>
    <dgm:cxn modelId="{ED3B3745-E56B-41CB-AE78-A58EAF974FF8}" type="presParOf" srcId="{71FEF68D-31AA-47AC-B5F7-4CDC97CE94D7}" destId="{622874D4-65B5-4C8D-9CB3-DAC302FE4F89}" srcOrd="4" destOrd="0" presId="urn:microsoft.com/office/officeart/2018/2/layout/IconLabelList"/>
    <dgm:cxn modelId="{5287BBFF-3223-4A7D-A0A4-89EA4A632C9E}" type="presParOf" srcId="{622874D4-65B5-4C8D-9CB3-DAC302FE4F89}" destId="{421A179A-1E3F-4C98-B344-719184886EFD}" srcOrd="0" destOrd="0" presId="urn:microsoft.com/office/officeart/2018/2/layout/IconLabelList"/>
    <dgm:cxn modelId="{D1FDCC5D-FD6C-49FB-A29D-20007B950820}" type="presParOf" srcId="{622874D4-65B5-4C8D-9CB3-DAC302FE4F89}" destId="{FA707CDE-F803-447B-9FDB-842ECCB26FEC}" srcOrd="1" destOrd="0" presId="urn:microsoft.com/office/officeart/2018/2/layout/IconLabelList"/>
    <dgm:cxn modelId="{198902F8-16B6-4B6F-9204-DFEA0EA7C017}" type="presParOf" srcId="{622874D4-65B5-4C8D-9CB3-DAC302FE4F89}" destId="{66DDEAA3-D6FA-4DED-9A89-C9EDBC1E27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A7E542-FE89-473E-8AB6-384EB997222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493AD-A423-4EF5-84E2-323249667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Proposal to use SHAP values for explanations</a:t>
          </a:r>
        </a:p>
      </dgm:t>
    </dgm:pt>
    <dgm:pt modelId="{7401E595-1C9E-44FD-93B9-157B779E1742}" type="parTrans" cxnId="{DA106824-9299-4CD3-995A-EBE087E8986E}">
      <dgm:prSet/>
      <dgm:spPr/>
      <dgm:t>
        <a:bodyPr/>
        <a:lstStyle/>
        <a:p>
          <a:endParaRPr lang="en-US"/>
        </a:p>
      </dgm:t>
    </dgm:pt>
    <dgm:pt modelId="{058D35B1-2EFC-4E91-B6C3-C4A386C065B1}" type="sibTrans" cxnId="{DA106824-9299-4CD3-995A-EBE087E8986E}">
      <dgm:prSet/>
      <dgm:spPr/>
      <dgm:t>
        <a:bodyPr/>
        <a:lstStyle/>
        <a:p>
          <a:endParaRPr lang="en-US"/>
        </a:p>
      </dgm:t>
    </dgm:pt>
    <dgm:pt modelId="{B918D31C-709B-43A3-A4E8-C8200EACB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Quantify feature importance and fairness</a:t>
          </a:r>
        </a:p>
      </dgm:t>
    </dgm:pt>
    <dgm:pt modelId="{EA10A0CE-75D2-48E1-A094-B688A270DA6F}" type="parTrans" cxnId="{8CD7AF6E-8B9B-4939-855E-60069650A976}">
      <dgm:prSet/>
      <dgm:spPr/>
      <dgm:t>
        <a:bodyPr/>
        <a:lstStyle/>
        <a:p>
          <a:endParaRPr lang="en-US"/>
        </a:p>
      </dgm:t>
    </dgm:pt>
    <dgm:pt modelId="{799DCDBB-38B1-46D6-8BC4-BA9A23CD0734}" type="sibTrans" cxnId="{8CD7AF6E-8B9B-4939-855E-60069650A976}">
      <dgm:prSet/>
      <dgm:spPr/>
      <dgm:t>
        <a:bodyPr/>
        <a:lstStyle/>
        <a:p>
          <a:endParaRPr lang="en-US"/>
        </a:p>
      </dgm:t>
    </dgm:pt>
    <dgm:pt modelId="{AAA64CD6-D706-46A6-A080-B7359841FB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Compare effects across brands and regions</a:t>
          </a:r>
        </a:p>
      </dgm:t>
    </dgm:pt>
    <dgm:pt modelId="{1FD23536-8D81-4697-92AC-E2E1475374A1}" type="parTrans" cxnId="{5E7FA156-8B87-48F0-BBAA-DBA483E7DC03}">
      <dgm:prSet/>
      <dgm:spPr/>
      <dgm:t>
        <a:bodyPr/>
        <a:lstStyle/>
        <a:p>
          <a:endParaRPr lang="en-US"/>
        </a:p>
      </dgm:t>
    </dgm:pt>
    <dgm:pt modelId="{34261B6B-3AF4-4955-A4B2-07C15F6DF2E2}" type="sibTrans" cxnId="{5E7FA156-8B87-48F0-BBAA-DBA483E7DC03}">
      <dgm:prSet/>
      <dgm:spPr/>
      <dgm:t>
        <a:bodyPr/>
        <a:lstStyle/>
        <a:p>
          <a:endParaRPr lang="en-US"/>
        </a:p>
      </dgm:t>
    </dgm:pt>
    <dgm:pt modelId="{6C5B981A-4F0C-4B1A-9064-D913026E1B98}" type="pres">
      <dgm:prSet presAssocID="{EAA7E542-FE89-473E-8AB6-384EB997222D}" presName="root" presStyleCnt="0">
        <dgm:presLayoutVars>
          <dgm:dir/>
          <dgm:resizeHandles val="exact"/>
        </dgm:presLayoutVars>
      </dgm:prSet>
      <dgm:spPr/>
    </dgm:pt>
    <dgm:pt modelId="{36B02615-C6A5-4866-975A-02696499575C}" type="pres">
      <dgm:prSet presAssocID="{144493AD-A423-4EF5-84E2-323249667616}" presName="compNode" presStyleCnt="0"/>
      <dgm:spPr/>
    </dgm:pt>
    <dgm:pt modelId="{96B1CA96-88D7-46A4-BD7A-BD5851CFFA71}" type="pres">
      <dgm:prSet presAssocID="{144493AD-A423-4EF5-84E2-3232496676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4B7AB4B-3440-4E5A-8A0F-D1D9E176C68E}" type="pres">
      <dgm:prSet presAssocID="{144493AD-A423-4EF5-84E2-323249667616}" presName="spaceRect" presStyleCnt="0"/>
      <dgm:spPr/>
    </dgm:pt>
    <dgm:pt modelId="{7B4C48EA-F801-42F2-A2DF-19EA3510B1A8}" type="pres">
      <dgm:prSet presAssocID="{144493AD-A423-4EF5-84E2-323249667616}" presName="textRect" presStyleLbl="revTx" presStyleIdx="0" presStyleCnt="3">
        <dgm:presLayoutVars>
          <dgm:chMax val="1"/>
          <dgm:chPref val="1"/>
        </dgm:presLayoutVars>
      </dgm:prSet>
      <dgm:spPr/>
    </dgm:pt>
    <dgm:pt modelId="{2B826472-7151-45E2-ACA1-BE2A4EC06053}" type="pres">
      <dgm:prSet presAssocID="{058D35B1-2EFC-4E91-B6C3-C4A386C065B1}" presName="sibTrans" presStyleCnt="0"/>
      <dgm:spPr/>
    </dgm:pt>
    <dgm:pt modelId="{9BD50B40-F896-49A4-9D3E-72D1A7861D35}" type="pres">
      <dgm:prSet presAssocID="{B918D31C-709B-43A3-A4E8-C8200EACBE54}" presName="compNode" presStyleCnt="0"/>
      <dgm:spPr/>
    </dgm:pt>
    <dgm:pt modelId="{D80F7178-BF4F-4B00-B887-FF25C3A81186}" type="pres">
      <dgm:prSet presAssocID="{B918D31C-709B-43A3-A4E8-C8200EACBE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5810779-34ED-4BAC-AF90-427333E5E928}" type="pres">
      <dgm:prSet presAssocID="{B918D31C-709B-43A3-A4E8-C8200EACBE54}" presName="spaceRect" presStyleCnt="0"/>
      <dgm:spPr/>
    </dgm:pt>
    <dgm:pt modelId="{C04CB63B-5196-42A1-ABF5-21258194DC4C}" type="pres">
      <dgm:prSet presAssocID="{B918D31C-709B-43A3-A4E8-C8200EACBE54}" presName="textRect" presStyleLbl="revTx" presStyleIdx="1" presStyleCnt="3">
        <dgm:presLayoutVars>
          <dgm:chMax val="1"/>
          <dgm:chPref val="1"/>
        </dgm:presLayoutVars>
      </dgm:prSet>
      <dgm:spPr/>
    </dgm:pt>
    <dgm:pt modelId="{01CAF9E8-4B78-4BC6-B481-569B5E6FE52D}" type="pres">
      <dgm:prSet presAssocID="{799DCDBB-38B1-46D6-8BC4-BA9A23CD0734}" presName="sibTrans" presStyleCnt="0"/>
      <dgm:spPr/>
    </dgm:pt>
    <dgm:pt modelId="{DB3AB60F-9694-4342-952E-493BD85C5450}" type="pres">
      <dgm:prSet presAssocID="{AAA64CD6-D706-46A6-A080-B7359841FB20}" presName="compNode" presStyleCnt="0"/>
      <dgm:spPr/>
    </dgm:pt>
    <dgm:pt modelId="{98321B2E-C18F-4F8C-AA78-4B82CAE2412E}" type="pres">
      <dgm:prSet presAssocID="{AAA64CD6-D706-46A6-A080-B7359841F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C8A0158-6551-4796-8AAE-A22DB5AA5749}" type="pres">
      <dgm:prSet presAssocID="{AAA64CD6-D706-46A6-A080-B7359841FB20}" presName="spaceRect" presStyleCnt="0"/>
      <dgm:spPr/>
    </dgm:pt>
    <dgm:pt modelId="{02C8F44D-E17C-4113-AABB-6B2E17C7AA08}" type="pres">
      <dgm:prSet presAssocID="{AAA64CD6-D706-46A6-A080-B7359841FB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CA690F-AC7B-43FF-8CE4-3F2C035358CA}" type="presOf" srcId="{EAA7E542-FE89-473E-8AB6-384EB997222D}" destId="{6C5B981A-4F0C-4B1A-9064-D913026E1B98}" srcOrd="0" destOrd="0" presId="urn:microsoft.com/office/officeart/2018/2/layout/IconLabelList"/>
    <dgm:cxn modelId="{2E7C4510-8CDD-42F8-AE53-B97D8B88373F}" type="presOf" srcId="{144493AD-A423-4EF5-84E2-323249667616}" destId="{7B4C48EA-F801-42F2-A2DF-19EA3510B1A8}" srcOrd="0" destOrd="0" presId="urn:microsoft.com/office/officeart/2018/2/layout/IconLabelList"/>
    <dgm:cxn modelId="{DA106824-9299-4CD3-995A-EBE087E8986E}" srcId="{EAA7E542-FE89-473E-8AB6-384EB997222D}" destId="{144493AD-A423-4EF5-84E2-323249667616}" srcOrd="0" destOrd="0" parTransId="{7401E595-1C9E-44FD-93B9-157B779E1742}" sibTransId="{058D35B1-2EFC-4E91-B6C3-C4A386C065B1}"/>
    <dgm:cxn modelId="{8CD7AF6E-8B9B-4939-855E-60069650A976}" srcId="{EAA7E542-FE89-473E-8AB6-384EB997222D}" destId="{B918D31C-709B-43A3-A4E8-C8200EACBE54}" srcOrd="1" destOrd="0" parTransId="{EA10A0CE-75D2-48E1-A094-B688A270DA6F}" sibTransId="{799DCDBB-38B1-46D6-8BC4-BA9A23CD0734}"/>
    <dgm:cxn modelId="{5E7FA156-8B87-48F0-BBAA-DBA483E7DC03}" srcId="{EAA7E542-FE89-473E-8AB6-384EB997222D}" destId="{AAA64CD6-D706-46A6-A080-B7359841FB20}" srcOrd="2" destOrd="0" parTransId="{1FD23536-8D81-4697-92AC-E2E1475374A1}" sibTransId="{34261B6B-3AF4-4955-A4B2-07C15F6DF2E2}"/>
    <dgm:cxn modelId="{CF49D1BC-ECB9-472A-BF6B-631C5CB917A3}" type="presOf" srcId="{B918D31C-709B-43A3-A4E8-C8200EACBE54}" destId="{C04CB63B-5196-42A1-ABF5-21258194DC4C}" srcOrd="0" destOrd="0" presId="urn:microsoft.com/office/officeart/2018/2/layout/IconLabelList"/>
    <dgm:cxn modelId="{DDDF30EE-4501-499B-B2B7-3D93EE18C123}" type="presOf" srcId="{AAA64CD6-D706-46A6-A080-B7359841FB20}" destId="{02C8F44D-E17C-4113-AABB-6B2E17C7AA08}" srcOrd="0" destOrd="0" presId="urn:microsoft.com/office/officeart/2018/2/layout/IconLabelList"/>
    <dgm:cxn modelId="{E7D609E0-3EAC-4B76-A1EF-87296E5C8F84}" type="presParOf" srcId="{6C5B981A-4F0C-4B1A-9064-D913026E1B98}" destId="{36B02615-C6A5-4866-975A-02696499575C}" srcOrd="0" destOrd="0" presId="urn:microsoft.com/office/officeart/2018/2/layout/IconLabelList"/>
    <dgm:cxn modelId="{41198D5E-730A-4C98-80EB-C7200169416F}" type="presParOf" srcId="{36B02615-C6A5-4866-975A-02696499575C}" destId="{96B1CA96-88D7-46A4-BD7A-BD5851CFFA71}" srcOrd="0" destOrd="0" presId="urn:microsoft.com/office/officeart/2018/2/layout/IconLabelList"/>
    <dgm:cxn modelId="{14A01C3E-397E-4FCB-A08E-3E1093E009C6}" type="presParOf" srcId="{36B02615-C6A5-4866-975A-02696499575C}" destId="{D4B7AB4B-3440-4E5A-8A0F-D1D9E176C68E}" srcOrd="1" destOrd="0" presId="urn:microsoft.com/office/officeart/2018/2/layout/IconLabelList"/>
    <dgm:cxn modelId="{20C408F5-63E8-404D-84F5-82982229CED9}" type="presParOf" srcId="{36B02615-C6A5-4866-975A-02696499575C}" destId="{7B4C48EA-F801-42F2-A2DF-19EA3510B1A8}" srcOrd="2" destOrd="0" presId="urn:microsoft.com/office/officeart/2018/2/layout/IconLabelList"/>
    <dgm:cxn modelId="{B3601864-2E54-4083-9E81-CAB12F802E25}" type="presParOf" srcId="{6C5B981A-4F0C-4B1A-9064-D913026E1B98}" destId="{2B826472-7151-45E2-ACA1-BE2A4EC06053}" srcOrd="1" destOrd="0" presId="urn:microsoft.com/office/officeart/2018/2/layout/IconLabelList"/>
    <dgm:cxn modelId="{2E0D35B7-FD3F-43B5-97FA-C1B6E8480474}" type="presParOf" srcId="{6C5B981A-4F0C-4B1A-9064-D913026E1B98}" destId="{9BD50B40-F896-49A4-9D3E-72D1A7861D35}" srcOrd="2" destOrd="0" presId="urn:microsoft.com/office/officeart/2018/2/layout/IconLabelList"/>
    <dgm:cxn modelId="{9F4ED419-087A-4985-8181-35E01A715E08}" type="presParOf" srcId="{9BD50B40-F896-49A4-9D3E-72D1A7861D35}" destId="{D80F7178-BF4F-4B00-B887-FF25C3A81186}" srcOrd="0" destOrd="0" presId="urn:microsoft.com/office/officeart/2018/2/layout/IconLabelList"/>
    <dgm:cxn modelId="{244DB789-A800-43E3-850F-52CBBF6C05F0}" type="presParOf" srcId="{9BD50B40-F896-49A4-9D3E-72D1A7861D35}" destId="{65810779-34ED-4BAC-AF90-427333E5E928}" srcOrd="1" destOrd="0" presId="urn:microsoft.com/office/officeart/2018/2/layout/IconLabelList"/>
    <dgm:cxn modelId="{B09A21FA-52C0-4CB0-BBB1-C8ADD803A816}" type="presParOf" srcId="{9BD50B40-F896-49A4-9D3E-72D1A7861D35}" destId="{C04CB63B-5196-42A1-ABF5-21258194DC4C}" srcOrd="2" destOrd="0" presId="urn:microsoft.com/office/officeart/2018/2/layout/IconLabelList"/>
    <dgm:cxn modelId="{EACAEB38-D042-4E42-9B67-284C5577BDC4}" type="presParOf" srcId="{6C5B981A-4F0C-4B1A-9064-D913026E1B98}" destId="{01CAF9E8-4B78-4BC6-B481-569B5E6FE52D}" srcOrd="3" destOrd="0" presId="urn:microsoft.com/office/officeart/2018/2/layout/IconLabelList"/>
    <dgm:cxn modelId="{82F14F87-F7AA-4BA6-9C75-E6DB31570E4E}" type="presParOf" srcId="{6C5B981A-4F0C-4B1A-9064-D913026E1B98}" destId="{DB3AB60F-9694-4342-952E-493BD85C5450}" srcOrd="4" destOrd="0" presId="urn:microsoft.com/office/officeart/2018/2/layout/IconLabelList"/>
    <dgm:cxn modelId="{D525DE67-F47A-4BE3-AAC1-4D1A12E75203}" type="presParOf" srcId="{DB3AB60F-9694-4342-952E-493BD85C5450}" destId="{98321B2E-C18F-4F8C-AA78-4B82CAE2412E}" srcOrd="0" destOrd="0" presId="urn:microsoft.com/office/officeart/2018/2/layout/IconLabelList"/>
    <dgm:cxn modelId="{4A2992D0-E30A-4C9A-BEB7-DBEB344F7114}" type="presParOf" srcId="{DB3AB60F-9694-4342-952E-493BD85C5450}" destId="{1C8A0158-6551-4796-8AAE-A22DB5AA5749}" srcOrd="1" destOrd="0" presId="urn:microsoft.com/office/officeart/2018/2/layout/IconLabelList"/>
    <dgm:cxn modelId="{D5B8A1D4-CF04-4BD8-B5E3-07A14D105BF2}" type="presParOf" srcId="{DB3AB60F-9694-4342-952E-493BD85C5450}" destId="{02C8F44D-E17C-4113-AABB-6B2E17C7AA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14FA5F-B4EA-4663-8862-8613622884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5C73F4-A30D-45B7-8769-911AF470635D}">
      <dgm:prSet/>
      <dgm:spPr/>
      <dgm:t>
        <a:bodyPr/>
        <a:lstStyle/>
        <a:p>
          <a:pPr>
            <a:defRPr cap="all"/>
          </a:pPr>
          <a:r>
            <a:rPr lang="en-US"/>
            <a:t>• ML ensures fairer pricing in used car markets</a:t>
          </a:r>
        </a:p>
      </dgm:t>
    </dgm:pt>
    <dgm:pt modelId="{B4FEDC70-3938-4B2B-9794-9842878BBDCE}" type="parTrans" cxnId="{5B204A71-3EEC-4F33-B37D-FD6C092AF51F}">
      <dgm:prSet/>
      <dgm:spPr/>
      <dgm:t>
        <a:bodyPr/>
        <a:lstStyle/>
        <a:p>
          <a:endParaRPr lang="en-US"/>
        </a:p>
      </dgm:t>
    </dgm:pt>
    <dgm:pt modelId="{DA5A316E-C260-44EB-AEBA-8BA94670B72A}" type="sibTrans" cxnId="{5B204A71-3EEC-4F33-B37D-FD6C092AF51F}">
      <dgm:prSet/>
      <dgm:spPr/>
      <dgm:t>
        <a:bodyPr/>
        <a:lstStyle/>
        <a:p>
          <a:endParaRPr lang="en-US"/>
        </a:p>
      </dgm:t>
    </dgm:pt>
    <dgm:pt modelId="{C3F067C0-7810-45AA-8B82-9CD16BD01B1F}">
      <dgm:prSet/>
      <dgm:spPr/>
      <dgm:t>
        <a:bodyPr/>
        <a:lstStyle/>
        <a:p>
          <a:pPr>
            <a:defRPr cap="all"/>
          </a:pPr>
          <a:r>
            <a:rPr lang="en-US"/>
            <a:t>• XGBoost provides top accuracy and insights</a:t>
          </a:r>
        </a:p>
      </dgm:t>
    </dgm:pt>
    <dgm:pt modelId="{27D16FF3-94E8-4D8C-9621-44BB941FAC00}" type="parTrans" cxnId="{B6761638-7D8E-49B1-8141-174A8C997B2F}">
      <dgm:prSet/>
      <dgm:spPr/>
      <dgm:t>
        <a:bodyPr/>
        <a:lstStyle/>
        <a:p>
          <a:endParaRPr lang="en-US"/>
        </a:p>
      </dgm:t>
    </dgm:pt>
    <dgm:pt modelId="{4364B8D3-2829-4EBC-AC9A-2B4FFB16D6E4}" type="sibTrans" cxnId="{B6761638-7D8E-49B1-8141-174A8C997B2F}">
      <dgm:prSet/>
      <dgm:spPr/>
      <dgm:t>
        <a:bodyPr/>
        <a:lstStyle/>
        <a:p>
          <a:endParaRPr lang="en-US"/>
        </a:p>
      </dgm:t>
    </dgm:pt>
    <dgm:pt modelId="{5F8E47DA-D247-4CFF-B351-889C95F980DB}">
      <dgm:prSet/>
      <dgm:spPr/>
      <dgm:t>
        <a:bodyPr/>
        <a:lstStyle/>
        <a:p>
          <a:pPr>
            <a:defRPr cap="all"/>
          </a:pPr>
          <a:r>
            <a:rPr lang="en-US"/>
            <a:t>• Lays groundwork for data-driven valuation systems</a:t>
          </a:r>
        </a:p>
      </dgm:t>
    </dgm:pt>
    <dgm:pt modelId="{8A2C2D0B-AEFD-4ABA-91B7-50BDB20E5593}" type="parTrans" cxnId="{379062C6-5B7E-4D32-BC11-381068C14AD8}">
      <dgm:prSet/>
      <dgm:spPr/>
      <dgm:t>
        <a:bodyPr/>
        <a:lstStyle/>
        <a:p>
          <a:endParaRPr lang="en-US"/>
        </a:p>
      </dgm:t>
    </dgm:pt>
    <dgm:pt modelId="{4F9B7D2A-F53D-4B83-93D3-720A8105D3FB}" type="sibTrans" cxnId="{379062C6-5B7E-4D32-BC11-381068C14AD8}">
      <dgm:prSet/>
      <dgm:spPr/>
      <dgm:t>
        <a:bodyPr/>
        <a:lstStyle/>
        <a:p>
          <a:endParaRPr lang="en-US"/>
        </a:p>
      </dgm:t>
    </dgm:pt>
    <dgm:pt modelId="{3914B2BA-D93A-4B73-A012-3F707D88D59F}" type="pres">
      <dgm:prSet presAssocID="{0414FA5F-B4EA-4663-8862-86136228847A}" presName="root" presStyleCnt="0">
        <dgm:presLayoutVars>
          <dgm:dir/>
          <dgm:resizeHandles val="exact"/>
        </dgm:presLayoutVars>
      </dgm:prSet>
      <dgm:spPr/>
    </dgm:pt>
    <dgm:pt modelId="{59856F4B-F5D9-49DD-A508-7588F6EF5CAB}" type="pres">
      <dgm:prSet presAssocID="{1F5C73F4-A30D-45B7-8769-911AF470635D}" presName="compNode" presStyleCnt="0"/>
      <dgm:spPr/>
    </dgm:pt>
    <dgm:pt modelId="{3803BECA-E3B5-443B-9E78-9A45B68BA1F7}" type="pres">
      <dgm:prSet presAssocID="{1F5C73F4-A30D-45B7-8769-911AF470635D}" presName="iconBgRect" presStyleLbl="bgShp" presStyleIdx="0" presStyleCnt="3"/>
      <dgm:spPr/>
    </dgm:pt>
    <dgm:pt modelId="{0FCEF57C-5B42-48C6-A94F-0621D2F92288}" type="pres">
      <dgm:prSet presAssocID="{1F5C73F4-A30D-45B7-8769-911AF47063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934FCD7-9927-43AD-BF04-8F2276629A6D}" type="pres">
      <dgm:prSet presAssocID="{1F5C73F4-A30D-45B7-8769-911AF470635D}" presName="spaceRect" presStyleCnt="0"/>
      <dgm:spPr/>
    </dgm:pt>
    <dgm:pt modelId="{0C9791F7-55DD-435B-9637-174A93946C1A}" type="pres">
      <dgm:prSet presAssocID="{1F5C73F4-A30D-45B7-8769-911AF470635D}" presName="textRect" presStyleLbl="revTx" presStyleIdx="0" presStyleCnt="3">
        <dgm:presLayoutVars>
          <dgm:chMax val="1"/>
          <dgm:chPref val="1"/>
        </dgm:presLayoutVars>
      </dgm:prSet>
      <dgm:spPr/>
    </dgm:pt>
    <dgm:pt modelId="{3B258F1D-BADA-45C8-AD18-AC87D60EFD45}" type="pres">
      <dgm:prSet presAssocID="{DA5A316E-C260-44EB-AEBA-8BA94670B72A}" presName="sibTrans" presStyleCnt="0"/>
      <dgm:spPr/>
    </dgm:pt>
    <dgm:pt modelId="{0FE5C8BB-9988-4420-9DDB-1FB5761B33B3}" type="pres">
      <dgm:prSet presAssocID="{C3F067C0-7810-45AA-8B82-9CD16BD01B1F}" presName="compNode" presStyleCnt="0"/>
      <dgm:spPr/>
    </dgm:pt>
    <dgm:pt modelId="{ED7B19EE-6C25-4069-AF8D-6BB1DB6C0F0B}" type="pres">
      <dgm:prSet presAssocID="{C3F067C0-7810-45AA-8B82-9CD16BD01B1F}" presName="iconBgRect" presStyleLbl="bgShp" presStyleIdx="1" presStyleCnt="3"/>
      <dgm:spPr/>
    </dgm:pt>
    <dgm:pt modelId="{0E86F02C-7C5C-41FC-B441-E797A88769B6}" type="pres">
      <dgm:prSet presAssocID="{C3F067C0-7810-45AA-8B82-9CD16BD01B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FE7543F-ECB0-4B74-B670-26331B55DFAE}" type="pres">
      <dgm:prSet presAssocID="{C3F067C0-7810-45AA-8B82-9CD16BD01B1F}" presName="spaceRect" presStyleCnt="0"/>
      <dgm:spPr/>
    </dgm:pt>
    <dgm:pt modelId="{1EC10176-297E-4BFF-B631-18CB06363D85}" type="pres">
      <dgm:prSet presAssocID="{C3F067C0-7810-45AA-8B82-9CD16BD01B1F}" presName="textRect" presStyleLbl="revTx" presStyleIdx="1" presStyleCnt="3">
        <dgm:presLayoutVars>
          <dgm:chMax val="1"/>
          <dgm:chPref val="1"/>
        </dgm:presLayoutVars>
      </dgm:prSet>
      <dgm:spPr/>
    </dgm:pt>
    <dgm:pt modelId="{C12F0472-EA24-43C7-9456-05AAD691789E}" type="pres">
      <dgm:prSet presAssocID="{4364B8D3-2829-4EBC-AC9A-2B4FFB16D6E4}" presName="sibTrans" presStyleCnt="0"/>
      <dgm:spPr/>
    </dgm:pt>
    <dgm:pt modelId="{6C5E1DDB-F780-4228-82F6-889E78231113}" type="pres">
      <dgm:prSet presAssocID="{5F8E47DA-D247-4CFF-B351-889C95F980DB}" presName="compNode" presStyleCnt="0"/>
      <dgm:spPr/>
    </dgm:pt>
    <dgm:pt modelId="{D83660C2-BF93-45DC-93A6-C789E438EAB3}" type="pres">
      <dgm:prSet presAssocID="{5F8E47DA-D247-4CFF-B351-889C95F980DB}" presName="iconBgRect" presStyleLbl="bgShp" presStyleIdx="2" presStyleCnt="3"/>
      <dgm:spPr/>
    </dgm:pt>
    <dgm:pt modelId="{623E61ED-4D0B-4E46-87E9-B9664FEE5BDD}" type="pres">
      <dgm:prSet presAssocID="{5F8E47DA-D247-4CFF-B351-889C95F98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7395370-5D3D-4D22-B86C-2AEB76791CE0}" type="pres">
      <dgm:prSet presAssocID="{5F8E47DA-D247-4CFF-B351-889C95F980DB}" presName="spaceRect" presStyleCnt="0"/>
      <dgm:spPr/>
    </dgm:pt>
    <dgm:pt modelId="{7DB09F10-5FF9-458A-81FB-CED9C97994C5}" type="pres">
      <dgm:prSet presAssocID="{5F8E47DA-D247-4CFF-B351-889C95F980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A54A18-D274-4291-B19F-5C866A645A96}" type="presOf" srcId="{0414FA5F-B4EA-4663-8862-86136228847A}" destId="{3914B2BA-D93A-4B73-A012-3F707D88D59F}" srcOrd="0" destOrd="0" presId="urn:microsoft.com/office/officeart/2018/5/layout/IconCircleLabelList"/>
    <dgm:cxn modelId="{B6761638-7D8E-49B1-8141-174A8C997B2F}" srcId="{0414FA5F-B4EA-4663-8862-86136228847A}" destId="{C3F067C0-7810-45AA-8B82-9CD16BD01B1F}" srcOrd="1" destOrd="0" parTransId="{27D16FF3-94E8-4D8C-9621-44BB941FAC00}" sibTransId="{4364B8D3-2829-4EBC-AC9A-2B4FFB16D6E4}"/>
    <dgm:cxn modelId="{04623549-FC97-4DEB-9D0D-77289A70A476}" type="presOf" srcId="{C3F067C0-7810-45AA-8B82-9CD16BD01B1F}" destId="{1EC10176-297E-4BFF-B631-18CB06363D85}" srcOrd="0" destOrd="0" presId="urn:microsoft.com/office/officeart/2018/5/layout/IconCircleLabelList"/>
    <dgm:cxn modelId="{5B204A71-3EEC-4F33-B37D-FD6C092AF51F}" srcId="{0414FA5F-B4EA-4663-8862-86136228847A}" destId="{1F5C73F4-A30D-45B7-8769-911AF470635D}" srcOrd="0" destOrd="0" parTransId="{B4FEDC70-3938-4B2B-9794-9842878BBDCE}" sibTransId="{DA5A316E-C260-44EB-AEBA-8BA94670B72A}"/>
    <dgm:cxn modelId="{A0FF8751-80AD-4A1F-AEE1-3C9ABAE84DDD}" type="presOf" srcId="{1F5C73F4-A30D-45B7-8769-911AF470635D}" destId="{0C9791F7-55DD-435B-9637-174A93946C1A}" srcOrd="0" destOrd="0" presId="urn:microsoft.com/office/officeart/2018/5/layout/IconCircleLabelList"/>
    <dgm:cxn modelId="{379062C6-5B7E-4D32-BC11-381068C14AD8}" srcId="{0414FA5F-B4EA-4663-8862-86136228847A}" destId="{5F8E47DA-D247-4CFF-B351-889C95F980DB}" srcOrd="2" destOrd="0" parTransId="{8A2C2D0B-AEFD-4ABA-91B7-50BDB20E5593}" sibTransId="{4F9B7D2A-F53D-4B83-93D3-720A8105D3FB}"/>
    <dgm:cxn modelId="{6B51FAFD-0235-4129-824D-99965C25B1DC}" type="presOf" srcId="{5F8E47DA-D247-4CFF-B351-889C95F980DB}" destId="{7DB09F10-5FF9-458A-81FB-CED9C97994C5}" srcOrd="0" destOrd="0" presId="urn:microsoft.com/office/officeart/2018/5/layout/IconCircleLabelList"/>
    <dgm:cxn modelId="{9222226A-8238-489B-8B46-F0AC25D2441A}" type="presParOf" srcId="{3914B2BA-D93A-4B73-A012-3F707D88D59F}" destId="{59856F4B-F5D9-49DD-A508-7588F6EF5CAB}" srcOrd="0" destOrd="0" presId="urn:microsoft.com/office/officeart/2018/5/layout/IconCircleLabelList"/>
    <dgm:cxn modelId="{A9302FA3-A589-4613-9E6A-6454F2E76754}" type="presParOf" srcId="{59856F4B-F5D9-49DD-A508-7588F6EF5CAB}" destId="{3803BECA-E3B5-443B-9E78-9A45B68BA1F7}" srcOrd="0" destOrd="0" presId="urn:microsoft.com/office/officeart/2018/5/layout/IconCircleLabelList"/>
    <dgm:cxn modelId="{5B00176F-F222-469E-91DB-F9FF30EDC6B0}" type="presParOf" srcId="{59856F4B-F5D9-49DD-A508-7588F6EF5CAB}" destId="{0FCEF57C-5B42-48C6-A94F-0621D2F92288}" srcOrd="1" destOrd="0" presId="urn:microsoft.com/office/officeart/2018/5/layout/IconCircleLabelList"/>
    <dgm:cxn modelId="{48152E6A-E743-4E74-8BDE-1E76DE8FDFC6}" type="presParOf" srcId="{59856F4B-F5D9-49DD-A508-7588F6EF5CAB}" destId="{0934FCD7-9927-43AD-BF04-8F2276629A6D}" srcOrd="2" destOrd="0" presId="urn:microsoft.com/office/officeart/2018/5/layout/IconCircleLabelList"/>
    <dgm:cxn modelId="{34D127D7-F70F-47E2-92CB-856397E755D8}" type="presParOf" srcId="{59856F4B-F5D9-49DD-A508-7588F6EF5CAB}" destId="{0C9791F7-55DD-435B-9637-174A93946C1A}" srcOrd="3" destOrd="0" presId="urn:microsoft.com/office/officeart/2018/5/layout/IconCircleLabelList"/>
    <dgm:cxn modelId="{16DCBBE6-96C5-41A3-AAB0-2BE5B187FAE3}" type="presParOf" srcId="{3914B2BA-D93A-4B73-A012-3F707D88D59F}" destId="{3B258F1D-BADA-45C8-AD18-AC87D60EFD45}" srcOrd="1" destOrd="0" presId="urn:microsoft.com/office/officeart/2018/5/layout/IconCircleLabelList"/>
    <dgm:cxn modelId="{9B99D9B3-9910-4AC9-8AEE-016DE9B4141D}" type="presParOf" srcId="{3914B2BA-D93A-4B73-A012-3F707D88D59F}" destId="{0FE5C8BB-9988-4420-9DDB-1FB5761B33B3}" srcOrd="2" destOrd="0" presId="urn:microsoft.com/office/officeart/2018/5/layout/IconCircleLabelList"/>
    <dgm:cxn modelId="{3FCF44F0-23E7-4BBC-B567-134609FE0428}" type="presParOf" srcId="{0FE5C8BB-9988-4420-9DDB-1FB5761B33B3}" destId="{ED7B19EE-6C25-4069-AF8D-6BB1DB6C0F0B}" srcOrd="0" destOrd="0" presId="urn:microsoft.com/office/officeart/2018/5/layout/IconCircleLabelList"/>
    <dgm:cxn modelId="{499C369B-8A22-41AB-B00C-990878764E90}" type="presParOf" srcId="{0FE5C8BB-9988-4420-9DDB-1FB5761B33B3}" destId="{0E86F02C-7C5C-41FC-B441-E797A88769B6}" srcOrd="1" destOrd="0" presId="urn:microsoft.com/office/officeart/2018/5/layout/IconCircleLabelList"/>
    <dgm:cxn modelId="{F0EEFD00-E9C4-42AC-AB3C-815AD05DD1A5}" type="presParOf" srcId="{0FE5C8BB-9988-4420-9DDB-1FB5761B33B3}" destId="{1FE7543F-ECB0-4B74-B670-26331B55DFAE}" srcOrd="2" destOrd="0" presId="urn:microsoft.com/office/officeart/2018/5/layout/IconCircleLabelList"/>
    <dgm:cxn modelId="{99EA95F7-8255-4849-9C0A-66179159E8BC}" type="presParOf" srcId="{0FE5C8BB-9988-4420-9DDB-1FB5761B33B3}" destId="{1EC10176-297E-4BFF-B631-18CB06363D85}" srcOrd="3" destOrd="0" presId="urn:microsoft.com/office/officeart/2018/5/layout/IconCircleLabelList"/>
    <dgm:cxn modelId="{58E7AA14-9A42-4E50-B5FD-96AEEF34984A}" type="presParOf" srcId="{3914B2BA-D93A-4B73-A012-3F707D88D59F}" destId="{C12F0472-EA24-43C7-9456-05AAD691789E}" srcOrd="3" destOrd="0" presId="urn:microsoft.com/office/officeart/2018/5/layout/IconCircleLabelList"/>
    <dgm:cxn modelId="{490948B3-0115-466E-8DB9-FFBF263CA9E6}" type="presParOf" srcId="{3914B2BA-D93A-4B73-A012-3F707D88D59F}" destId="{6C5E1DDB-F780-4228-82F6-889E78231113}" srcOrd="4" destOrd="0" presId="urn:microsoft.com/office/officeart/2018/5/layout/IconCircleLabelList"/>
    <dgm:cxn modelId="{FB68E33F-9358-4969-8C24-2BFB52896E13}" type="presParOf" srcId="{6C5E1DDB-F780-4228-82F6-889E78231113}" destId="{D83660C2-BF93-45DC-93A6-C789E438EAB3}" srcOrd="0" destOrd="0" presId="urn:microsoft.com/office/officeart/2018/5/layout/IconCircleLabelList"/>
    <dgm:cxn modelId="{74FB7972-0574-4F56-B56F-EB6F0995D3C0}" type="presParOf" srcId="{6C5E1DDB-F780-4228-82F6-889E78231113}" destId="{623E61ED-4D0B-4E46-87E9-B9664FEE5BDD}" srcOrd="1" destOrd="0" presId="urn:microsoft.com/office/officeart/2018/5/layout/IconCircleLabelList"/>
    <dgm:cxn modelId="{23C6528F-1D61-4236-8D3B-82FCA9FAAC38}" type="presParOf" srcId="{6C5E1DDB-F780-4228-82F6-889E78231113}" destId="{67395370-5D3D-4D22-B86C-2AEB76791CE0}" srcOrd="2" destOrd="0" presId="urn:microsoft.com/office/officeart/2018/5/layout/IconCircleLabelList"/>
    <dgm:cxn modelId="{1172DD73-43D4-4441-B8EC-CF485C9FE31D}" type="presParOf" srcId="{6C5E1DDB-F780-4228-82F6-889E78231113}" destId="{7DB09F10-5FF9-458A-81FB-CED9C97994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2005F-1D77-4EA4-A492-4AF40F683C65}">
      <dsp:nvSpPr>
        <dsp:cNvPr id="0" name=""/>
        <dsp:cNvSpPr/>
      </dsp:nvSpPr>
      <dsp:spPr>
        <a:xfrm>
          <a:off x="0" y="531"/>
          <a:ext cx="4040626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3A004-01FD-4F04-8F7D-F43F51AC079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AF50A-3011-4D8D-A551-1CFA75A69791}">
      <dsp:nvSpPr>
        <dsp:cNvPr id="0" name=""/>
        <dsp:cNvSpPr/>
      </dsp:nvSpPr>
      <dsp:spPr>
        <a:xfrm>
          <a:off x="1435590" y="531"/>
          <a:ext cx="26050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Lack of transparent pricing in used car markets</a:t>
          </a:r>
        </a:p>
      </dsp:txBody>
      <dsp:txXfrm>
        <a:off x="1435590" y="531"/>
        <a:ext cx="2605035" cy="1242935"/>
      </dsp:txXfrm>
    </dsp:sp>
    <dsp:sp modelId="{195E779B-8948-40D1-8A15-0897089A68D8}">
      <dsp:nvSpPr>
        <dsp:cNvPr id="0" name=""/>
        <dsp:cNvSpPr/>
      </dsp:nvSpPr>
      <dsp:spPr>
        <a:xfrm>
          <a:off x="0" y="1554201"/>
          <a:ext cx="4040626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65EFC-0664-4A0C-8830-35F2B82ADED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0857-6D90-4987-B2DA-8A30D70091E2}">
      <dsp:nvSpPr>
        <dsp:cNvPr id="0" name=""/>
        <dsp:cNvSpPr/>
      </dsp:nvSpPr>
      <dsp:spPr>
        <a:xfrm>
          <a:off x="1435590" y="1554201"/>
          <a:ext cx="26050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Public tools lag behind local market dynamics</a:t>
          </a:r>
        </a:p>
      </dsp:txBody>
      <dsp:txXfrm>
        <a:off x="1435590" y="1554201"/>
        <a:ext cx="2605035" cy="1242935"/>
      </dsp:txXfrm>
    </dsp:sp>
    <dsp:sp modelId="{AEDB30F4-E430-4D66-BBAD-8BD5996CACD2}">
      <dsp:nvSpPr>
        <dsp:cNvPr id="0" name=""/>
        <dsp:cNvSpPr/>
      </dsp:nvSpPr>
      <dsp:spPr>
        <a:xfrm>
          <a:off x="0" y="3107870"/>
          <a:ext cx="4040626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611E2-A40A-413A-845E-C1E6EE42CA3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AA222-99D8-491D-9A9C-B03AB92E05E4}">
      <dsp:nvSpPr>
        <dsp:cNvPr id="0" name=""/>
        <dsp:cNvSpPr/>
      </dsp:nvSpPr>
      <dsp:spPr>
        <a:xfrm>
          <a:off x="1435590" y="3107870"/>
          <a:ext cx="26050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Need for reproducible, accurate models for valuation</a:t>
          </a:r>
        </a:p>
      </dsp:txBody>
      <dsp:txXfrm>
        <a:off x="1435590" y="3107870"/>
        <a:ext cx="2605035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7D3D-CEA2-49E6-B279-DC74FE0C76F7}">
      <dsp:nvSpPr>
        <dsp:cNvPr id="0" name=""/>
        <dsp:cNvSpPr/>
      </dsp:nvSpPr>
      <dsp:spPr>
        <a:xfrm>
          <a:off x="0" y="531"/>
          <a:ext cx="4040626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CFD2B-79B0-4DAC-8D16-FB274434DC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F1689-799A-4D45-8B59-D69AA31E6962}">
      <dsp:nvSpPr>
        <dsp:cNvPr id="0" name=""/>
        <dsp:cNvSpPr/>
      </dsp:nvSpPr>
      <dsp:spPr>
        <a:xfrm>
          <a:off x="1435590" y="531"/>
          <a:ext cx="26050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5,482 used car listings from Saudi Arabia</a:t>
          </a:r>
        </a:p>
      </dsp:txBody>
      <dsp:txXfrm>
        <a:off x="1435590" y="531"/>
        <a:ext cx="2605035" cy="1242935"/>
      </dsp:txXfrm>
    </dsp:sp>
    <dsp:sp modelId="{8E293DE3-1AB4-4E91-BEF7-259784D1E022}">
      <dsp:nvSpPr>
        <dsp:cNvPr id="0" name=""/>
        <dsp:cNvSpPr/>
      </dsp:nvSpPr>
      <dsp:spPr>
        <a:xfrm>
          <a:off x="0" y="1554201"/>
          <a:ext cx="4040626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DB3AF-2F93-4B91-BEF1-0F744119749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44FC7-7E7D-4CBC-9E36-3BEB6D5D74D7}">
      <dsp:nvSpPr>
        <dsp:cNvPr id="0" name=""/>
        <dsp:cNvSpPr/>
      </dsp:nvSpPr>
      <dsp:spPr>
        <a:xfrm>
          <a:off x="1435590" y="1554201"/>
          <a:ext cx="26050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Attributes: brand, model, year, mileage, region, fuel type, gear, engine size</a:t>
          </a:r>
        </a:p>
      </dsp:txBody>
      <dsp:txXfrm>
        <a:off x="1435590" y="1554201"/>
        <a:ext cx="2605035" cy="1242935"/>
      </dsp:txXfrm>
    </dsp:sp>
    <dsp:sp modelId="{094E986E-7801-45BC-B58F-C275165A1285}">
      <dsp:nvSpPr>
        <dsp:cNvPr id="0" name=""/>
        <dsp:cNvSpPr/>
      </dsp:nvSpPr>
      <dsp:spPr>
        <a:xfrm>
          <a:off x="0" y="3107870"/>
          <a:ext cx="4040626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0D7C2-B87E-4242-A1ED-5C3EB2D16EE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2269-D284-4092-A3BF-113DB0CD2BBB}">
      <dsp:nvSpPr>
        <dsp:cNvPr id="0" name=""/>
        <dsp:cNvSpPr/>
      </dsp:nvSpPr>
      <dsp:spPr>
        <a:xfrm>
          <a:off x="1435590" y="3107870"/>
          <a:ext cx="260503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Engineered features: vehicle age, price per km</a:t>
          </a:r>
        </a:p>
      </dsp:txBody>
      <dsp:txXfrm>
        <a:off x="1435590" y="3107870"/>
        <a:ext cx="2605035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468EB-9615-4E4A-A050-9062CC932357}">
      <dsp:nvSpPr>
        <dsp:cNvPr id="0" name=""/>
        <dsp:cNvSpPr/>
      </dsp:nvSpPr>
      <dsp:spPr>
        <a:xfrm>
          <a:off x="0" y="0"/>
          <a:ext cx="5964518" cy="131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Standardized string fields, removed invalid prices</a:t>
          </a:r>
        </a:p>
      </dsp:txBody>
      <dsp:txXfrm>
        <a:off x="38611" y="38611"/>
        <a:ext cx="4542011" cy="1241038"/>
      </dsp:txXfrm>
    </dsp:sp>
    <dsp:sp modelId="{0D7CF387-2F3D-48D7-93DC-8C35743B1CE1}">
      <dsp:nvSpPr>
        <dsp:cNvPr id="0" name=""/>
        <dsp:cNvSpPr/>
      </dsp:nvSpPr>
      <dsp:spPr>
        <a:xfrm>
          <a:off x="526280" y="1537970"/>
          <a:ext cx="5964518" cy="1318260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Bounded year and mileage to plausible values</a:t>
          </a:r>
        </a:p>
      </dsp:txBody>
      <dsp:txXfrm>
        <a:off x="564891" y="1576581"/>
        <a:ext cx="4504146" cy="1241038"/>
      </dsp:txXfrm>
    </dsp:sp>
    <dsp:sp modelId="{FE03BF7B-EBFC-45BA-B81C-DD7B3C26B29B}">
      <dsp:nvSpPr>
        <dsp:cNvPr id="0" name=""/>
        <dsp:cNvSpPr/>
      </dsp:nvSpPr>
      <dsp:spPr>
        <a:xfrm>
          <a:off x="1052561" y="3075940"/>
          <a:ext cx="5964518" cy="131826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One-hot encoding for categoricals, scaled numerics</a:t>
          </a:r>
        </a:p>
      </dsp:txBody>
      <dsp:txXfrm>
        <a:off x="1091172" y="3114551"/>
        <a:ext cx="4504145" cy="1241038"/>
      </dsp:txXfrm>
    </dsp:sp>
    <dsp:sp modelId="{00E1CD38-4D35-4500-B9DB-83ED2AB6B0F0}">
      <dsp:nvSpPr>
        <dsp:cNvPr id="0" name=""/>
        <dsp:cNvSpPr/>
      </dsp:nvSpPr>
      <dsp:spPr>
        <a:xfrm>
          <a:off x="5107649" y="999680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00445" y="999680"/>
        <a:ext cx="471277" cy="644794"/>
      </dsp:txXfrm>
    </dsp:sp>
    <dsp:sp modelId="{E4C5B55F-53C4-4096-B089-6A223FF2016F}">
      <dsp:nvSpPr>
        <dsp:cNvPr id="0" name=""/>
        <dsp:cNvSpPr/>
      </dsp:nvSpPr>
      <dsp:spPr>
        <a:xfrm>
          <a:off x="5633929" y="2528862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26725" y="2528862"/>
        <a:ext cx="471277" cy="644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BF73-26F8-438F-A594-8B96A0A51BD6}">
      <dsp:nvSpPr>
        <dsp:cNvPr id="0" name=""/>
        <dsp:cNvSpPr/>
      </dsp:nvSpPr>
      <dsp:spPr>
        <a:xfrm>
          <a:off x="750914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1406B-3A50-465C-AFA3-861CCC01EF8C}">
      <dsp:nvSpPr>
        <dsp:cNvPr id="0" name=""/>
        <dsp:cNvSpPr/>
      </dsp:nvSpPr>
      <dsp:spPr>
        <a:xfrm>
          <a:off x="90151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Mileage and vehicle age strongly influence price</a:t>
          </a:r>
        </a:p>
      </dsp:txBody>
      <dsp:txXfrm>
        <a:off x="90151" y="2854204"/>
        <a:ext cx="2402775" cy="720000"/>
      </dsp:txXfrm>
    </dsp:sp>
    <dsp:sp modelId="{FD1A62A2-62D0-47D9-8D54-E9C8F8BD114A}">
      <dsp:nvSpPr>
        <dsp:cNvPr id="0" name=""/>
        <dsp:cNvSpPr/>
      </dsp:nvSpPr>
      <dsp:spPr>
        <a:xfrm>
          <a:off x="3574175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F5B1F-A0F6-4273-93F9-D8945956A768}">
      <dsp:nvSpPr>
        <dsp:cNvPr id="0" name=""/>
        <dsp:cNvSpPr/>
      </dsp:nvSpPr>
      <dsp:spPr>
        <a:xfrm>
          <a:off x="2913412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Brand and model type provide additional predictive power</a:t>
          </a:r>
        </a:p>
      </dsp:txBody>
      <dsp:txXfrm>
        <a:off x="2913412" y="2854204"/>
        <a:ext cx="2402775" cy="720000"/>
      </dsp:txXfrm>
    </dsp:sp>
    <dsp:sp modelId="{3A8B818F-83D9-43E4-8BAF-15300F36DA02}">
      <dsp:nvSpPr>
        <dsp:cNvPr id="0" name=""/>
        <dsp:cNvSpPr/>
      </dsp:nvSpPr>
      <dsp:spPr>
        <a:xfrm>
          <a:off x="6397436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1B6EB-5BB9-46A5-8A34-AAA8F8337470}">
      <dsp:nvSpPr>
        <dsp:cNvPr id="0" name=""/>
        <dsp:cNvSpPr/>
      </dsp:nvSpPr>
      <dsp:spPr>
        <a:xfrm>
          <a:off x="5736673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Non-linear effects critical – XGBoost outperforms</a:t>
          </a:r>
        </a:p>
      </dsp:txBody>
      <dsp:txXfrm>
        <a:off x="5736673" y="2854204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69D02-104B-4E4F-94C0-03236245A77E}">
      <dsp:nvSpPr>
        <dsp:cNvPr id="0" name=""/>
        <dsp:cNvSpPr/>
      </dsp:nvSpPr>
      <dsp:spPr>
        <a:xfrm>
          <a:off x="750914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1F1D-28A6-4AAB-8C1E-4D0F316C2AB4}">
      <dsp:nvSpPr>
        <dsp:cNvPr id="0" name=""/>
        <dsp:cNvSpPr/>
      </dsp:nvSpPr>
      <dsp:spPr>
        <a:xfrm>
          <a:off x="90151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Price distribution is right-skewed</a:t>
          </a:r>
        </a:p>
      </dsp:txBody>
      <dsp:txXfrm>
        <a:off x="90151" y="2854204"/>
        <a:ext cx="2402775" cy="720000"/>
      </dsp:txXfrm>
    </dsp:sp>
    <dsp:sp modelId="{1DB86650-9090-4516-AE3C-0D6ACDCCE886}">
      <dsp:nvSpPr>
        <dsp:cNvPr id="0" name=""/>
        <dsp:cNvSpPr/>
      </dsp:nvSpPr>
      <dsp:spPr>
        <a:xfrm>
          <a:off x="3574175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87342-CBA8-4A1C-94A4-2422D947EDDC}">
      <dsp:nvSpPr>
        <dsp:cNvPr id="0" name=""/>
        <dsp:cNvSpPr/>
      </dsp:nvSpPr>
      <dsp:spPr>
        <a:xfrm>
          <a:off x="2913412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Negative correlation between mileage and price</a:t>
          </a:r>
        </a:p>
      </dsp:txBody>
      <dsp:txXfrm>
        <a:off x="2913412" y="2854204"/>
        <a:ext cx="2402775" cy="720000"/>
      </dsp:txXfrm>
    </dsp:sp>
    <dsp:sp modelId="{421A179A-1E3F-4C98-B344-719184886EFD}">
      <dsp:nvSpPr>
        <dsp:cNvPr id="0" name=""/>
        <dsp:cNvSpPr/>
      </dsp:nvSpPr>
      <dsp:spPr>
        <a:xfrm>
          <a:off x="6397436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EAA3-D6FA-4DED-9A89-C9EDBC1E27BC}">
      <dsp:nvSpPr>
        <dsp:cNvPr id="0" name=""/>
        <dsp:cNvSpPr/>
      </dsp:nvSpPr>
      <dsp:spPr>
        <a:xfrm>
          <a:off x="5736673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Robust transformations improve model performance</a:t>
          </a:r>
        </a:p>
      </dsp:txBody>
      <dsp:txXfrm>
        <a:off x="5736673" y="2854204"/>
        <a:ext cx="24027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1CA96-88D7-46A4-BD7A-BD5851CFFA71}">
      <dsp:nvSpPr>
        <dsp:cNvPr id="0" name=""/>
        <dsp:cNvSpPr/>
      </dsp:nvSpPr>
      <dsp:spPr>
        <a:xfrm>
          <a:off x="750914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C48EA-F801-42F2-A2DF-19EA3510B1A8}">
      <dsp:nvSpPr>
        <dsp:cNvPr id="0" name=""/>
        <dsp:cNvSpPr/>
      </dsp:nvSpPr>
      <dsp:spPr>
        <a:xfrm>
          <a:off x="90151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Proposal to use SHAP values for explanations</a:t>
          </a:r>
        </a:p>
      </dsp:txBody>
      <dsp:txXfrm>
        <a:off x="90151" y="2854204"/>
        <a:ext cx="2402775" cy="720000"/>
      </dsp:txXfrm>
    </dsp:sp>
    <dsp:sp modelId="{D80F7178-BF4F-4B00-B887-FF25C3A81186}">
      <dsp:nvSpPr>
        <dsp:cNvPr id="0" name=""/>
        <dsp:cNvSpPr/>
      </dsp:nvSpPr>
      <dsp:spPr>
        <a:xfrm>
          <a:off x="3574175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CB63B-5196-42A1-ABF5-21258194DC4C}">
      <dsp:nvSpPr>
        <dsp:cNvPr id="0" name=""/>
        <dsp:cNvSpPr/>
      </dsp:nvSpPr>
      <dsp:spPr>
        <a:xfrm>
          <a:off x="2913412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Quantify feature importance and fairness</a:t>
          </a:r>
        </a:p>
      </dsp:txBody>
      <dsp:txXfrm>
        <a:off x="2913412" y="2854204"/>
        <a:ext cx="2402775" cy="720000"/>
      </dsp:txXfrm>
    </dsp:sp>
    <dsp:sp modelId="{98321B2E-C18F-4F8C-AA78-4B82CAE2412E}">
      <dsp:nvSpPr>
        <dsp:cNvPr id="0" name=""/>
        <dsp:cNvSpPr/>
      </dsp:nvSpPr>
      <dsp:spPr>
        <a:xfrm>
          <a:off x="6397436" y="1454995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F44D-E17C-4113-AABB-6B2E17C7AA08}">
      <dsp:nvSpPr>
        <dsp:cNvPr id="0" name=""/>
        <dsp:cNvSpPr/>
      </dsp:nvSpPr>
      <dsp:spPr>
        <a:xfrm>
          <a:off x="5736673" y="2854204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Compare effects across brands and regions</a:t>
          </a:r>
        </a:p>
      </dsp:txBody>
      <dsp:txXfrm>
        <a:off x="5736673" y="2854204"/>
        <a:ext cx="240277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3BECA-E3B5-443B-9E78-9A45B68BA1F7}">
      <dsp:nvSpPr>
        <dsp:cNvPr id="0" name=""/>
        <dsp:cNvSpPr/>
      </dsp:nvSpPr>
      <dsp:spPr>
        <a:xfrm>
          <a:off x="507050" y="907128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EF57C-5B42-48C6-A94F-0621D2F92288}">
      <dsp:nvSpPr>
        <dsp:cNvPr id="0" name=""/>
        <dsp:cNvSpPr/>
      </dsp:nvSpPr>
      <dsp:spPr>
        <a:xfrm>
          <a:off x="799551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91F7-55DD-435B-9637-174A93946C1A}">
      <dsp:nvSpPr>
        <dsp:cNvPr id="0" name=""/>
        <dsp:cNvSpPr/>
      </dsp:nvSpPr>
      <dsp:spPr>
        <a:xfrm>
          <a:off x="68300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ML ensures fairer pricing in used car markets</a:t>
          </a:r>
        </a:p>
      </dsp:txBody>
      <dsp:txXfrm>
        <a:off x="68300" y="2707128"/>
        <a:ext cx="2250000" cy="720000"/>
      </dsp:txXfrm>
    </dsp:sp>
    <dsp:sp modelId="{ED7B19EE-6C25-4069-AF8D-6BB1DB6C0F0B}">
      <dsp:nvSpPr>
        <dsp:cNvPr id="0" name=""/>
        <dsp:cNvSpPr/>
      </dsp:nvSpPr>
      <dsp:spPr>
        <a:xfrm>
          <a:off x="3150801" y="907128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6F02C-7C5C-41FC-B441-E797A88769B6}">
      <dsp:nvSpPr>
        <dsp:cNvPr id="0" name=""/>
        <dsp:cNvSpPr/>
      </dsp:nvSpPr>
      <dsp:spPr>
        <a:xfrm>
          <a:off x="3443301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10176-297E-4BFF-B631-18CB06363D85}">
      <dsp:nvSpPr>
        <dsp:cNvPr id="0" name=""/>
        <dsp:cNvSpPr/>
      </dsp:nvSpPr>
      <dsp:spPr>
        <a:xfrm>
          <a:off x="2712051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XGBoost provides top accuracy and insights</a:t>
          </a:r>
        </a:p>
      </dsp:txBody>
      <dsp:txXfrm>
        <a:off x="2712051" y="2707128"/>
        <a:ext cx="2250000" cy="720000"/>
      </dsp:txXfrm>
    </dsp:sp>
    <dsp:sp modelId="{D83660C2-BF93-45DC-93A6-C789E438EAB3}">
      <dsp:nvSpPr>
        <dsp:cNvPr id="0" name=""/>
        <dsp:cNvSpPr/>
      </dsp:nvSpPr>
      <dsp:spPr>
        <a:xfrm>
          <a:off x="5794550" y="907128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E61ED-4D0B-4E46-87E9-B9664FEE5BDD}">
      <dsp:nvSpPr>
        <dsp:cNvPr id="0" name=""/>
        <dsp:cNvSpPr/>
      </dsp:nvSpPr>
      <dsp:spPr>
        <a:xfrm>
          <a:off x="6087050" y="119962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09F10-5FF9-458A-81FB-CED9C97994C5}">
      <dsp:nvSpPr>
        <dsp:cNvPr id="0" name=""/>
        <dsp:cNvSpPr/>
      </dsp:nvSpPr>
      <dsp:spPr>
        <a:xfrm>
          <a:off x="5355800" y="270712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Lays groundwork for data-driven valuation systems</a:t>
          </a:r>
        </a:p>
      </dsp:txBody>
      <dsp:txXfrm>
        <a:off x="5355800" y="2707128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oy cars lined up in a row on floor">
            <a:extLst>
              <a:ext uri="{FF2B5EF4-FFF2-40B4-BE49-F238E27FC236}">
                <a16:creationId xmlns:a16="http://schemas.microsoft.com/office/drawing/2014/main" id="{A3A44738-C2BB-12A9-0825-107F13F6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69" r="4187"/>
          <a:stretch>
            <a:fillRect/>
          </a:stretch>
        </p:blipFill>
        <p:spPr>
          <a:xfrm>
            <a:off x="1143" y="10"/>
            <a:ext cx="9141714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18518" y="0"/>
            <a:ext cx="5524338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7753" y="0"/>
            <a:ext cx="5406247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58547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172" y="1346268"/>
            <a:ext cx="4176214" cy="2809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/>
            </a:pPr>
            <a:r>
              <a:rPr lang="en-US" sz="4200" dirty="0">
                <a:latin typeface="+mj-lt"/>
                <a:ea typeface="+mj-ea"/>
                <a:cs typeface="+mj-cs"/>
              </a:rPr>
              <a:t>Used Car Price Prediction in Saudi Arabia with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Visual Patterns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896D7D6-BBE7-834B-6351-19EE4A309755}"/>
              </a:ext>
            </a:extLst>
          </p:cNvPr>
          <p:cNvGraphicFramePr/>
          <p:nvPr/>
        </p:nvGraphicFramePr>
        <p:xfrm>
          <a:off x="457200" y="13716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Interpretability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D01F10A-6D26-EE74-F212-71117CEFC2DF}"/>
              </a:ext>
            </a:extLst>
          </p:cNvPr>
          <p:cNvGraphicFramePr/>
          <p:nvPr/>
        </p:nvGraphicFramePr>
        <p:xfrm>
          <a:off x="457200" y="13716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385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100"/>
              <a:t>• Simple, reproducible ML pipeline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100"/>
              <a:t>• Easily transferable to other regional markets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100"/>
              <a:t>• Scalable to full dataset (≈35,000 rows)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59C80CA-89C2-0C45-D436-006012F7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385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100"/>
              <a:t>• Tools: Python 3.12, pandas, sklearn, XGBoost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100"/>
              <a:t>• Organized pipelines, joblib for model management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100"/>
              <a:t>• Reproducible scripts and structured codebase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ED74E1DF-E4EA-3F14-FA00-922A0953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676" y="509521"/>
            <a:ext cx="7674102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97F55C1-4842-F8AF-4BE2-BAE994A62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709886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1293338"/>
            <a:ext cx="6858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4040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>
                <a:latin typeface="+mj-lt"/>
                <a:ea typeface="+mj-ea"/>
                <a:cs typeface="+mj-cs"/>
              </a:rPr>
              <a:t>Motivation</a:t>
            </a:r>
          </a:p>
        </p:txBody>
      </p:sp>
      <p:pic>
        <p:nvPicPr>
          <p:cNvPr id="6" name="Picture 5" descr="A close-up of a blue background&#10;&#10;AI-generated content may be incorrect.">
            <a:extLst>
              <a:ext uri="{FF2B5EF4-FFF2-40B4-BE49-F238E27FC236}">
                <a16:creationId xmlns:a16="http://schemas.microsoft.com/office/drawing/2014/main" id="{CC00EBB0-F02B-9ECA-F65D-2A27A09E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40" r="31725" b="2"/>
          <a:stretch>
            <a:fillRect/>
          </a:stretch>
        </p:blipFill>
        <p:spPr>
          <a:xfrm>
            <a:off x="4965970" y="1295416"/>
            <a:ext cx="4178030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2588" y="1656147"/>
            <a:ext cx="409575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054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6B11C90-3AAC-80F5-8257-3AD39F77A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57615"/>
              </p:ext>
            </p:extLst>
          </p:nvPr>
        </p:nvGraphicFramePr>
        <p:xfrm>
          <a:off x="628650" y="1825625"/>
          <a:ext cx="40406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4040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>
                <a:latin typeface="+mj-lt"/>
                <a:ea typeface="+mj-ea"/>
                <a:cs typeface="+mj-cs"/>
              </a:rPr>
              <a:t>Dataset Overview</a:t>
            </a:r>
          </a:p>
        </p:txBody>
      </p:sp>
      <p:pic>
        <p:nvPicPr>
          <p:cNvPr id="6" name="Picture 5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6E4A7A73-F472-F1B1-EDBD-828AC1B4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88" r="28964"/>
          <a:stretch>
            <a:fillRect/>
          </a:stretch>
        </p:blipFill>
        <p:spPr>
          <a:xfrm>
            <a:off x="4965970" y="1295416"/>
            <a:ext cx="4178030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2588" y="1656147"/>
            <a:ext cx="409575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054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B1E12C5-03FF-39C8-6685-4FDD07C3F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000543"/>
              </p:ext>
            </p:extLst>
          </p:nvPr>
        </p:nvGraphicFramePr>
        <p:xfrm>
          <a:off x="628650" y="1825625"/>
          <a:ext cx="40406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1051" y="381935"/>
            <a:ext cx="7017080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 &amp; Feature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993C517-9CD0-E9DC-9682-D802D203D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847285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een and yellow layers">
            <a:extLst>
              <a:ext uri="{FF2B5EF4-FFF2-40B4-BE49-F238E27FC236}">
                <a16:creationId xmlns:a16="http://schemas.microsoft.com/office/drawing/2014/main" id="{D1FCACC6-14A2-50F5-42B4-455D17A4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0" y="3765450"/>
            <a:ext cx="3841679" cy="3092551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0409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825625"/>
            <a:ext cx="4045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400"/>
              <a:t>• Linear models: Ridge, Lasso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400"/>
              <a:t>• Non-linear models: Random Forest, XGBoost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2400"/>
              <a:t>• Unified sklearn pipelines for all models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1943" y="1656147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C503A-75D4-15FD-E638-E8AB0CBCC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DCFB1-F664-0C28-36A8-12B6D46349E1}"/>
              </a:ext>
            </a:extLst>
          </p:cNvPr>
          <p:cNvSpPr txBox="1"/>
          <p:nvPr/>
        </p:nvSpPr>
        <p:spPr>
          <a:xfrm>
            <a:off x="628650" y="365125"/>
            <a:ext cx="78867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Figures </a:t>
            </a: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of a mileage&#10;&#10;AI-generated content may be incorrect.">
            <a:extLst>
              <a:ext uri="{FF2B5EF4-FFF2-40B4-BE49-F238E27FC236}">
                <a16:creationId xmlns:a16="http://schemas.microsoft.com/office/drawing/2014/main" id="{E48293CF-020C-BF20-6005-84D93DF6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2875776"/>
            <a:ext cx="4371196" cy="2917773"/>
          </a:xfrm>
          <a:prstGeom prst="rect">
            <a:avLst/>
          </a:prstGeom>
        </p:spPr>
      </p:pic>
      <p:pic>
        <p:nvPicPr>
          <p:cNvPr id="4" name="Picture 3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BDE29292-BA58-3B4D-18FF-5B0FCDA6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2875776"/>
            <a:ext cx="4371196" cy="29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0F5A8-12F6-4F7D-6FEE-8F0A9F4AF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B70329-72EC-EBDA-CF4E-84F854EAE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B9326-AECF-F244-1D06-B8EC39B5CB99}"/>
              </a:ext>
            </a:extLst>
          </p:cNvPr>
          <p:cNvSpPr txBox="1"/>
          <p:nvPr/>
        </p:nvSpPr>
        <p:spPr>
          <a:xfrm>
            <a:off x="628650" y="365125"/>
            <a:ext cx="78867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Figures </a:t>
            </a:r>
            <a:endParaRPr lang="en-US" sz="4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9C08B-517C-DC26-428A-2E35EEDC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5925" y="2877597"/>
            <a:ext cx="4371196" cy="2914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DEDD2-CEAC-E1B0-327B-C6FF5934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36878" y="2877597"/>
            <a:ext cx="4371196" cy="291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lang="en-US"/>
              <a:t>Evaluation Metrics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EBE898-330D-C0BD-2EEE-F0171094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4754"/>
              </p:ext>
            </p:extLst>
          </p:nvPr>
        </p:nvGraphicFramePr>
        <p:xfrm>
          <a:off x="2154643" y="1698902"/>
          <a:ext cx="4834714" cy="346019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53590">
                  <a:extLst>
                    <a:ext uri="{9D8B030D-6E8A-4147-A177-3AD203B41FA5}">
                      <a16:colId xmlns:a16="http://schemas.microsoft.com/office/drawing/2014/main" val="3442300577"/>
                    </a:ext>
                  </a:extLst>
                </a:gridCol>
                <a:gridCol w="1470780">
                  <a:extLst>
                    <a:ext uri="{9D8B030D-6E8A-4147-A177-3AD203B41FA5}">
                      <a16:colId xmlns:a16="http://schemas.microsoft.com/office/drawing/2014/main" val="1386948814"/>
                    </a:ext>
                  </a:extLst>
                </a:gridCol>
                <a:gridCol w="1310344">
                  <a:extLst>
                    <a:ext uri="{9D8B030D-6E8A-4147-A177-3AD203B41FA5}">
                      <a16:colId xmlns:a16="http://schemas.microsoft.com/office/drawing/2014/main" val="1615984937"/>
                    </a:ext>
                  </a:extLst>
                </a:gridCol>
              </a:tblGrid>
              <a:tr h="59145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3300" b="1" u="none" strike="noStrike">
                          <a:effectLst/>
                        </a:rPr>
                        <a:t>Model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3300" b="1" u="none" strike="noStrike">
                          <a:effectLst/>
                        </a:rPr>
                        <a:t>RMSE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3300" b="1" u="none" strike="noStrike" dirty="0">
                          <a:effectLst/>
                        </a:rPr>
                        <a:t>R²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2479919705"/>
                  </a:ext>
                </a:extLst>
              </a:tr>
              <a:tr h="59145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1" u="none" strike="noStrike">
                          <a:effectLst/>
                        </a:rPr>
                        <a:t>Ridge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40756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0.689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1244521440"/>
                  </a:ext>
                </a:extLst>
              </a:tr>
              <a:tr h="59145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1" u="none" strike="noStrike">
                          <a:effectLst/>
                        </a:rPr>
                        <a:t>Lasso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40833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0.688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3328506973"/>
                  </a:ext>
                </a:extLst>
              </a:tr>
              <a:tr h="109437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1" u="none" strike="noStrike">
                          <a:effectLst/>
                        </a:rPr>
                        <a:t>Random Forest</a:t>
                      </a:r>
                      <a:endParaRPr lang="en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17172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0.945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1366887992"/>
                  </a:ext>
                </a:extLst>
              </a:tr>
              <a:tr h="59145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1" u="none" strike="noStrike" dirty="0" err="1">
                          <a:effectLst/>
                        </a:rPr>
                        <a:t>XGBoost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>
                          <a:effectLst/>
                        </a:rPr>
                        <a:t>13728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300" b="0" u="none" strike="noStrike" dirty="0">
                          <a:effectLst/>
                        </a:rPr>
                        <a:t>0.965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97" marR="13097" marT="13097" marB="0" anchor="ctr"/>
                </a:tc>
                <a:extLst>
                  <a:ext uri="{0D108BD9-81ED-4DB2-BD59-A6C34878D82A}">
                    <a16:rowId xmlns:a16="http://schemas.microsoft.com/office/drawing/2014/main" val="37552949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t>Key Findings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93D0E351-A42F-058D-0A58-EFB4BBFC675A}"/>
              </a:ext>
            </a:extLst>
          </p:cNvPr>
          <p:cNvGraphicFramePr/>
          <p:nvPr/>
        </p:nvGraphicFramePr>
        <p:xfrm>
          <a:off x="457200" y="13716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299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Meiryo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79 S</cp:lastModifiedBy>
  <cp:revision>2</cp:revision>
  <dcterms:created xsi:type="dcterms:W3CDTF">2013-01-27T09:14:16Z</dcterms:created>
  <dcterms:modified xsi:type="dcterms:W3CDTF">2025-10-20T13:27:03Z</dcterms:modified>
  <cp:category/>
</cp:coreProperties>
</file>