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61" r:id="rId3"/>
    <p:sldId id="259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3FEA57E-7C1A-457B-A4CD-5DCEB057B502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13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33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39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00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555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49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63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3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8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5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5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618B61-372F-1BD8-5A14-5ED2DD221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3" b="8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1829ABC-424C-49D6-8B0E-A0D6AC6BD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0334" y="4075792"/>
            <a:ext cx="7446131" cy="685800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 pollution</a:t>
            </a:r>
            <a:endParaRPr lang="en-SA" sz="3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094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8EB1-A010-482D-50B8-76BFF11F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SA" dirty="0"/>
              <a:t>rpare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38AF-E3C2-AB65-AF97-07009094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7682"/>
            <a:ext cx="10131425" cy="364913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Identify the data</a:t>
            </a:r>
          </a:p>
          <a:p>
            <a:r>
              <a:rPr lang="en-US" dirty="0"/>
              <a:t>Deal with negative values of coordination for each image</a:t>
            </a:r>
          </a:p>
          <a:p>
            <a:r>
              <a:rPr lang="en-US" dirty="0"/>
              <a:t>Transfer the coordination from pascal to YOLO coordination</a:t>
            </a:r>
          </a:p>
          <a:p>
            <a:r>
              <a:rPr lang="en-US" dirty="0"/>
              <a:t>Normalize the images </a:t>
            </a:r>
          </a:p>
          <a:p>
            <a:r>
              <a:rPr lang="en-US" dirty="0"/>
              <a:t>Arrange the image for training and testing to our YOLO model </a:t>
            </a:r>
          </a:p>
          <a:p>
            <a:r>
              <a:rPr lang="en-US" dirty="0"/>
              <a:t>C</a:t>
            </a:r>
            <a:r>
              <a:rPr lang="en-SA" dirty="0"/>
              <a:t>heck the annotations for the images</a:t>
            </a:r>
          </a:p>
          <a:p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0920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4C26-EC7F-6129-A325-DD047A95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SA" dirty="0"/>
              <a:t>rain the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B6288-E738-332A-43D5-47DFEDA8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</a:t>
            </a:r>
            <a:r>
              <a:rPr lang="en-SA" sz="2400" dirty="0"/>
              <a:t>plit the training dataset </a:t>
            </a:r>
            <a:r>
              <a:rPr lang="en-US" sz="2400" dirty="0"/>
              <a:t>into </a:t>
            </a:r>
            <a:r>
              <a:rPr lang="en-SA" sz="2400" dirty="0"/>
              <a:t>training and validation part</a:t>
            </a:r>
            <a:r>
              <a:rPr lang="en-US" sz="2400" dirty="0"/>
              <a:t>s</a:t>
            </a:r>
            <a:endParaRPr lang="en-SA" sz="2400" dirty="0"/>
          </a:p>
          <a:p>
            <a:r>
              <a:rPr lang="en-US" sz="2400" dirty="0"/>
              <a:t>T</a:t>
            </a:r>
            <a:r>
              <a:rPr lang="en-SA" sz="2400" dirty="0"/>
              <a:t>rain our model</a:t>
            </a:r>
          </a:p>
          <a:p>
            <a:r>
              <a:rPr lang="en-US" sz="2400" dirty="0"/>
              <a:t>T</a:t>
            </a:r>
            <a:r>
              <a:rPr lang="en-SA" sz="2400" dirty="0"/>
              <a:t>est our model</a:t>
            </a:r>
            <a:endParaRPr lang="en-US" sz="2400" dirty="0"/>
          </a:p>
          <a:p>
            <a:r>
              <a:rPr lang="en-US" sz="2400" dirty="0"/>
              <a:t>Report the coordination for submission file</a:t>
            </a:r>
            <a:endParaRPr lang="en-SA" sz="2400" dirty="0"/>
          </a:p>
          <a:p>
            <a:r>
              <a:rPr lang="en-US" sz="2400" dirty="0"/>
              <a:t>Build an API for model deployment (See demo link for check)</a:t>
            </a:r>
          </a:p>
          <a:p>
            <a:r>
              <a:rPr lang="en-US" sz="2400" dirty="0"/>
              <a:t>Another test in our model using relevant data</a:t>
            </a:r>
          </a:p>
          <a:p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68852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D3D-01A2-FD01-C1C7-7FBCDB71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en-US"/>
              <a:t>T</a:t>
            </a:r>
            <a:r>
              <a:rPr lang="en-SA"/>
              <a:t>he input image</a:t>
            </a:r>
          </a:p>
        </p:txBody>
      </p:sp>
      <p:pic>
        <p:nvPicPr>
          <p:cNvPr id="8" name="عنصر نائب للمحتوى 7" descr="صورة تحتوي على أثاث, مذبح, طاولة الزينة&#10;&#10;تم إنشاء الوصف تلقائياً">
            <a:extLst>
              <a:ext uri="{FF2B5EF4-FFF2-40B4-BE49-F238E27FC236}">
                <a16:creationId xmlns:a16="http://schemas.microsoft.com/office/drawing/2014/main" id="{5A5C6C85-C036-FEC8-7526-819E00969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72" y="1976284"/>
            <a:ext cx="5841077" cy="3359911"/>
          </a:xfrm>
        </p:spPr>
      </p:pic>
      <p:pic>
        <p:nvPicPr>
          <p:cNvPr id="6" name="صورة 5" descr="صورة تحتوي على نص, خارجي, شارع&#10;&#10;تم إنشاء الوصف تلقائياً">
            <a:extLst>
              <a:ext uri="{FF2B5EF4-FFF2-40B4-BE49-F238E27FC236}">
                <a16:creationId xmlns:a16="http://schemas.microsoft.com/office/drawing/2014/main" id="{D3B962A7-ABFC-6896-089D-7D2FA31C1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230" y="1030289"/>
            <a:ext cx="2359164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عنصر نائب للمحتوى 3" descr="صورة تحتوي على حاوية, صندوق&#10;&#10;تم إنشاء الوصف تلقائياً">
            <a:extLst>
              <a:ext uri="{FF2B5EF4-FFF2-40B4-BE49-F238E27FC236}">
                <a16:creationId xmlns:a16="http://schemas.microsoft.com/office/drawing/2014/main" id="{4C3B4E12-5801-E75A-9177-BB1A13883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436" y="3174432"/>
            <a:ext cx="5477363" cy="250589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صورة 9" descr="صورة تحتوي على خارجي, شاطئ البحر, رملي&#10;&#10;تم إنشاء الوصف تلقائياً">
            <a:extLst>
              <a:ext uri="{FF2B5EF4-FFF2-40B4-BE49-F238E27FC236}">
                <a16:creationId xmlns:a16="http://schemas.microsoft.com/office/drawing/2014/main" id="{314C267D-A381-E0C8-F07C-21998CCF2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972" y="969747"/>
            <a:ext cx="2918956" cy="20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7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C80B-5023-68F5-4560-C1C0CFE0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SA" dirty="0"/>
              <a:t>esting our model with sample example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FBCA84C5-E3EE-3DFC-172D-EF330F62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71" y="1828801"/>
            <a:ext cx="9488129" cy="4689986"/>
          </a:xfrm>
        </p:spPr>
      </p:pic>
    </p:spTree>
    <p:extLst>
      <p:ext uri="{BB962C8B-B14F-4D97-AF65-F5344CB8AC3E}">
        <p14:creationId xmlns:p14="http://schemas.microsoft.com/office/powerpoint/2010/main" val="178695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3F3D-4B3E-3142-E7D5-1D634DB0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</a:t>
            </a:r>
            <a:r>
              <a:rPr lang="en-SA" dirty="0"/>
              <a:t>ls used to detect the object in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A0E0-EE6D-3B38-8051-E9868A3D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5250"/>
            <a:ext cx="10131425" cy="364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SA" sz="2400" dirty="0"/>
              <a:t>pen 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A" sz="2400" dirty="0"/>
              <a:t>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SA" sz="2400" dirty="0"/>
              <a:t>umpy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PyTorch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YOLOV7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Matplotlib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SciPy</a:t>
            </a:r>
            <a:endParaRPr lang="en-SA" sz="2400" dirty="0"/>
          </a:p>
          <a:p>
            <a:pPr>
              <a:buFont typeface="Arial" panose="020B0604020202020204" pitchFamily="34" charset="0"/>
              <a:buChar char="•"/>
            </a:pPr>
            <a:endParaRPr lang="en-SA" sz="2400" dirty="0"/>
          </a:p>
        </p:txBody>
      </p:sp>
    </p:spTree>
    <p:extLst>
      <p:ext uri="{BB962C8B-B14F-4D97-AF65-F5344CB8AC3E}">
        <p14:creationId xmlns:p14="http://schemas.microsoft.com/office/powerpoint/2010/main" val="31417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0001-B1BA-19C6-0C4A-C2211ECD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SA" dirty="0"/>
              <a:t>eam member</a:t>
            </a:r>
            <a:r>
              <a:rPr lang="en-US" dirty="0"/>
              <a:t>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B332-9291-24BF-DA07-FD79BB97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0" i="0">
                <a:solidFill>
                  <a:srgbClr val="DCDDDE"/>
                </a:solidFill>
                <a:effectLst/>
                <a:latin typeface="gg sans"/>
              </a:rPr>
              <a:t>Abdulmalik Abdulaziz Almonif (Leader)</a:t>
            </a:r>
            <a:endParaRPr lang="en-US" dirty="0"/>
          </a:p>
          <a:p>
            <a:r>
              <a:rPr lang="es-ES_tradnl" b="0" i="0" dirty="0">
                <a:solidFill>
                  <a:srgbClr val="DCDDDE"/>
                </a:solidFill>
                <a:effectLst/>
                <a:latin typeface="gg sans"/>
              </a:rPr>
              <a:t>Saleh Mohammed Alsaeed</a:t>
            </a:r>
            <a:r>
              <a:rPr lang="en-US" dirty="0"/>
              <a:t> </a:t>
            </a:r>
          </a:p>
          <a:p>
            <a:r>
              <a:rPr lang="en-US" dirty="0"/>
              <a:t>Hamad Abdullah Albaqi</a:t>
            </a:r>
          </a:p>
          <a:p>
            <a:r>
              <a:rPr lang="en-US" dirty="0"/>
              <a:t>Reem Majed </a:t>
            </a:r>
            <a:r>
              <a:rPr lang="en-US" dirty="0" err="1"/>
              <a:t>Alduraihem</a:t>
            </a:r>
            <a:endParaRPr lang="en-US" dirty="0"/>
          </a:p>
          <a:p>
            <a:r>
              <a:rPr lang="en-US" dirty="0" err="1"/>
              <a:t>Meshael</a:t>
            </a:r>
            <a:r>
              <a:rPr lang="en-US" dirty="0"/>
              <a:t> Ali Asiri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4964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{1D4D28B7-DA4D-0D43-8EB3-755AA16D4C3D}tf10001063</Template>
  <TotalTime>817</TotalTime>
  <Words>150</Words>
  <Application>Microsoft Office PowerPoint</Application>
  <PresentationFormat>شاشة عريضة</PresentationFormat>
  <Paragraphs>33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</vt:lpstr>
      <vt:lpstr>Calibri</vt:lpstr>
      <vt:lpstr>Calibri Light</vt:lpstr>
      <vt:lpstr>gg sans</vt:lpstr>
      <vt:lpstr>Celestial</vt:lpstr>
      <vt:lpstr>Visual pollution</vt:lpstr>
      <vt:lpstr>Prpare the data</vt:lpstr>
      <vt:lpstr>Train the model</vt:lpstr>
      <vt:lpstr>The input image</vt:lpstr>
      <vt:lpstr>Testing our model with sample example</vt:lpstr>
      <vt:lpstr>tools used to detect the object in our model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pollution</dc:title>
  <dc:creator>Reem Majed Jacob Al-duryhem</dc:creator>
  <cp:lastModifiedBy>Hamad Abdullah Abdelmohsen Albaqi</cp:lastModifiedBy>
  <cp:revision>8</cp:revision>
  <dcterms:created xsi:type="dcterms:W3CDTF">2023-01-21T00:45:49Z</dcterms:created>
  <dcterms:modified xsi:type="dcterms:W3CDTF">2023-01-21T16:07:35Z</dcterms:modified>
</cp:coreProperties>
</file>