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6670" y="4445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libri" panose="020F0502020204030204"/>
                <a:ea typeface="Meiryo"/>
                <a:cs typeface="Calibri" panose="020F0502020204030204"/>
              </a:rPr>
              <a:t>       Group 12</a:t>
            </a:r>
            <a:br>
              <a:rPr lang="en-US" sz="4400" b="1" dirty="0">
                <a:solidFill>
                  <a:schemeClr val="bg1"/>
                </a:solidFill>
                <a:latin typeface="Calibri" panose="020F0502020204030204"/>
                <a:ea typeface="Meiryo"/>
                <a:cs typeface="Calibri" panose="020F0502020204030204"/>
              </a:rPr>
            </a:br>
            <a:r>
              <a:rPr lang="en-US" sz="4400" b="1" dirty="0">
                <a:solidFill>
                  <a:schemeClr val="bg1"/>
                </a:solidFill>
                <a:latin typeface="Calibri" panose="020F0502020204030204"/>
                <a:ea typeface="Meiryo"/>
                <a:cs typeface="Calibri" panose="020F0502020204030204"/>
              </a:rPr>
              <a:t>Week 10 Updates</a:t>
            </a:r>
            <a:endParaRPr lang="en-US" sz="4400" b="1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/>
          <p:cNvPicPr>
            <a:picLocks noChangeAspect="1"/>
          </p:cNvPicPr>
          <p:nvPr/>
        </p:nvPicPr>
        <p:blipFill rotWithShape="1">
          <a:blip r:embed="rId1"/>
          <a:srcRect l="16500" r="31678" b="-4"/>
          <a:stretch>
            <a:fillRect/>
          </a:stretch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6714" y="1047750"/>
            <a:ext cx="4163785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200" dirty="0">
                <a:latin typeface="Calibri" panose="020F0502020204030204"/>
                <a:ea typeface="Meiryo"/>
                <a:cs typeface="Calibri" panose="020F0502020204030204"/>
              </a:rPr>
              <a:t>        </a:t>
            </a:r>
            <a:r>
              <a:rPr lang="en-US" sz="4000" b="1" err="1">
                <a:latin typeface="Calibri" panose="020F0502020204030204"/>
                <a:ea typeface="Meiryo"/>
                <a:cs typeface="Calibri" panose="020F0502020204030204"/>
              </a:rPr>
              <a:t>JetSquidron</a:t>
            </a:r>
            <a:endParaRPr lang="en-US" err="1"/>
          </a:p>
          <a:p>
            <a:endParaRPr lang="en-US" dirty="0"/>
          </a:p>
          <a:p>
            <a:r>
              <a:rPr lang="en-US" sz="2800" dirty="0">
                <a:latin typeface="Calibri" panose="020F0502020204030204"/>
                <a:ea typeface="Meiryo"/>
                <a:cs typeface="Calibri" panose="020F0502020204030204"/>
              </a:rPr>
              <a:t>Cephalopod Inspired Robot Capable Of Jet Propulsion</a:t>
            </a:r>
            <a:endParaRPr lang="en-US" sz="2800" dirty="0">
              <a:latin typeface="Calibri" panose="020F0502020204030204"/>
              <a:ea typeface="Meiryo"/>
              <a:cs typeface="Calibri" panose="020F0502020204030204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1388745" y="4250055"/>
            <a:ext cx="4987925" cy="15684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r>
              <a:rPr lang="en-US" sz="2400" b="1" dirty="0">
                <a:latin typeface="Calibri" panose="020F0502020204030204"/>
                <a:ea typeface="Meiryo"/>
                <a:cs typeface="Calibri" panose="020F0502020204030204"/>
              </a:rPr>
              <a:t>2010121 - Fahim Faisal Munim</a:t>
            </a:r>
            <a:endParaRPr lang="en-US" sz="2400" b="1" dirty="0">
              <a:latin typeface="Calibri" panose="020F0502020204030204"/>
              <a:ea typeface="Meiryo"/>
              <a:cs typeface="Calibri" panose="020F0502020204030204"/>
            </a:endParaRPr>
          </a:p>
          <a:p>
            <a:r>
              <a:rPr lang="en-US" sz="2400" b="1" dirty="0">
                <a:latin typeface="Calibri" panose="020F0502020204030204"/>
                <a:ea typeface="Meiryo"/>
                <a:cs typeface="Calibri" panose="020F0502020204030204"/>
              </a:rPr>
              <a:t>2010122 - Abu Zawad Ridwan</a:t>
            </a:r>
            <a:endParaRPr lang="en-US" sz="2400" b="1" dirty="0">
              <a:latin typeface="Calibri" panose="020F0502020204030204"/>
              <a:ea typeface="Meiryo"/>
              <a:cs typeface="Calibri" panose="020F0502020204030204"/>
            </a:endParaRPr>
          </a:p>
          <a:p>
            <a:r>
              <a:rPr lang="en-US" sz="2400" b="1" dirty="0">
                <a:latin typeface="Calibri" panose="020F0502020204030204"/>
                <a:ea typeface="Meiryo"/>
                <a:cs typeface="Calibri" panose="020F0502020204030204"/>
              </a:rPr>
              <a:t>2010124 - Md. Saleh Uddin Ahmed</a:t>
            </a:r>
            <a:endParaRPr lang="en-US" sz="2400" b="1" dirty="0">
              <a:latin typeface="Calibri" panose="020F0502020204030204"/>
              <a:ea typeface="Meiryo"/>
              <a:cs typeface="Calibri" panose="020F0502020204030204"/>
            </a:endParaRPr>
          </a:p>
          <a:p>
            <a:r>
              <a:rPr lang="en-US" sz="2400" b="1" dirty="0">
                <a:latin typeface="Calibri" panose="020F0502020204030204"/>
                <a:ea typeface="Meiryo"/>
                <a:cs typeface="Calibri" panose="020F0502020204030204"/>
              </a:rPr>
              <a:t>2010147 - Khan Mohammad Fahim</a:t>
            </a:r>
            <a:endParaRPr lang="en-US" sz="2400" b="1" dirty="0">
              <a:latin typeface="Calibri" panose="020F0502020204030204"/>
              <a:ea typeface="Meiryo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1778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Calibri" panose="020F0502020204030204"/>
                <a:ea typeface="Meiryo"/>
                <a:cs typeface="Calibri" panose="020F0502020204030204"/>
              </a:rPr>
              <a:t>    This Week's</a:t>
            </a:r>
            <a:br>
              <a:rPr lang="en-US" sz="4400" b="1" dirty="0">
                <a:solidFill>
                  <a:schemeClr val="bg1"/>
                </a:solidFill>
                <a:latin typeface="Calibri" panose="020F0502020204030204"/>
                <a:ea typeface="Meiryo"/>
                <a:cs typeface="Calibri" panose="020F0502020204030204"/>
              </a:rPr>
            </a:br>
            <a:r>
              <a:rPr lang="en-US" sz="4400" b="1" dirty="0">
                <a:solidFill>
                  <a:schemeClr val="bg1"/>
                </a:solidFill>
                <a:latin typeface="Calibri" panose="020F0502020204030204"/>
                <a:ea typeface="Meiryo"/>
                <a:cs typeface="Calibri" panose="020F0502020204030204"/>
              </a:rPr>
              <a:t>      Progress</a:t>
            </a:r>
            <a:endParaRPr lang="en-US" sz="4400" b="1" dirty="0">
              <a:solidFill>
                <a:schemeClr val="bg1"/>
              </a:solidFill>
              <a:latin typeface="Calibri" panose="020F0502020204030204"/>
              <a:ea typeface="Meiryo"/>
              <a:cs typeface="Calibri" panose="020F0502020204030204"/>
            </a:endParaRPr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/>
          <p:cNvPicPr>
            <a:picLocks noChangeAspect="1"/>
          </p:cNvPicPr>
          <p:nvPr/>
        </p:nvPicPr>
        <p:blipFill rotWithShape="1">
          <a:blip r:embed="rId1"/>
          <a:srcRect l="16500" r="31678" b="-4"/>
          <a:stretch>
            <a:fillRect/>
          </a:stretch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7280" y="1057275"/>
            <a:ext cx="4744720" cy="30200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AutoNum type="arabicPeriod"/>
            </a:pPr>
            <a:r>
              <a:rPr lang="en-US" sz="2000" b="1" dirty="0">
                <a:latin typeface="Comic Sans MS" panose="030F0702030302020204" charset="0"/>
                <a:ea typeface="Meiryo"/>
                <a:cs typeface="Comic Sans MS" panose="030F0702030302020204" charset="0"/>
              </a:rPr>
              <a:t>Electric housing design</a:t>
            </a:r>
            <a:endParaRPr lang="en-US" sz="2000" b="1" dirty="0">
              <a:latin typeface="Comic Sans MS" panose="030F0702030302020204" charset="0"/>
              <a:ea typeface="Meiryo"/>
              <a:cs typeface="Comic Sans MS" panose="030F0702030302020204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AutoNum type="arabicPeriod"/>
            </a:pPr>
            <a:r>
              <a:rPr lang="en-US" sz="2000" b="1" dirty="0">
                <a:latin typeface="Comic Sans MS" panose="030F0702030302020204" charset="0"/>
                <a:ea typeface="Meiryo"/>
                <a:cs typeface="Comic Sans MS" panose="030F0702030302020204" charset="0"/>
              </a:rPr>
              <a:t>3d Printing Parts</a:t>
            </a:r>
            <a:endParaRPr lang="en-US" sz="2000" b="1" dirty="0">
              <a:latin typeface="Comic Sans MS" panose="030F0702030302020204" charset="0"/>
              <a:ea typeface="Meiryo"/>
              <a:cs typeface="Comic Sans MS" panose="030F0702030302020204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AutoNum type="arabicPeriod"/>
            </a:pPr>
            <a:r>
              <a:rPr lang="en-US" sz="2000" b="1" dirty="0">
                <a:latin typeface="Comic Sans MS" panose="030F0702030302020204" charset="0"/>
                <a:ea typeface="Meiryo"/>
                <a:cs typeface="Comic Sans MS" panose="030F0702030302020204" charset="0"/>
              </a:rPr>
              <a:t>Purchase of Acrylic Pipe suitable for our Electric Housing</a:t>
            </a:r>
            <a:endParaRPr lang="en-US" sz="2000" b="1" dirty="0">
              <a:latin typeface="Comic Sans MS" panose="030F0702030302020204" charset="0"/>
              <a:ea typeface="Meiryo"/>
              <a:cs typeface="Comic Sans MS" panose="030F0702030302020204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AutoNum type="arabicPeriod"/>
            </a:pPr>
            <a:r>
              <a:rPr lang="en-US" sz="2000" b="1" dirty="0">
                <a:latin typeface="Comic Sans MS" panose="030F0702030302020204" charset="0"/>
                <a:ea typeface="Meiryo"/>
                <a:cs typeface="Comic Sans MS" panose="030F0702030302020204" charset="0"/>
              </a:rPr>
              <a:t>Waterproofing 3d printed part surface with epoxy resin</a:t>
            </a:r>
            <a:endParaRPr lang="en-US" sz="2000" b="1" dirty="0">
              <a:latin typeface="Comic Sans MS" panose="030F0702030302020204" charset="0"/>
              <a:ea typeface="Meiryo"/>
              <a:cs typeface="Comic Sans MS" panose="030F0702030302020204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AutoNum type="arabicPeriod"/>
            </a:pPr>
            <a:r>
              <a:rPr lang="en-US" sz="2000" b="1" dirty="0">
                <a:latin typeface="Comic Sans MS" panose="030F0702030302020204" charset="0"/>
                <a:ea typeface="Meiryo"/>
                <a:cs typeface="Comic Sans MS" panose="030F0702030302020204" charset="0"/>
              </a:rPr>
              <a:t>Watertighting the housing using O’ring on both ends</a:t>
            </a:r>
            <a:endParaRPr lang="en-US" sz="2000" b="1" dirty="0">
              <a:latin typeface="Comic Sans MS" panose="030F0702030302020204" charset="0"/>
              <a:ea typeface="Meiryo"/>
              <a:cs typeface="Comic Sans MS" panose="030F0702030302020204" charset="0"/>
            </a:endParaRPr>
          </a:p>
          <a:p>
            <a:pPr>
              <a:lnSpc>
                <a:spcPct val="110000"/>
              </a:lnSpc>
            </a:pPr>
            <a:endParaRPr lang="en-US" sz="2000" b="1" dirty="0">
              <a:latin typeface="Comic Sans MS" panose="030F0702030302020204" charset="0"/>
              <a:ea typeface="Meiryo"/>
              <a:cs typeface="Comic Sans MS" panose="030F070203030202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 l="3674"/>
          <a:stretch>
            <a:fillRect/>
          </a:stretch>
        </p:blipFill>
        <p:spPr>
          <a:xfrm>
            <a:off x="998855" y="3420110"/>
            <a:ext cx="5861050" cy="34378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Calibri" panose="020F0502020204030204"/>
                <a:ea typeface="Meiryo"/>
                <a:cs typeface="Calibri" panose="020F0502020204030204"/>
              </a:rPr>
              <a:t>    Next Course</a:t>
            </a:r>
            <a:br>
              <a:rPr lang="en-US" sz="4400" b="1" dirty="0">
                <a:solidFill>
                  <a:schemeClr val="bg1"/>
                </a:solidFill>
                <a:latin typeface="Calibri" panose="020F0502020204030204"/>
                <a:ea typeface="Meiryo"/>
                <a:cs typeface="Calibri" panose="020F0502020204030204"/>
              </a:rPr>
            </a:br>
            <a:r>
              <a:rPr lang="en-US" sz="4400" b="1" dirty="0">
                <a:solidFill>
                  <a:schemeClr val="bg1"/>
                </a:solidFill>
                <a:latin typeface="Calibri" panose="020F0502020204030204"/>
                <a:ea typeface="Meiryo"/>
                <a:cs typeface="Calibri" panose="020F0502020204030204"/>
              </a:rPr>
              <a:t>      of action</a:t>
            </a:r>
            <a:endParaRPr lang="en-US" dirty="0">
              <a:solidFill>
                <a:schemeClr val="bg1"/>
              </a:solidFill>
              <a:ea typeface="Meiryo"/>
            </a:endParaRPr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/>
          <p:cNvPicPr>
            <a:picLocks noChangeAspect="1"/>
          </p:cNvPicPr>
          <p:nvPr/>
        </p:nvPicPr>
        <p:blipFill rotWithShape="1">
          <a:blip r:embed="rId1"/>
          <a:srcRect l="16500" r="31678" b="-4"/>
          <a:stretch>
            <a:fillRect/>
          </a:stretch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19249" y="649060"/>
            <a:ext cx="4381499" cy="798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indent="0">
              <a:buNone/>
            </a:pPr>
            <a:endParaRPr lang="en-US">
              <a:latin typeface="Meiryo"/>
              <a:ea typeface="Meiryo"/>
              <a:cs typeface="Calibri" panose="020F0502020204030204"/>
            </a:endParaRPr>
          </a:p>
          <a:p>
            <a:endParaRPr lang="en-US" sz="2800" b="1" dirty="0">
              <a:latin typeface="Calibri" panose="020F0502020204030204"/>
              <a:ea typeface="Meiryo"/>
              <a:cs typeface="Calibri" panose="020F0502020204030204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7419340" y="1365250"/>
            <a:ext cx="4744720" cy="17329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AutoNum type="arabicPeriod"/>
            </a:pPr>
            <a:r>
              <a:rPr lang="en-US" sz="2000" b="1" dirty="0">
                <a:latin typeface="Comic Sans MS" panose="030F0702030302020204" charset="0"/>
                <a:ea typeface="Meiryo"/>
                <a:cs typeface="Comic Sans MS" panose="030F0702030302020204" charset="0"/>
              </a:rPr>
              <a:t>Wiring of Electric components</a:t>
            </a:r>
            <a:endParaRPr lang="en-US" sz="2000" b="1" dirty="0">
              <a:latin typeface="Comic Sans MS" panose="030F0702030302020204" charset="0"/>
              <a:ea typeface="Meiryo"/>
              <a:cs typeface="Comic Sans MS" panose="030F0702030302020204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AutoNum type="arabicPeriod"/>
            </a:pPr>
            <a:r>
              <a:rPr lang="en-US" sz="2000" b="1" dirty="0">
                <a:latin typeface="Comic Sans MS" panose="030F0702030302020204" charset="0"/>
                <a:ea typeface="Meiryo"/>
                <a:cs typeface="Comic Sans MS" panose="030F0702030302020204" charset="0"/>
              </a:rPr>
              <a:t>Finding out proper nozzle dia</a:t>
            </a:r>
            <a:endParaRPr lang="en-US" sz="2000" b="1" dirty="0">
              <a:latin typeface="Comic Sans MS" panose="030F0702030302020204" charset="0"/>
              <a:ea typeface="Meiryo"/>
              <a:cs typeface="Comic Sans MS" panose="030F0702030302020204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AutoNum type="arabicPeriod"/>
            </a:pPr>
            <a:r>
              <a:rPr lang="en-US" sz="2000" b="1" dirty="0">
                <a:latin typeface="Comic Sans MS" panose="030F0702030302020204" charset="0"/>
                <a:ea typeface="Meiryo"/>
                <a:cs typeface="Comic Sans MS" panose="030F0702030302020204" charset="0"/>
                <a:sym typeface="+mn-ea"/>
              </a:rPr>
              <a:t>Untethered swimming test</a:t>
            </a:r>
            <a:endParaRPr lang="en-US" sz="2000" b="1" dirty="0">
              <a:latin typeface="Comic Sans MS" panose="030F0702030302020204" charset="0"/>
              <a:ea typeface="Meiryo"/>
              <a:cs typeface="Comic Sans MS" panose="030F0702030302020204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AutoNum type="arabicPeriod"/>
            </a:pPr>
            <a:endParaRPr lang="en-US" sz="2000" b="1" dirty="0">
              <a:latin typeface="Comic Sans MS" panose="030F0702030302020204" charset="0"/>
              <a:ea typeface="Meiryo"/>
              <a:cs typeface="Comic Sans MS" panose="030F0702030302020204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AutoNum type="arabicPeriod"/>
            </a:pPr>
            <a:endParaRPr lang="en-US" sz="2000" b="1" dirty="0">
              <a:latin typeface="Comic Sans MS" panose="030F0702030302020204" charset="0"/>
              <a:ea typeface="Meiryo"/>
              <a:cs typeface="Comic Sans MS" panose="030F0702030302020204" charset="0"/>
            </a:endParaRPr>
          </a:p>
        </p:txBody>
      </p:sp>
      <p:pic>
        <p:nvPicPr>
          <p:cNvPr id="3" name="Picture 2" descr="WhatsApp Image 2024-02-11 at 14.35.34_07f7ce8d"/>
          <p:cNvPicPr>
            <a:picLocks noChangeAspect="1"/>
          </p:cNvPicPr>
          <p:nvPr/>
        </p:nvPicPr>
        <p:blipFill>
          <a:blip r:embed="rId2"/>
          <a:srcRect t="20056" b="22083"/>
          <a:stretch>
            <a:fillRect/>
          </a:stretch>
        </p:blipFill>
        <p:spPr>
          <a:xfrm>
            <a:off x="1992630" y="3413760"/>
            <a:ext cx="3671570" cy="37769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riangular abstract background"/>
          <p:cNvPicPr>
            <a:picLocks noChangeAspect="1"/>
          </p:cNvPicPr>
          <p:nvPr/>
        </p:nvPicPr>
        <p:blipFill rotWithShape="1">
          <a:blip r:embed="rId1"/>
          <a:srcRect l="8366" r="18104" b="-2"/>
          <a:stretch>
            <a:fillRect/>
          </a:stretch>
        </p:blipFill>
        <p:spPr>
          <a:xfrm>
            <a:off x="20" y="-2"/>
            <a:ext cx="7554411" cy="6858002"/>
          </a:xfrm>
          <a:prstGeom prst="rect">
            <a:avLst/>
          </a:prstGeom>
        </p:spPr>
      </p:pic>
      <p:pic>
        <p:nvPicPr>
          <p:cNvPr id="3" name="Picture 2" descr="A cartoon of a squid&#10;&#10;Description automatically generated"/>
          <p:cNvPicPr>
            <a:picLocks noChangeAspect="1"/>
          </p:cNvPicPr>
          <p:nvPr/>
        </p:nvPicPr>
        <p:blipFill rotWithShape="1">
          <a:blip r:embed="rId2"/>
          <a:srcRect l="15906" r="17211"/>
          <a:stretch>
            <a:fillRect/>
          </a:stretch>
        </p:blipFill>
        <p:spPr>
          <a:xfrm>
            <a:off x="7587338" y="10"/>
            <a:ext cx="4586882" cy="6857990"/>
          </a:xfrm>
          <a:prstGeom prst="rect">
            <a:avLst/>
          </a:prstGeom>
        </p:spPr>
      </p:pic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663" y="863600"/>
            <a:ext cx="6007100" cy="3366494"/>
          </a:xfrm>
        </p:spPr>
        <p:txBody>
          <a:bodyPr anchor="b">
            <a:normAutofit/>
          </a:bodyPr>
          <a:lstStyle/>
          <a:p>
            <a:r>
              <a:rPr lang="en-US" b="1">
                <a:solidFill>
                  <a:schemeClr val="bg1"/>
                </a:solidFill>
                <a:latin typeface="Calibri" panose="020F0502020204030204"/>
                <a:ea typeface="Meiryo"/>
                <a:cs typeface="Calibri" panose="020F0502020204030204"/>
              </a:rPr>
              <a:t>   Thank You!</a:t>
            </a:r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4152005" y="3396997"/>
            <a:ext cx="6858002" cy="64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_2SEEDS">
      <a:dk1>
        <a:srgbClr val="000000"/>
      </a:dk1>
      <a:lt1>
        <a:srgbClr val="FFFFFF"/>
      </a:lt1>
      <a:dk2>
        <a:srgbClr val="412429"/>
      </a:dk2>
      <a:lt2>
        <a:srgbClr val="E2E8E7"/>
      </a:lt2>
      <a:accent1>
        <a:srgbClr val="BB7E89"/>
      </a:accent1>
      <a:accent2>
        <a:srgbClr val="C795B3"/>
      </a:accent2>
      <a:accent3>
        <a:srgbClr val="C49B8F"/>
      </a:accent3>
      <a:accent4>
        <a:srgbClr val="75ADA1"/>
      </a:accent4>
      <a:accent5>
        <a:srgbClr val="7AA9B5"/>
      </a:accent5>
      <a:accent6>
        <a:srgbClr val="7E95BB"/>
      </a:accent6>
      <a:hlink>
        <a:srgbClr val="568E84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575</Words>
  <Application>WPS Presentation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Corbel</vt:lpstr>
      <vt:lpstr>Calibri</vt:lpstr>
      <vt:lpstr>Meiryo</vt:lpstr>
      <vt:lpstr>SWAstro</vt:lpstr>
      <vt:lpstr>Comic Sans MS</vt:lpstr>
      <vt:lpstr>Microsoft YaHei</vt:lpstr>
      <vt:lpstr>Arial Unicode MS</vt:lpstr>
      <vt:lpstr>Meiryo</vt:lpstr>
      <vt:lpstr>ShojiVTI</vt:lpstr>
      <vt:lpstr>       Group 12 Week 10 Updates</vt:lpstr>
      <vt:lpstr>    This Week's       Progress</vt:lpstr>
      <vt:lpstr>    Next Course       of action</vt:lpstr>
      <vt:lpstr>   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267</cp:revision>
  <dcterms:created xsi:type="dcterms:W3CDTF">2024-02-04T04:09:00Z</dcterms:created>
  <dcterms:modified xsi:type="dcterms:W3CDTF">2024-02-11T08:41:49Z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526D5EC887DE448FA5BF19AC16B56B4F</vt:lpwstr>
  </property>
  <property fmtid="{D5CDD505-2E9C-101B-9397-08002B2CF9AE}" pid="3" name="KSOProductBuildVer">
    <vt:lpwstr>1033-11.2.0.11225</vt:lpwstr>
  </property>
</Properties>
</file>