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593935c7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593935c7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593935c7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593935c7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593935c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593935c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593935c7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593935c7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593935c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593935c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593935c7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593935c7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593935c7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593935c7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593935c7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593935c7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593935c7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593935c7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593935c7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593935c7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06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/>
              <a:t>Prototype Phase Assignment: Chatbot Development for Restaurant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13055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 A chatbot to manage order status, FAQs, and customer support.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    </a:t>
            </a:r>
            <a:r>
              <a:rPr b="1" lang="en"/>
              <a:t>Name: Saleha Shaukat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    ID: BC230424569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Reflection &amp; Learning</a:t>
            </a:r>
            <a:endParaRPr b="1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What I’ve Learned: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Working with Dialogflow for intent recognition.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Integrating the chatbot into a web-based platform.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Designing a user-friendly interaction flow.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Challenges Faced: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Handling ambiguous user queries.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Ensuring smooth transitions between intents.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Work</a:t>
            </a:r>
            <a:endParaRPr b="1"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Next Steps: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Completing the remaining features and polishing the UI.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Implementing role-based access and ensuring the user profile system is robust.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Testing the chatbot and user management features with real users to gather feedback and improve performance.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Overview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Objective:</a:t>
            </a:r>
            <a:r>
              <a:rPr lang="en">
                <a:solidFill>
                  <a:schemeClr val="dk1"/>
                </a:solidFill>
              </a:rPr>
              <a:t> To develop a chatbot for a restaurant’s website and mobile application to provide customer support and manage common inquiries.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Core Functionalities: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Order status tracking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Product-related FAQs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Support ticket creation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Conversation closure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User Registration and Authentication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Role-based access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Implemented Functionalities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Order Status:</a:t>
            </a:r>
            <a:endParaRPr b="1"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Users can check the real-time status of their orders.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Product FAQs:</a:t>
            </a:r>
            <a:endParaRPr b="1"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Answer questions about menu items, ingredients, and prices.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Support Ticket Creation:</a:t>
            </a:r>
            <a:endParaRPr b="1"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Users can create a ticket for unresolved queries.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Closing the Conversation:</a:t>
            </a:r>
            <a:endParaRPr b="1"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Proper conversation closure with a thank-you message.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Chatbot Flow (Greeting &amp; Main Menu)</a:t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Greeting &amp; Onboarding: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Example: “Hello! How can I assist you today?”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Main Menu: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Example: “Would you like to check your order status, ask about a product, or get technical support?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Order Status Flow</a:t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21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Step 1:</a:t>
            </a:r>
            <a:r>
              <a:rPr lang="en">
                <a:solidFill>
                  <a:schemeClr val="dk1"/>
                </a:solidFill>
              </a:rPr>
              <a:t> User asks about order status.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Chatbot asks for Order ID or Email.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Step 2:</a:t>
            </a:r>
            <a:r>
              <a:rPr lang="en">
                <a:solidFill>
                  <a:schemeClr val="dk1"/>
                </a:solidFill>
              </a:rPr>
              <a:t> Chatbot checks the status and informs the user.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Product Information Flow</a:t>
            </a:r>
            <a:endParaRPr sz="24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18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Step 1:</a:t>
            </a:r>
            <a:r>
              <a:rPr lang="en">
                <a:solidFill>
                  <a:schemeClr val="dk1"/>
                </a:solidFill>
              </a:rPr>
              <a:t> User asks about a product.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Chatbot asks which product.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Step 2:</a:t>
            </a:r>
            <a:r>
              <a:rPr lang="en">
                <a:solidFill>
                  <a:schemeClr val="dk1"/>
                </a:solidFill>
              </a:rPr>
              <a:t> Chatbot provides product details, availability, and pricing.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Support Ticket Flow</a:t>
            </a:r>
            <a:endParaRPr b="1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19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Step 1:</a:t>
            </a:r>
            <a:r>
              <a:rPr lang="en">
                <a:solidFill>
                  <a:schemeClr val="dk1"/>
                </a:solidFill>
              </a:rPr>
              <a:t> User reports an issue (e.g., device not working).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Step 2:</a:t>
            </a:r>
            <a:r>
              <a:rPr lang="en">
                <a:solidFill>
                  <a:schemeClr val="dk1"/>
                </a:solidFill>
              </a:rPr>
              <a:t> Chatbot troubleshoots or creates a support ticket.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Error Handling and Fallbacks</a:t>
            </a:r>
            <a:endParaRPr b="1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the chatbot doesn’t understand the user input, it replies: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“Sorry, I didn’t quite understand. Could you please rephrase?”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multiple requests are detected: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“I see you’re asking about both order status and product availability. Which would you like to address first?”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 Schema</a:t>
            </a:r>
            <a:endParaRPr b="1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Overview:</a:t>
            </a:r>
            <a:r>
              <a:rPr lang="en">
                <a:solidFill>
                  <a:schemeClr val="dk1"/>
                </a:solidFill>
              </a:rPr>
              <a:t> A basic schema with key entities for storing order details, products, and user interactions.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Tables: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Orders: Stores order details and status.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Products: Stores product information (price, availability).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Support Tickets: Stores support ticket information.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