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5"/>
      <p:bold r:id="rId16"/>
      <p:italic r:id="rId17"/>
      <p:boldItalic r:id="rId18"/>
    </p:embeddedFont>
    <p:embeddedFont>
      <p:font typeface="Maven Pro" panose="020B0604020202020204" charset="0"/>
      <p:regular r:id="rId19"/>
      <p:bold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f99275d05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f99275d05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f99275d05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f99275d05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f99275d05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f99275d05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f99275d05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f99275d05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f99275d05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f99275d05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f99275d05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f99275d05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f99275d05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f99275d05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f99275d05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f99275d05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f99275d05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f99275d05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f99275d05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f99275d05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f99275d05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f99275d05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11700" y="409000"/>
            <a:ext cx="8520600" cy="23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Recommending items to user using data mining and machine learning 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Database Topics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WORK</a:t>
            </a:r>
            <a:endParaRPr/>
          </a:p>
        </p:txBody>
      </p:sp>
      <p:sp>
        <p:nvSpPr>
          <p:cNvPr id="333" name="Google Shape;333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Mining Based Recommendation System Using Social Websites, IEEEXplore.</a:t>
            </a:r>
            <a:endParaRPr/>
          </a:p>
          <a:p>
            <a:pPr marL="457200" lvl="0" indent="-3111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Travel Time Prediction using Machine Learning and Weather Impact on Traffic Conditions, IEEEXplore.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application of Data-Mining to Recommender Systems. - J Ben Schafer, PhD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Discussed in depth of challenges, opportunities and methods of data mining for user recommendation.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39" name="Google Shape;339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had to built a demo website to crawl and mine data.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privacy and security was an issue.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 life website crawling and mining was possible but did not do it due to data theft risk.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recommendation system we needed some better algorithm suggestions.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Build it with a better User Interface.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Build with an option to use more than one algorithm.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build a better crawler with more datapoint to extract.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234100" y="21294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SALEHIN RAHMAN KHAN	ID - 110016396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AHMAD NAJEEB			ID - 110024446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SHEIKH SADAF TASIN		ID - 110022203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Yehan Li				ID - 104215665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Yidi Deng				ID - 110009058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Nowadays,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systems support the online customers in their decision making and buying process.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systems are an active research topic in the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mining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machine learning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fields.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mining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techniques have played an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important role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the design and implementation of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systems.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WE USED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Python 3+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SQL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MySQL workbench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XAMPP Server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Pycharm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Regular Expressions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6802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325" y="1680200"/>
            <a:ext cx="6975450" cy="34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CRAWLER AND DATA MINING WITH REGULAR EXPRESSIONS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 dirty="0">
                <a:solidFill>
                  <a:srgbClr val="434343"/>
                </a:solidFill>
              </a:rPr>
              <a:t>Build With python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 dirty="0">
                <a:solidFill>
                  <a:srgbClr val="434343"/>
                </a:solidFill>
              </a:rPr>
              <a:t>Used Regular Expressions:</a:t>
            </a:r>
            <a:endParaRPr sz="1200" dirty="0">
              <a:solidFill>
                <a:srgbClr val="434343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 dirty="0">
                <a:solidFill>
                  <a:srgbClr val="434343"/>
                </a:solidFill>
              </a:rPr>
              <a:t>RE * : </a:t>
            </a:r>
            <a:r>
              <a:rPr lang="en" sz="1200" dirty="0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Zero or more occurrences</a:t>
            </a:r>
            <a:endParaRPr sz="1200" dirty="0">
              <a:solidFill>
                <a:srgbClr val="43434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erdana"/>
              <a:buChar char="○"/>
            </a:pPr>
            <a:r>
              <a:rPr lang="en" sz="1200" dirty="0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 +: One or more occurences</a:t>
            </a:r>
            <a:endParaRPr sz="1200" dirty="0">
              <a:solidFill>
                <a:srgbClr val="43434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 dirty="0">
                <a:solidFill>
                  <a:srgbClr val="434343"/>
                </a:solidFill>
              </a:rPr>
              <a:t>Different functions for each datapoint data collection:</a:t>
            </a:r>
            <a:endParaRPr sz="1200" dirty="0">
              <a:solidFill>
                <a:srgbClr val="434343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 dirty="0">
                <a:solidFill>
                  <a:srgbClr val="434343"/>
                </a:solidFill>
              </a:rPr>
              <a:t>getSourcecode: Helps to get source code in html tag format</a:t>
            </a:r>
            <a:endParaRPr sz="1200" dirty="0">
              <a:solidFill>
                <a:srgbClr val="434343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 dirty="0">
                <a:solidFill>
                  <a:srgbClr val="434343"/>
                </a:solidFill>
              </a:rPr>
              <a:t>getUsers: get users by their user id</a:t>
            </a:r>
            <a:endParaRPr sz="1200" dirty="0">
              <a:solidFill>
                <a:srgbClr val="434343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 dirty="0">
                <a:solidFill>
                  <a:srgbClr val="434343"/>
                </a:solidFill>
              </a:rPr>
              <a:t>Getrecipe: get recipe by the recipe id by sourcing the &lt;title&gt; tag</a:t>
            </a:r>
            <a:endParaRPr sz="1200" dirty="0">
              <a:solidFill>
                <a:srgbClr val="434343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 dirty="0">
                <a:solidFill>
                  <a:srgbClr val="434343"/>
                </a:solidFill>
              </a:rPr>
              <a:t>getRatings: get user ratings but in relation to user id </a:t>
            </a:r>
            <a:endParaRPr sz="1200" dirty="0">
              <a:solidFill>
                <a:srgbClr val="434343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 dirty="0">
                <a:solidFill>
                  <a:srgbClr val="434343"/>
                </a:solidFill>
              </a:rPr>
              <a:t>Used three vital libraries for this project</a:t>
            </a:r>
            <a:endParaRPr sz="1200" dirty="0">
              <a:solidFill>
                <a:srgbClr val="434343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 dirty="0">
                <a:solidFill>
                  <a:srgbClr val="434343"/>
                </a:solidFill>
              </a:rPr>
              <a:t>Requests : to crawl a specific webpage</a:t>
            </a:r>
            <a:endParaRPr sz="1200" dirty="0">
              <a:solidFill>
                <a:srgbClr val="434343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 dirty="0">
                <a:solidFill>
                  <a:srgbClr val="434343"/>
                </a:solidFill>
              </a:rPr>
              <a:t>Re: to use regular expressions</a:t>
            </a:r>
            <a:endParaRPr sz="1200" dirty="0">
              <a:solidFill>
                <a:srgbClr val="434343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 dirty="0">
                <a:solidFill>
                  <a:srgbClr val="434343"/>
                </a:solidFill>
              </a:rPr>
              <a:t>Databasecon: to connect with database which is built with mysql workbench</a:t>
            </a:r>
            <a:endParaRPr sz="12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databasecon library we used insertion, update queries.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Before finalizing the queries we tested the queries in the MySQL workbench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 ALGORITHM</a:t>
            </a: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SVD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matrix factorisation technique, which reduces the number of features of a dataset by reducing the space dimension from N-dimension to K-dimension (where K&lt;N). In the context of the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recommender system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SVD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used as a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collaborative filtering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technique.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846600" y="147050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Surprise-Scikit library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Used Pandas for </a:t>
            </a:r>
            <a:r>
              <a:rPr lang="en" dirty="0" smtClean="0"/>
              <a:t>dataset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 smtClean="0"/>
              <a:t>Trained the dataset with SVD algorithm 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 smtClean="0"/>
              <a:t>Predicted Result is Given Below with RMSE &amp; MAE</a:t>
            </a:r>
            <a:r>
              <a:rPr lang="en" sz="1200" dirty="0" smtClean="0"/>
              <a:t>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2" y="3786187"/>
            <a:ext cx="9229678" cy="1004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On-screen Show (16:9)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Verdana</vt:lpstr>
      <vt:lpstr>Maven Pro</vt:lpstr>
      <vt:lpstr>Nunito</vt:lpstr>
      <vt:lpstr>Momentum</vt:lpstr>
      <vt:lpstr>Recommending items to user using data mining and machine learning </vt:lpstr>
      <vt:lpstr>TEAM MEMBERS</vt:lpstr>
      <vt:lpstr>INTRODUCTION</vt:lpstr>
      <vt:lpstr>TOOLS WE USED</vt:lpstr>
      <vt:lpstr>DATABASE DESIGN</vt:lpstr>
      <vt:lpstr>CRAWLER AND DATA MINING WITH REGULAR EXPRESSIONS</vt:lpstr>
      <vt:lpstr>STORING DATA</vt:lpstr>
      <vt:lpstr>SVD ALGORITHM</vt:lpstr>
      <vt:lpstr>RECOMMENDATION SYSTEM</vt:lpstr>
      <vt:lpstr>EXISTING WORK</vt:lpstr>
      <vt:lpstr>LIMITATIONS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items to user using data mining and machine learning </dc:title>
  <cp:lastModifiedBy>Salehin Rahman Khan</cp:lastModifiedBy>
  <cp:revision>1</cp:revision>
  <dcterms:modified xsi:type="dcterms:W3CDTF">2020-08-10T19:10:50Z</dcterms:modified>
</cp:coreProperties>
</file>