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f99275d0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f99275d0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f99275d0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f99275d0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f99275d0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f99275d0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99275d0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99275d0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99275d0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99275d0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99275d0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f99275d0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99275d0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f99275d0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99275d0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f99275d0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f99275d0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f99275d0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f99275d0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f99275d0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f99275d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f99275d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409000"/>
            <a:ext cx="8520600" cy="23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items to user using data mining and machine learning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r>
              <a:rPr lang="en"/>
              <a:t> Database Topics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Mining Based Recommendation System Using Social Websites, IEEEXplore.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 Time Prediction using Machine Learning and Weather Impact on Traffic Conditions, IEEEXplore.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of Data-Mining to Recommender Systems. - J Ben Schafer, PhD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Discussed in depth of challenges, </a:t>
            </a:r>
            <a:r>
              <a:rPr lang="en"/>
              <a:t>opportunities</a:t>
            </a:r>
            <a:r>
              <a:rPr lang="en"/>
              <a:t> and methods of data mining for user recommendation.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to built a demo website to crawl and mine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privacy and security was an issue.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life website crawling and mining was possible but did not do it due to data theft risk.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recommendation system we needed some better algorithm suggestions.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it with a better User </a:t>
            </a:r>
            <a:r>
              <a:rPr lang="en"/>
              <a:t>Interface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with an option to use more than one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build a better crawler with more datapoint to extract.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34100" y="2129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SALEHIN RAHMAN KHAN	ID - 110016396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AHMAD NAJEEB			ID - 110024446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SHEIKH SADAF TASIN		ID - 110022203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Yehan Li				ID - </a:t>
            </a:r>
            <a:r>
              <a:rPr lang="en"/>
              <a:t>104215665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Yidi Deng				ID - 110009058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Nowadays,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support the online customers in their decision making and buying process.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are an active research topic in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fields.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techniques have played an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 role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design and implementation of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3+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MySQL workbench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XAMPP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Pycharm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680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25" y="1680200"/>
            <a:ext cx="6975450" cy="3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AND DATA MINING WITH REGULAR EXPRESSIONS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Build With python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Used Regular Expressions: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 * :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Zero or more occurrences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erdana"/>
              <a:buChar char="○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 +: One or more occurences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Different functions for each datapoint data collection: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getSourcecode: Helps to get source code in html tag format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getUsers: get users by their user id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Getrecipe: get recipe by the recipe id by sourcing the &lt;title&gt; tag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getRatings: get user ratings but in relation to user id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Used three vital libraries for this project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Requests : to crawl a specific webpage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Re: to use regular expressions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Databasecon: to connect with database which is built with mysql workbench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databasecon library we used insertion, update queries.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finalizing the queries we tested the queries in the MySQL workbench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ALGORITHM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matrix factorisation technique, which reduces the number of features of a dataset by reducing the space dimension from N-dimension to K-dimension (where K&lt;N). In the context of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 system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used as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Surprise-Scikit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Pandas for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