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7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38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7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9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B8113-78F9-45B2-ADDB-4E377B7CED3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FFC0A5-4D4F-46BB-A30D-4693B16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1C05-F3DE-574C-3964-DB7D4ACED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Predicting Air Quality Index (AQI) with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AA261-15E4-30C3-2DDA-DBA6CA70D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8504" y="3996266"/>
            <a:ext cx="9045678" cy="19522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Students: Saleh Abdul Rahman Saleh Al-Zahrani(</a:t>
            </a:r>
            <a:r>
              <a:rPr lang="ar-SY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444006497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dirty="0"/>
              <a:t>,				 			    Bandar Faisal </a:t>
            </a:r>
            <a:r>
              <a:rPr lang="en-US" dirty="0" err="1"/>
              <a:t>Muataq</a:t>
            </a:r>
            <a:r>
              <a:rPr lang="en-US" dirty="0"/>
              <a:t> Al-Harbi (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444005766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dirty="0"/>
            </a:br>
            <a:r>
              <a:rPr lang="ar-SY" dirty="0"/>
              <a:t>	</a:t>
            </a:r>
            <a:r>
              <a:rPr lang="en-US" dirty="0"/>
              <a:t>Course: Principles and Techniques of Artificial Intelligence (AI2360-4)</a:t>
            </a:r>
            <a:br>
              <a:rPr lang="en-US" dirty="0"/>
            </a:br>
            <a:r>
              <a:rPr lang="ar-SY" dirty="0"/>
              <a:t>		</a:t>
            </a:r>
            <a:r>
              <a:rPr lang="en-US" dirty="0"/>
              <a:t>Instructor: Dr. Tarik </a:t>
            </a:r>
            <a:r>
              <a:rPr lang="en-US" dirty="0" err="1"/>
              <a:t>Alafif</a:t>
            </a:r>
            <a:br>
              <a:rPr lang="en-US" dirty="0"/>
            </a:br>
            <a:r>
              <a:rPr lang="ar-SY" dirty="0"/>
              <a:t>			</a:t>
            </a:r>
            <a:r>
              <a:rPr lang="en-US" dirty="0"/>
              <a:t>Date: 31/1/2025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5115-2C27-AA3B-61B8-72C47026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854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8C65-B031-A73A-1A39-3830B874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4831-7B5C-9A88-7781-57EE1420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8073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Predicting AQI category using pollutant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K-Nearest Neighbors (KNN) model with 79.87%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a user-friendly GUI for predictions.</a:t>
            </a:r>
          </a:p>
        </p:txBody>
      </p:sp>
    </p:spTree>
    <p:extLst>
      <p:ext uri="{BB962C8B-B14F-4D97-AF65-F5344CB8AC3E}">
        <p14:creationId xmlns:p14="http://schemas.microsoft.com/office/powerpoint/2010/main" val="274852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8F7-5E00-E0D3-9A94-E6669950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5415-E2A5-96CF-54E9-7345F581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72264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Air quality affects health and the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AQI categorizes pollution levels for public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 used to automate AQI predictions.</a:t>
            </a:r>
          </a:p>
        </p:txBody>
      </p:sp>
    </p:spTree>
    <p:extLst>
      <p:ext uri="{BB962C8B-B14F-4D97-AF65-F5344CB8AC3E}">
        <p14:creationId xmlns:p14="http://schemas.microsoft.com/office/powerpoint/2010/main" val="237404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36E0-2C9E-5100-58EE-AD341CD5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C327-0234-498F-CE95-1C24FF79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Data Preprocessing</a:t>
            </a:r>
            <a:r>
              <a:rPr lang="en-US" dirty="0"/>
              <a:t> - Cleaning and handling missing values.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AQI Categorization</a:t>
            </a:r>
            <a:r>
              <a:rPr lang="en-US" dirty="0"/>
              <a:t> - Five levels: Good, Moderate, Unhealthy, Very Unhealthy, Hazardous.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Engineering</a:t>
            </a:r>
            <a:r>
              <a:rPr lang="en-US" dirty="0"/>
              <a:t> - Converting data into numeric format.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r>
              <a:rPr lang="en-US" dirty="0"/>
              <a:t> - Using KNN with k=5.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GUI Development</a:t>
            </a:r>
            <a:r>
              <a:rPr lang="en-US" dirty="0"/>
              <a:t> - Easy input and AQI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0B2-3483-568B-859C-4813576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1460-CFAB-1C52-FA20-BE40F84C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 distances between input and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k nearest neighbors.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 the most common AQI category.</a:t>
            </a:r>
          </a:p>
        </p:txBody>
      </p:sp>
    </p:spTree>
    <p:extLst>
      <p:ext uri="{BB962C8B-B14F-4D97-AF65-F5344CB8AC3E}">
        <p14:creationId xmlns:p14="http://schemas.microsoft.com/office/powerpoint/2010/main" val="34823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28F4-B2ED-1443-90EA-4C9699DD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381760"/>
          </a:xfrm>
        </p:spPr>
        <p:txBody>
          <a:bodyPr/>
          <a:lstStyle/>
          <a:p>
            <a:r>
              <a:rPr lang="en-US" b="1" dirty="0"/>
              <a:t>Results &amp; Evaluation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F081CB-FA7E-8A40-5387-C010127AB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98"/>
          <a:stretch/>
        </p:blipFill>
        <p:spPr>
          <a:xfrm>
            <a:off x="2830393" y="2447788"/>
            <a:ext cx="6531214" cy="19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3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B9C41-6036-353D-0F39-86F07FE5C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730F-C558-592C-D77D-9E05FFD5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381760"/>
          </a:xfrm>
        </p:spPr>
        <p:txBody>
          <a:bodyPr/>
          <a:lstStyle/>
          <a:p>
            <a:r>
              <a:rPr lang="en-US" b="1" dirty="0"/>
              <a:t>Results &amp; Evaluation</a:t>
            </a:r>
            <a:endParaRPr lang="en-US" dirty="0"/>
          </a:p>
        </p:txBody>
      </p:sp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7FAF7E63-A6B3-D263-1D82-F9FBFC672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355483"/>
            <a:ext cx="6519498" cy="543139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9775C-0F8C-0C12-96A3-0F89E8AB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978" y="1381761"/>
            <a:ext cx="4157822" cy="5069840"/>
          </a:xfrm>
        </p:spPr>
        <p:txBody>
          <a:bodyPr>
            <a:normAutofit/>
          </a:bodyPr>
          <a:lstStyle/>
          <a:p>
            <a:r>
              <a:rPr lang="en-US" sz="2000" dirty="0"/>
              <a:t>Confusion matrix shows strong predictions for "Good" &amp; "Moderate," challenges with "Unhealthy" &amp; "Very Unhealthy."</a:t>
            </a:r>
          </a:p>
        </p:txBody>
      </p:sp>
    </p:spTree>
    <p:extLst>
      <p:ext uri="{BB962C8B-B14F-4D97-AF65-F5344CB8AC3E}">
        <p14:creationId xmlns:p14="http://schemas.microsoft.com/office/powerpoint/2010/main" val="299124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4B2F-D8C6-C186-18CF-DCAF9A70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687" y="-190500"/>
            <a:ext cx="10018713" cy="1752599"/>
          </a:xfrm>
        </p:spPr>
        <p:txBody>
          <a:bodyPr/>
          <a:lstStyle/>
          <a:p>
            <a:r>
              <a:rPr lang="en-US" b="1" dirty="0"/>
              <a:t>Demo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C24EBA-9836-37F6-5D1C-ECBF16BB6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02" y="1039760"/>
            <a:ext cx="5115970" cy="5722768"/>
          </a:xfrm>
          <a:prstGeom prst="rect">
            <a:avLst/>
          </a:prstGeom>
        </p:spPr>
      </p:pic>
      <p:pic>
        <p:nvPicPr>
          <p:cNvPr id="5" name="Picture 4" descr="A screenshot of a test results&#10;&#10;Description automatically generated">
            <a:extLst>
              <a:ext uri="{FF2B5EF4-FFF2-40B4-BE49-F238E27FC236}">
                <a16:creationId xmlns:a16="http://schemas.microsoft.com/office/drawing/2014/main" id="{878E5905-779F-FF00-470D-7A7816554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54" y="2493645"/>
            <a:ext cx="3355340" cy="18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835A-1F94-1633-4C42-B013CEC4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C45C-B2D9-3E33-E4B5-535D0602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62432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implemented KNN for AQI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GUI enhances accessibility and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improvements for higher accuracy in future work.</a:t>
            </a:r>
          </a:p>
        </p:txBody>
      </p:sp>
    </p:spTree>
    <p:extLst>
      <p:ext uri="{BB962C8B-B14F-4D97-AF65-F5344CB8AC3E}">
        <p14:creationId xmlns:p14="http://schemas.microsoft.com/office/powerpoint/2010/main" val="80773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</TotalTime>
  <Words>248</Words>
  <Application>Microsoft Office PowerPoint</Application>
  <PresentationFormat>شاشة عريضة</PresentationFormat>
  <Paragraphs>29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4" baseType="lpstr">
      <vt:lpstr>Aptos</vt:lpstr>
      <vt:lpstr>Arial</vt:lpstr>
      <vt:lpstr>Corbel</vt:lpstr>
      <vt:lpstr>Parallax</vt:lpstr>
      <vt:lpstr>Predicting Air Quality Index (AQI) with Machine Learning </vt:lpstr>
      <vt:lpstr>Abstract</vt:lpstr>
      <vt:lpstr>Introduction</vt:lpstr>
      <vt:lpstr>Methodology</vt:lpstr>
      <vt:lpstr>Algorithm</vt:lpstr>
      <vt:lpstr>Results &amp; Evaluation</vt:lpstr>
      <vt:lpstr>Results &amp; Evaluation</vt:lpstr>
      <vt:lpstr>Demo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Mohammed</dc:creator>
  <cp:lastModifiedBy>Saleh Alzahrani</cp:lastModifiedBy>
  <cp:revision>2</cp:revision>
  <dcterms:created xsi:type="dcterms:W3CDTF">2025-02-03T22:50:00Z</dcterms:created>
  <dcterms:modified xsi:type="dcterms:W3CDTF">2025-02-05T04:06:48Z</dcterms:modified>
</cp:coreProperties>
</file>