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Inter" panose="020B0604020202020204" charset="0"/>
      <p:regular r:id="rId18"/>
      <p:bold r:id="rId19"/>
      <p:italic r:id="rId20"/>
      <p:boldItalic r:id="rId21"/>
    </p:embeddedFont>
    <p:embeddedFont>
      <p:font typeface="Inter Medium" panose="020B0604020202020204" charset="0"/>
      <p:regular r:id="rId22"/>
      <p:bold r:id="rId23"/>
      <p:italic r:id="rId24"/>
      <p:boldItalic r:id="rId25"/>
    </p:embeddedFont>
    <p:embeddedFont>
      <p:font typeface="Roboto Mono" panose="00000009000000000000"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e88dc9fa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e88dc9f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1ae88dc9fa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1ae88dc9f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1ae88dc9fa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1ae88dc9f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1ae88dc9fa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1ae88dc9fa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1ae88dc9fa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1ae88dc9fa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1ae88dc9f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1ae88dc9f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1ae88dc9fa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1ae88dc9fa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1ae88dc9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1ae88dc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1ae88dc9fa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1ae88dc9f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1ae88dc9fa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1ae88dc9fa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1ae88dc9f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1ae88dc9fa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1ae88dc9fa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1ae88dc9fa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ae88dc9fa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ae88dc9f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1ae88dc9fa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1ae88dc9fa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ae88dc9f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1ae88dc9f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image layout" type="title">
  <p:cSld name="TITLE">
    <p:spTree>
      <p:nvGrpSpPr>
        <p:cNvPr id="1" name="Shape 9"/>
        <p:cNvGrpSpPr/>
        <p:nvPr/>
      </p:nvGrpSpPr>
      <p:grpSpPr>
        <a:xfrm>
          <a:off x="0" y="0"/>
          <a:ext cx="0" cy="0"/>
          <a:chOff x="0" y="0"/>
          <a:chExt cx="0" cy="0"/>
        </a:xfrm>
      </p:grpSpPr>
      <p:sp>
        <p:nvSpPr>
          <p:cNvPr id="10" name="Google Shape;10;p2"/>
          <p:cNvSpPr>
            <a:spLocks noGrp="1"/>
          </p:cNvSpPr>
          <p:nvPr>
            <p:ph type="pic" idx="2"/>
          </p:nvPr>
        </p:nvSpPr>
        <p:spPr>
          <a:xfrm>
            <a:off x="5034275" y="226500"/>
            <a:ext cx="3883200" cy="4690500"/>
          </a:xfrm>
          <a:prstGeom prst="rect">
            <a:avLst/>
          </a:prstGeom>
          <a:noFill/>
          <a:ln w="9525" cap="flat" cmpd="sng">
            <a:solidFill>
              <a:schemeClr val="dk1"/>
            </a:solidFill>
            <a:prstDash val="solid"/>
            <a:round/>
            <a:headEnd type="none" w="sm" len="sm"/>
            <a:tailEnd type="none" w="sm" len="sm"/>
          </a:ln>
        </p:spPr>
      </p:sp>
      <p:sp>
        <p:nvSpPr>
          <p:cNvPr id="11" name="Google Shape;11;p2"/>
          <p:cNvSpPr>
            <a:spLocks noGrp="1"/>
          </p:cNvSpPr>
          <p:nvPr>
            <p:ph type="pic" idx="3"/>
          </p:nvPr>
        </p:nvSpPr>
        <p:spPr>
          <a:xfrm>
            <a:off x="226525" y="2975750"/>
            <a:ext cx="4458900" cy="1941300"/>
          </a:xfrm>
          <a:prstGeom prst="rect">
            <a:avLst/>
          </a:prstGeom>
          <a:noFill/>
          <a:ln>
            <a:noFill/>
          </a:ln>
        </p:spPr>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 name="Google Shape;14;p2"/>
          <p:cNvSpPr txBox="1">
            <a:spLocks noGrp="1"/>
          </p:cNvSpPr>
          <p:nvPr>
            <p:ph type="title" idx="4"/>
          </p:nvPr>
        </p:nvSpPr>
        <p:spPr>
          <a:xfrm>
            <a:off x="3038125"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grid">
  <p:cSld name="TITLE_AND_TWO_COLUMNS_1">
    <p:bg>
      <p:bgPr>
        <a:solidFill>
          <a:schemeClr val="dk1"/>
        </a:solidFill>
        <a:effectLst/>
      </p:bgPr>
    </p:bg>
    <p:spTree>
      <p:nvGrpSpPr>
        <p:cNvPr id="1" name="Shape 65"/>
        <p:cNvGrpSpPr/>
        <p:nvPr/>
      </p:nvGrpSpPr>
      <p:grpSpPr>
        <a:xfrm>
          <a:off x="0" y="0"/>
          <a:ext cx="0" cy="0"/>
          <a:chOff x="0" y="0"/>
          <a:chExt cx="0" cy="0"/>
        </a:xfrm>
      </p:grpSpPr>
      <p:sp>
        <p:nvSpPr>
          <p:cNvPr id="66" name="Google Shape;66;p11"/>
          <p:cNvSpPr>
            <a:spLocks noGrp="1"/>
          </p:cNvSpPr>
          <p:nvPr>
            <p:ph type="pic" idx="2"/>
          </p:nvPr>
        </p:nvSpPr>
        <p:spPr>
          <a:xfrm>
            <a:off x="-5225" y="709575"/>
            <a:ext cx="3048600" cy="1468500"/>
          </a:xfrm>
          <a:prstGeom prst="rect">
            <a:avLst/>
          </a:prstGeom>
          <a:noFill/>
          <a:ln>
            <a:noFill/>
          </a:ln>
        </p:spPr>
      </p:sp>
      <p:sp>
        <p:nvSpPr>
          <p:cNvPr id="67" name="Google Shape;67;p11"/>
          <p:cNvSpPr>
            <a:spLocks noGrp="1"/>
          </p:cNvSpPr>
          <p:nvPr>
            <p:ph type="pic" idx="3"/>
          </p:nvPr>
        </p:nvSpPr>
        <p:spPr>
          <a:xfrm>
            <a:off x="3053763" y="709575"/>
            <a:ext cx="3031800" cy="1468500"/>
          </a:xfrm>
          <a:prstGeom prst="rect">
            <a:avLst/>
          </a:prstGeom>
          <a:noFill/>
          <a:ln>
            <a:noFill/>
          </a:ln>
        </p:spPr>
      </p:sp>
      <p:sp>
        <p:nvSpPr>
          <p:cNvPr id="68" name="Google Shape;68;p11"/>
          <p:cNvSpPr>
            <a:spLocks noGrp="1"/>
          </p:cNvSpPr>
          <p:nvPr>
            <p:ph type="pic" idx="4"/>
          </p:nvPr>
        </p:nvSpPr>
        <p:spPr>
          <a:xfrm>
            <a:off x="6095475" y="709575"/>
            <a:ext cx="3048600" cy="1468500"/>
          </a:xfrm>
          <a:prstGeom prst="rect">
            <a:avLst/>
          </a:prstGeom>
          <a:noFill/>
          <a:ln>
            <a:noFill/>
          </a:ln>
        </p:spPr>
      </p:sp>
      <p:cxnSp>
        <p:nvCxnSpPr>
          <p:cNvPr id="69" name="Google Shape;69;p11"/>
          <p:cNvCxnSpPr/>
          <p:nvPr/>
        </p:nvCxnSpPr>
        <p:spPr>
          <a:xfrm rot="10800000">
            <a:off x="0" y="704725"/>
            <a:ext cx="9152400" cy="0"/>
          </a:xfrm>
          <a:prstGeom prst="straightConnector1">
            <a:avLst/>
          </a:prstGeom>
          <a:noFill/>
          <a:ln w="9525" cap="flat" cmpd="sng">
            <a:solidFill>
              <a:schemeClr val="lt1"/>
            </a:solidFill>
            <a:prstDash val="solid"/>
            <a:round/>
            <a:headEnd type="none" w="med" len="med"/>
            <a:tailEnd type="none" w="med" len="med"/>
          </a:ln>
        </p:spPr>
      </p:cxnSp>
      <p:sp>
        <p:nvSpPr>
          <p:cNvPr id="70" name="Google Shape;70;p11"/>
          <p:cNvSpPr txBox="1">
            <a:spLocks noGrp="1"/>
          </p:cNvSpPr>
          <p:nvPr>
            <p:ph type="title"/>
          </p:nvPr>
        </p:nvSpPr>
        <p:spPr>
          <a:xfrm>
            <a:off x="322275" y="116625"/>
            <a:ext cx="8494800" cy="393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1" name="Google Shape;71;p11"/>
          <p:cNvSpPr>
            <a:spLocks noGrp="1"/>
          </p:cNvSpPr>
          <p:nvPr>
            <p:ph type="pic" idx="5"/>
          </p:nvPr>
        </p:nvSpPr>
        <p:spPr>
          <a:xfrm>
            <a:off x="-4975" y="2192221"/>
            <a:ext cx="3048600" cy="1468500"/>
          </a:xfrm>
          <a:prstGeom prst="rect">
            <a:avLst/>
          </a:prstGeom>
          <a:noFill/>
          <a:ln>
            <a:noFill/>
          </a:ln>
        </p:spPr>
      </p:sp>
      <p:sp>
        <p:nvSpPr>
          <p:cNvPr id="72" name="Google Shape;72;p11"/>
          <p:cNvSpPr>
            <a:spLocks noGrp="1"/>
          </p:cNvSpPr>
          <p:nvPr>
            <p:ph type="pic" idx="6"/>
          </p:nvPr>
        </p:nvSpPr>
        <p:spPr>
          <a:xfrm>
            <a:off x="3054013" y="2192221"/>
            <a:ext cx="3031800" cy="1468500"/>
          </a:xfrm>
          <a:prstGeom prst="rect">
            <a:avLst/>
          </a:prstGeom>
          <a:noFill/>
          <a:ln>
            <a:noFill/>
          </a:ln>
        </p:spPr>
      </p:sp>
      <p:sp>
        <p:nvSpPr>
          <p:cNvPr id="73" name="Google Shape;73;p11"/>
          <p:cNvSpPr>
            <a:spLocks noGrp="1"/>
          </p:cNvSpPr>
          <p:nvPr>
            <p:ph type="pic" idx="7"/>
          </p:nvPr>
        </p:nvSpPr>
        <p:spPr>
          <a:xfrm>
            <a:off x="6095725" y="2192221"/>
            <a:ext cx="3048600" cy="1468500"/>
          </a:xfrm>
          <a:prstGeom prst="rect">
            <a:avLst/>
          </a:prstGeom>
          <a:noFill/>
          <a:ln>
            <a:noFill/>
          </a:ln>
        </p:spPr>
      </p:sp>
      <p:sp>
        <p:nvSpPr>
          <p:cNvPr id="74" name="Google Shape;74;p11"/>
          <p:cNvSpPr>
            <a:spLocks noGrp="1"/>
          </p:cNvSpPr>
          <p:nvPr>
            <p:ph type="pic" idx="8"/>
          </p:nvPr>
        </p:nvSpPr>
        <p:spPr>
          <a:xfrm>
            <a:off x="-4975" y="3674873"/>
            <a:ext cx="3048600" cy="1468500"/>
          </a:xfrm>
          <a:prstGeom prst="rect">
            <a:avLst/>
          </a:prstGeom>
          <a:noFill/>
          <a:ln>
            <a:noFill/>
          </a:ln>
        </p:spPr>
      </p:sp>
      <p:sp>
        <p:nvSpPr>
          <p:cNvPr id="75" name="Google Shape;75;p11"/>
          <p:cNvSpPr>
            <a:spLocks noGrp="1"/>
          </p:cNvSpPr>
          <p:nvPr>
            <p:ph type="pic" idx="9"/>
          </p:nvPr>
        </p:nvSpPr>
        <p:spPr>
          <a:xfrm>
            <a:off x="3054013" y="3674873"/>
            <a:ext cx="3031800" cy="1468500"/>
          </a:xfrm>
          <a:prstGeom prst="rect">
            <a:avLst/>
          </a:prstGeom>
          <a:noFill/>
          <a:ln>
            <a:noFill/>
          </a:ln>
        </p:spPr>
      </p:sp>
      <p:sp>
        <p:nvSpPr>
          <p:cNvPr id="76" name="Google Shape;76;p11"/>
          <p:cNvSpPr>
            <a:spLocks noGrp="1"/>
          </p:cNvSpPr>
          <p:nvPr>
            <p:ph type="pic" idx="13"/>
          </p:nvPr>
        </p:nvSpPr>
        <p:spPr>
          <a:xfrm>
            <a:off x="6095725" y="3674873"/>
            <a:ext cx="3048600" cy="1468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type="titleOnly">
  <p:cSld name="TITLE_ONLY">
    <p:spTree>
      <p:nvGrpSpPr>
        <p:cNvPr id="1" name="Shape 77"/>
        <p:cNvGrpSpPr/>
        <p:nvPr/>
      </p:nvGrpSpPr>
      <p:grpSpPr>
        <a:xfrm>
          <a:off x="0" y="0"/>
          <a:ext cx="0" cy="0"/>
          <a:chOff x="0" y="0"/>
          <a:chExt cx="0" cy="0"/>
        </a:xfrm>
      </p:grpSpPr>
      <p:sp>
        <p:nvSpPr>
          <p:cNvPr id="78" name="Google Shape;7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2"/>
          <p:cNvSpPr txBox="1">
            <a:spLocks noGrp="1"/>
          </p:cNvSpPr>
          <p:nvPr>
            <p:ph type="body" idx="1"/>
          </p:nvPr>
        </p:nvSpPr>
        <p:spPr>
          <a:xfrm>
            <a:off x="226525" y="2995441"/>
            <a:ext cx="8673000" cy="1931100"/>
          </a:xfrm>
          <a:prstGeom prst="rect">
            <a:avLst/>
          </a:prstGeom>
        </p:spPr>
        <p:txBody>
          <a:bodyPr spcFirstLastPara="1" wrap="square" lIns="91425" tIns="91425" rIns="91425" bIns="91425" anchor="b" anchorCtr="0">
            <a:normAutofit/>
          </a:bodyPr>
          <a:lstStyle>
            <a:lvl1pPr marL="457200" lvl="0"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marL="914400" lvl="1"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marL="1371600" lvl="2"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marL="1828800" lvl="3"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marL="2286000" lvl="4"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marL="2743200" lvl="5"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marL="3200400" lvl="6"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marL="3657600" lvl="7"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marL="4114800" lvl="8"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main point">
  <p:cSld name="TITLE_ONLY_1">
    <p:bg>
      <p:bgPr>
        <a:solidFill>
          <a:schemeClr val="dk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3"/>
          <p:cNvSpPr txBox="1">
            <a:spLocks noGrp="1"/>
          </p:cNvSpPr>
          <p:nvPr>
            <p:ph type="body" idx="1"/>
          </p:nvPr>
        </p:nvSpPr>
        <p:spPr>
          <a:xfrm>
            <a:off x="226525" y="2995441"/>
            <a:ext cx="8673000" cy="1931100"/>
          </a:xfrm>
          <a:prstGeom prst="rect">
            <a:avLst/>
          </a:prstGeom>
        </p:spPr>
        <p:txBody>
          <a:bodyPr spcFirstLastPara="1" wrap="square" lIns="91425" tIns="91425" rIns="91425" bIns="91425" anchor="b" anchorCtr="0">
            <a:normAutofit/>
          </a:bodyPr>
          <a:lstStyle>
            <a:lvl1pPr marL="457200" lvl="0"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marL="914400" lvl="1"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marL="1371600" lvl="2"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marL="1828800" lvl="3"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marL="2286000" lvl="4"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marL="2743200" lvl="5"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marL="3200400" lvl="6"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marL="3657600" lvl="7"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marL="4114800" lvl="8"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ONE_COLUMN_TEXT">
    <p:bg>
      <p:bgPr>
        <a:solidFill>
          <a:schemeClr val="dk1"/>
        </a:solidFill>
        <a:effectLst/>
      </p:bgPr>
    </p:bg>
    <p:spTree>
      <p:nvGrpSpPr>
        <p:cNvPr id="1" name="Shape 83"/>
        <p:cNvGrpSpPr/>
        <p:nvPr/>
      </p:nvGrpSpPr>
      <p:grpSpPr>
        <a:xfrm>
          <a:off x="0" y="0"/>
          <a:ext cx="0" cy="0"/>
          <a:chOff x="0" y="0"/>
          <a:chExt cx="0" cy="0"/>
        </a:xfrm>
      </p:grpSpPr>
      <p:sp>
        <p:nvSpPr>
          <p:cNvPr id="84" name="Google Shape;84;p14"/>
          <p:cNvSpPr>
            <a:spLocks noGrp="1"/>
          </p:cNvSpPr>
          <p:nvPr>
            <p:ph type="pic" idx="2"/>
          </p:nvPr>
        </p:nvSpPr>
        <p:spPr>
          <a:xfrm>
            <a:off x="4576350" y="0"/>
            <a:ext cx="4567500" cy="5153700"/>
          </a:xfrm>
          <a:prstGeom prst="rect">
            <a:avLst/>
          </a:prstGeom>
          <a:noFill/>
          <a:ln w="9525" cap="flat" cmpd="sng">
            <a:solidFill>
              <a:schemeClr val="lt1"/>
            </a:solidFill>
            <a:prstDash val="solid"/>
            <a:round/>
            <a:headEnd type="none" w="sm" len="sm"/>
            <a:tailEnd type="none" w="sm" len="sm"/>
          </a:ln>
        </p:spPr>
      </p:sp>
      <p:sp>
        <p:nvSpPr>
          <p:cNvPr id="85" name="Google Shape;85;p14"/>
          <p:cNvSpPr txBox="1">
            <a:spLocks noGrp="1"/>
          </p:cNvSpPr>
          <p:nvPr>
            <p:ph type="body" idx="1"/>
          </p:nvPr>
        </p:nvSpPr>
        <p:spPr>
          <a:xfrm>
            <a:off x="226525" y="2080439"/>
            <a:ext cx="4119000" cy="16788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30200">
              <a:spcBef>
                <a:spcPts val="0"/>
              </a:spcBef>
              <a:spcAft>
                <a:spcPts val="0"/>
              </a:spcAft>
              <a:buClr>
                <a:schemeClr val="lt1"/>
              </a:buClr>
              <a:buSzPts val="1600"/>
              <a:buChar char="○"/>
              <a:defRPr sz="1600">
                <a:solidFill>
                  <a:schemeClr val="lt1"/>
                </a:solidFill>
              </a:defRPr>
            </a:lvl2pPr>
            <a:lvl3pPr marL="1371600" lvl="2" indent="-330200">
              <a:spcBef>
                <a:spcPts val="0"/>
              </a:spcBef>
              <a:spcAft>
                <a:spcPts val="0"/>
              </a:spcAft>
              <a:buClr>
                <a:schemeClr val="lt1"/>
              </a:buClr>
              <a:buSzPts val="1600"/>
              <a:buChar char="■"/>
              <a:defRPr sz="1600">
                <a:solidFill>
                  <a:schemeClr val="lt1"/>
                </a:solidFill>
              </a:defRPr>
            </a:lvl3pPr>
            <a:lvl4pPr marL="1828800" lvl="3" indent="-330200">
              <a:spcBef>
                <a:spcPts val="0"/>
              </a:spcBef>
              <a:spcAft>
                <a:spcPts val="0"/>
              </a:spcAft>
              <a:buClr>
                <a:schemeClr val="lt1"/>
              </a:buClr>
              <a:buSzPts val="1600"/>
              <a:buChar char="●"/>
              <a:defRPr sz="1600">
                <a:solidFill>
                  <a:schemeClr val="lt1"/>
                </a:solidFill>
              </a:defRPr>
            </a:lvl4pPr>
            <a:lvl5pPr marL="2286000" lvl="4" indent="-330200">
              <a:spcBef>
                <a:spcPts val="0"/>
              </a:spcBef>
              <a:spcAft>
                <a:spcPts val="0"/>
              </a:spcAft>
              <a:buClr>
                <a:schemeClr val="lt1"/>
              </a:buClr>
              <a:buSzPts val="1600"/>
              <a:buChar char="○"/>
              <a:defRPr sz="1600">
                <a:solidFill>
                  <a:schemeClr val="lt1"/>
                </a:solidFill>
              </a:defRPr>
            </a:lvl5pPr>
            <a:lvl6pPr marL="2743200" lvl="5" indent="-330200">
              <a:spcBef>
                <a:spcPts val="0"/>
              </a:spcBef>
              <a:spcAft>
                <a:spcPts val="0"/>
              </a:spcAft>
              <a:buClr>
                <a:schemeClr val="lt1"/>
              </a:buClr>
              <a:buSzPts val="1600"/>
              <a:buChar char="■"/>
              <a:defRPr sz="1600">
                <a:solidFill>
                  <a:schemeClr val="lt1"/>
                </a:solidFill>
              </a:defRPr>
            </a:lvl6pPr>
            <a:lvl7pPr marL="3200400" lvl="6" indent="-330200">
              <a:spcBef>
                <a:spcPts val="0"/>
              </a:spcBef>
              <a:spcAft>
                <a:spcPts val="0"/>
              </a:spcAft>
              <a:buClr>
                <a:schemeClr val="lt1"/>
              </a:buClr>
              <a:buSzPts val="1600"/>
              <a:buChar char="●"/>
              <a:defRPr sz="1600">
                <a:solidFill>
                  <a:schemeClr val="lt1"/>
                </a:solidFill>
              </a:defRPr>
            </a:lvl7pPr>
            <a:lvl8pPr marL="3657600" lvl="7" indent="-330200">
              <a:spcBef>
                <a:spcPts val="0"/>
              </a:spcBef>
              <a:spcAft>
                <a:spcPts val="0"/>
              </a:spcAft>
              <a:buClr>
                <a:schemeClr val="lt1"/>
              </a:buClr>
              <a:buSzPts val="1600"/>
              <a:buChar char="○"/>
              <a:defRPr sz="1600">
                <a:solidFill>
                  <a:schemeClr val="lt1"/>
                </a:solidFill>
              </a:defRPr>
            </a:lvl8pPr>
            <a:lvl9pPr marL="4114800" lvl="8" indent="-330200">
              <a:spcBef>
                <a:spcPts val="0"/>
              </a:spcBef>
              <a:spcAft>
                <a:spcPts val="0"/>
              </a:spcAft>
              <a:buClr>
                <a:schemeClr val="lt1"/>
              </a:buClr>
              <a:buSzPts val="1600"/>
              <a:buChar char="■"/>
              <a:defRPr sz="1600">
                <a:solidFill>
                  <a:schemeClr val="lt1"/>
                </a:solidFill>
              </a:defRPr>
            </a:lvl9pPr>
          </a:lstStyle>
          <a:p>
            <a:endParaRPr/>
          </a:p>
        </p:txBody>
      </p:sp>
      <p:sp>
        <p:nvSpPr>
          <p:cNvPr id="86" name="Google Shape;8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4"/>
          <p:cNvSpPr txBox="1">
            <a:spLocks noGrp="1"/>
          </p:cNvSpPr>
          <p:nvPr>
            <p:ph type="title"/>
          </p:nvPr>
        </p:nvSpPr>
        <p:spPr>
          <a:xfrm>
            <a:off x="226525" y="1271099"/>
            <a:ext cx="41190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lt1"/>
              </a:buClr>
              <a:buSzPts val="2500"/>
              <a:buNone/>
              <a:defRPr sz="2500">
                <a:solidFill>
                  <a:schemeClr val="lt1"/>
                </a:solidFill>
              </a:defRPr>
            </a:lvl1pPr>
            <a:lvl2pPr lvl="1">
              <a:lnSpc>
                <a:spcPct val="80000"/>
              </a:lnSpc>
              <a:spcBef>
                <a:spcPts val="0"/>
              </a:spcBef>
              <a:spcAft>
                <a:spcPts val="0"/>
              </a:spcAft>
              <a:buClr>
                <a:schemeClr val="lt1"/>
              </a:buClr>
              <a:buSzPts val="2500"/>
              <a:buNone/>
              <a:defRPr sz="2500">
                <a:solidFill>
                  <a:schemeClr val="lt1"/>
                </a:solidFill>
              </a:defRPr>
            </a:lvl2pPr>
            <a:lvl3pPr lvl="2">
              <a:lnSpc>
                <a:spcPct val="80000"/>
              </a:lnSpc>
              <a:spcBef>
                <a:spcPts val="0"/>
              </a:spcBef>
              <a:spcAft>
                <a:spcPts val="0"/>
              </a:spcAft>
              <a:buClr>
                <a:schemeClr val="lt1"/>
              </a:buClr>
              <a:buSzPts val="2500"/>
              <a:buNone/>
              <a:defRPr sz="2500">
                <a:solidFill>
                  <a:schemeClr val="lt1"/>
                </a:solidFill>
              </a:defRPr>
            </a:lvl3pPr>
            <a:lvl4pPr lvl="3">
              <a:lnSpc>
                <a:spcPct val="80000"/>
              </a:lnSpc>
              <a:spcBef>
                <a:spcPts val="0"/>
              </a:spcBef>
              <a:spcAft>
                <a:spcPts val="0"/>
              </a:spcAft>
              <a:buClr>
                <a:schemeClr val="lt1"/>
              </a:buClr>
              <a:buSzPts val="2500"/>
              <a:buNone/>
              <a:defRPr sz="2500">
                <a:solidFill>
                  <a:schemeClr val="lt1"/>
                </a:solidFill>
              </a:defRPr>
            </a:lvl4pPr>
            <a:lvl5pPr lvl="4">
              <a:lnSpc>
                <a:spcPct val="80000"/>
              </a:lnSpc>
              <a:spcBef>
                <a:spcPts val="0"/>
              </a:spcBef>
              <a:spcAft>
                <a:spcPts val="0"/>
              </a:spcAft>
              <a:buClr>
                <a:schemeClr val="lt1"/>
              </a:buClr>
              <a:buSzPts val="2500"/>
              <a:buNone/>
              <a:defRPr sz="2500">
                <a:solidFill>
                  <a:schemeClr val="lt1"/>
                </a:solidFill>
              </a:defRPr>
            </a:lvl5pPr>
            <a:lvl6pPr lvl="5">
              <a:lnSpc>
                <a:spcPct val="80000"/>
              </a:lnSpc>
              <a:spcBef>
                <a:spcPts val="0"/>
              </a:spcBef>
              <a:spcAft>
                <a:spcPts val="0"/>
              </a:spcAft>
              <a:buClr>
                <a:schemeClr val="lt1"/>
              </a:buClr>
              <a:buSzPts val="2500"/>
              <a:buNone/>
              <a:defRPr sz="2500">
                <a:solidFill>
                  <a:schemeClr val="lt1"/>
                </a:solidFill>
              </a:defRPr>
            </a:lvl6pPr>
            <a:lvl7pPr lvl="6">
              <a:lnSpc>
                <a:spcPct val="80000"/>
              </a:lnSpc>
              <a:spcBef>
                <a:spcPts val="0"/>
              </a:spcBef>
              <a:spcAft>
                <a:spcPts val="0"/>
              </a:spcAft>
              <a:buClr>
                <a:schemeClr val="lt1"/>
              </a:buClr>
              <a:buSzPts val="2500"/>
              <a:buNone/>
              <a:defRPr sz="2500">
                <a:solidFill>
                  <a:schemeClr val="lt1"/>
                </a:solidFill>
              </a:defRPr>
            </a:lvl7pPr>
            <a:lvl8pPr lvl="7">
              <a:lnSpc>
                <a:spcPct val="80000"/>
              </a:lnSpc>
              <a:spcBef>
                <a:spcPts val="0"/>
              </a:spcBef>
              <a:spcAft>
                <a:spcPts val="0"/>
              </a:spcAft>
              <a:buClr>
                <a:schemeClr val="lt1"/>
              </a:buClr>
              <a:buSzPts val="2500"/>
              <a:buNone/>
              <a:defRPr sz="2500">
                <a:solidFill>
                  <a:schemeClr val="lt1"/>
                </a:solidFill>
              </a:defRPr>
            </a:lvl8pPr>
            <a:lvl9pPr lvl="8">
              <a:lnSpc>
                <a:spcPct val="80000"/>
              </a:lnSpc>
              <a:spcBef>
                <a:spcPts val="0"/>
              </a:spcBef>
              <a:spcAft>
                <a:spcPts val="0"/>
              </a:spcAft>
              <a:buClr>
                <a:schemeClr val="lt1"/>
              </a:buClr>
              <a:buSzPts val="2500"/>
              <a:buNone/>
              <a:defRPr sz="25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gallery 2">
  <p:cSld name="MAIN_POINT">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5"/>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15"/>
          <p:cNvSpPr>
            <a:spLocks noGrp="1"/>
          </p:cNvSpPr>
          <p:nvPr>
            <p:ph type="pic" idx="2"/>
          </p:nvPr>
        </p:nvSpPr>
        <p:spPr>
          <a:xfrm>
            <a:off x="2315425" y="226625"/>
            <a:ext cx="3733800" cy="4690500"/>
          </a:xfrm>
          <a:prstGeom prst="rect">
            <a:avLst/>
          </a:prstGeom>
          <a:noFill/>
          <a:ln w="9525" cap="flat" cmpd="sng">
            <a:solidFill>
              <a:schemeClr val="dk1"/>
            </a:solidFill>
            <a:prstDash val="solid"/>
            <a:round/>
            <a:headEnd type="none" w="sm" len="sm"/>
            <a:tailEnd type="none" w="sm" len="sm"/>
          </a:ln>
        </p:spPr>
      </p:sp>
      <p:sp>
        <p:nvSpPr>
          <p:cNvPr id="92" name="Google Shape;92;p15"/>
          <p:cNvSpPr>
            <a:spLocks noGrp="1"/>
          </p:cNvSpPr>
          <p:nvPr>
            <p:ph type="pic" idx="3"/>
          </p:nvPr>
        </p:nvSpPr>
        <p:spPr>
          <a:xfrm>
            <a:off x="6255975" y="1391900"/>
            <a:ext cx="2661600" cy="2359500"/>
          </a:xfrm>
          <a:prstGeom prst="rect">
            <a:avLst/>
          </a:prstGeom>
          <a:noFill/>
          <a:ln w="9525" cap="flat" cmpd="sng">
            <a:solidFill>
              <a:schemeClr val="dk1"/>
            </a:solidFill>
            <a:prstDash val="solid"/>
            <a:round/>
            <a:headEnd type="none" w="sm" len="sm"/>
            <a:tailEnd type="none" w="sm" len="sm"/>
          </a:ln>
        </p:spPr>
      </p:sp>
      <p:sp>
        <p:nvSpPr>
          <p:cNvPr id="93" name="Google Shape;93;p15"/>
          <p:cNvSpPr txBox="1">
            <a:spLocks noGrp="1"/>
          </p:cNvSpPr>
          <p:nvPr>
            <p:ph type="title" idx="4"/>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ody and chart">
  <p:cSld name="SECTION_TITLE_AND_DESCRIPTION">
    <p:spTree>
      <p:nvGrpSpPr>
        <p:cNvPr id="1" name="Shape 94"/>
        <p:cNvGrpSpPr/>
        <p:nvPr/>
      </p:nvGrpSpPr>
      <p:grpSpPr>
        <a:xfrm>
          <a:off x="0" y="0"/>
          <a:ext cx="0" cy="0"/>
          <a:chOff x="0" y="0"/>
          <a:chExt cx="0" cy="0"/>
        </a:xfrm>
      </p:grpSpPr>
      <p:sp>
        <p:nvSpPr>
          <p:cNvPr id="95" name="Google Shape;95;p16"/>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6"/>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8" name="Google Shape;98;p16"/>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600"/>
              <a:buNone/>
              <a:defRPr sz="600" b="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
        <p:nvSpPr>
          <p:cNvPr id="99" name="Google Shape;99;p16"/>
          <p:cNvSpPr txBox="1">
            <a:spLocks noGrp="1"/>
          </p:cNvSpPr>
          <p:nvPr>
            <p:ph type="title" idx="3"/>
          </p:nvPr>
        </p:nvSpPr>
        <p:spPr>
          <a:xfrm>
            <a:off x="226525" y="1271099"/>
            <a:ext cx="41190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a:endParaRPr/>
          </a:p>
        </p:txBody>
      </p:sp>
      <p:sp>
        <p:nvSpPr>
          <p:cNvPr id="100" name="Google Shape;100;p16"/>
          <p:cNvSpPr txBox="1">
            <a:spLocks noGrp="1"/>
          </p:cNvSpPr>
          <p:nvPr>
            <p:ph type="body" idx="1"/>
          </p:nvPr>
        </p:nvSpPr>
        <p:spPr>
          <a:xfrm>
            <a:off x="226525" y="2080439"/>
            <a:ext cx="41190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one column text">
  <p:cSld name="SECTION_TITLE_AND_DESCRIPTION_1">
    <p:spTree>
      <p:nvGrpSpPr>
        <p:cNvPr id="1" name="Shape 101"/>
        <p:cNvGrpSpPr/>
        <p:nvPr/>
      </p:nvGrpSpPr>
      <p:grpSpPr>
        <a:xfrm>
          <a:off x="0" y="0"/>
          <a:ext cx="0" cy="0"/>
          <a:chOff x="0" y="0"/>
          <a:chExt cx="0" cy="0"/>
        </a:xfrm>
      </p:grpSpPr>
      <p:sp>
        <p:nvSpPr>
          <p:cNvPr id="102" name="Google Shape;102;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17"/>
          <p:cNvSpPr txBox="1">
            <a:spLocks noGrp="1"/>
          </p:cNvSpPr>
          <p:nvPr>
            <p:ph type="title"/>
          </p:nvPr>
        </p:nvSpPr>
        <p:spPr>
          <a:xfrm>
            <a:off x="226525" y="697649"/>
            <a:ext cx="41190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a:endParaRPr/>
          </a:p>
        </p:txBody>
      </p:sp>
      <p:sp>
        <p:nvSpPr>
          <p:cNvPr id="105" name="Google Shape;105;p17"/>
          <p:cNvSpPr txBox="1">
            <a:spLocks noGrp="1"/>
          </p:cNvSpPr>
          <p:nvPr>
            <p:ph type="body" idx="1"/>
          </p:nvPr>
        </p:nvSpPr>
        <p:spPr>
          <a:xfrm>
            <a:off x="226525" y="2509639"/>
            <a:ext cx="41190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17"/>
          <p:cNvSpPr txBox="1">
            <a:spLocks noGrp="1"/>
          </p:cNvSpPr>
          <p:nvPr>
            <p:ph type="subTitle" idx="2"/>
          </p:nvPr>
        </p:nvSpPr>
        <p:spPr>
          <a:xfrm>
            <a:off x="226525" y="1710600"/>
            <a:ext cx="3994800" cy="6027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big ideas">
  <p:cSld name="SECTION_TITLE_AND_DESCRIPTION_1_1">
    <p:spTree>
      <p:nvGrpSpPr>
        <p:cNvPr id="1" name="Shape 107"/>
        <p:cNvGrpSpPr/>
        <p:nvPr/>
      </p:nvGrpSpPr>
      <p:grpSpPr>
        <a:xfrm>
          <a:off x="0" y="0"/>
          <a:ext cx="0" cy="0"/>
          <a:chOff x="0" y="0"/>
          <a:chExt cx="0" cy="0"/>
        </a:xfrm>
      </p:grpSpPr>
      <p:sp>
        <p:nvSpPr>
          <p:cNvPr id="108" name="Google Shape;108;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0" name="Google Shape;110;p18"/>
          <p:cNvSpPr txBox="1">
            <a:spLocks noGrp="1"/>
          </p:cNvSpPr>
          <p:nvPr>
            <p:ph type="title"/>
          </p:nvPr>
        </p:nvSpPr>
        <p:spPr>
          <a:xfrm>
            <a:off x="226525" y="697649"/>
            <a:ext cx="41190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a:endParaRPr/>
          </a:p>
        </p:txBody>
      </p:sp>
      <p:sp>
        <p:nvSpPr>
          <p:cNvPr id="111" name="Google Shape;111;p18"/>
          <p:cNvSpPr txBox="1">
            <a:spLocks noGrp="1"/>
          </p:cNvSpPr>
          <p:nvPr>
            <p:ph type="body" idx="1"/>
          </p:nvPr>
        </p:nvSpPr>
        <p:spPr>
          <a:xfrm>
            <a:off x="226525" y="2509639"/>
            <a:ext cx="41190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2" name="Google Shape;112;p18"/>
          <p:cNvSpPr txBox="1">
            <a:spLocks noGrp="1"/>
          </p:cNvSpPr>
          <p:nvPr>
            <p:ph type="subTitle" idx="2"/>
          </p:nvPr>
        </p:nvSpPr>
        <p:spPr>
          <a:xfrm>
            <a:off x="226525" y="1710600"/>
            <a:ext cx="3994800" cy="6027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body" idx="3"/>
          </p:nvPr>
        </p:nvSpPr>
        <p:spPr>
          <a:xfrm>
            <a:off x="4798500" y="2509639"/>
            <a:ext cx="41190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2"/>
              </a:buClr>
              <a:buSzPts val="1200"/>
              <a:buChar char="●"/>
              <a:defRPr sz="1200">
                <a:solidFill>
                  <a:schemeClr val="dk2"/>
                </a:solidFill>
              </a:defRPr>
            </a:lvl1pPr>
            <a:lvl2pPr marL="914400" lvl="1" indent="-304800">
              <a:spcBef>
                <a:spcPts val="0"/>
              </a:spcBef>
              <a:spcAft>
                <a:spcPts val="0"/>
              </a:spcAft>
              <a:buClr>
                <a:schemeClr val="dk2"/>
              </a:buClr>
              <a:buSzPts val="1200"/>
              <a:buChar char="○"/>
              <a:defRPr sz="1200">
                <a:solidFill>
                  <a:schemeClr val="dk2"/>
                </a:solidFill>
              </a:defRPr>
            </a:lvl2pPr>
            <a:lvl3pPr marL="1371600" lvl="2" indent="-304800">
              <a:spcBef>
                <a:spcPts val="0"/>
              </a:spcBef>
              <a:spcAft>
                <a:spcPts val="0"/>
              </a:spcAft>
              <a:buClr>
                <a:schemeClr val="dk2"/>
              </a:buClr>
              <a:buSzPts val="1200"/>
              <a:buChar char="■"/>
              <a:defRPr sz="1200">
                <a:solidFill>
                  <a:schemeClr val="dk2"/>
                </a:solidFill>
              </a:defRPr>
            </a:lvl3pPr>
            <a:lvl4pPr marL="1828800" lvl="3" indent="-304800">
              <a:spcBef>
                <a:spcPts val="0"/>
              </a:spcBef>
              <a:spcAft>
                <a:spcPts val="0"/>
              </a:spcAft>
              <a:buClr>
                <a:schemeClr val="dk2"/>
              </a:buClr>
              <a:buSzPts val="1200"/>
              <a:buChar char="●"/>
              <a:defRPr sz="1200">
                <a:solidFill>
                  <a:schemeClr val="dk2"/>
                </a:solidFill>
              </a:defRPr>
            </a:lvl4pPr>
            <a:lvl5pPr marL="2286000" lvl="4" indent="-304800">
              <a:spcBef>
                <a:spcPts val="0"/>
              </a:spcBef>
              <a:spcAft>
                <a:spcPts val="0"/>
              </a:spcAft>
              <a:buClr>
                <a:schemeClr val="dk2"/>
              </a:buClr>
              <a:buSzPts val="1200"/>
              <a:buChar char="○"/>
              <a:defRPr sz="1200">
                <a:solidFill>
                  <a:schemeClr val="dk2"/>
                </a:solidFill>
              </a:defRPr>
            </a:lvl5pPr>
            <a:lvl6pPr marL="2743200" lvl="5" indent="-304800">
              <a:spcBef>
                <a:spcPts val="0"/>
              </a:spcBef>
              <a:spcAft>
                <a:spcPts val="0"/>
              </a:spcAft>
              <a:buClr>
                <a:schemeClr val="dk2"/>
              </a:buClr>
              <a:buSzPts val="1200"/>
              <a:buChar char="■"/>
              <a:defRPr sz="1200">
                <a:solidFill>
                  <a:schemeClr val="dk2"/>
                </a:solidFill>
              </a:defRPr>
            </a:lvl6pPr>
            <a:lvl7pPr marL="3200400" lvl="6" indent="-304800">
              <a:spcBef>
                <a:spcPts val="0"/>
              </a:spcBef>
              <a:spcAft>
                <a:spcPts val="0"/>
              </a:spcAft>
              <a:buClr>
                <a:schemeClr val="dk2"/>
              </a:buClr>
              <a:buSzPts val="1200"/>
              <a:buChar char="●"/>
              <a:defRPr sz="1200">
                <a:solidFill>
                  <a:schemeClr val="dk2"/>
                </a:solidFill>
              </a:defRPr>
            </a:lvl7pPr>
            <a:lvl8pPr marL="3657600" lvl="7" indent="-304800">
              <a:spcBef>
                <a:spcPts val="0"/>
              </a:spcBef>
              <a:spcAft>
                <a:spcPts val="0"/>
              </a:spcAft>
              <a:buClr>
                <a:schemeClr val="dk2"/>
              </a:buClr>
              <a:buSzPts val="1200"/>
              <a:buChar char="○"/>
              <a:defRPr sz="1200">
                <a:solidFill>
                  <a:schemeClr val="dk2"/>
                </a:solidFill>
              </a:defRPr>
            </a:lvl8pPr>
            <a:lvl9pPr marL="4114800" lvl="8" indent="-304800">
              <a:spcBef>
                <a:spcPts val="0"/>
              </a:spcBef>
              <a:spcAft>
                <a:spcPts val="0"/>
              </a:spcAft>
              <a:buClr>
                <a:schemeClr val="dk2"/>
              </a:buClr>
              <a:buSzPts val="1200"/>
              <a:buChar char="■"/>
              <a:defRPr sz="1200">
                <a:solidFill>
                  <a:schemeClr val="dk2"/>
                </a:solidFill>
              </a:defRPr>
            </a:lvl9pPr>
          </a:lstStyle>
          <a:p>
            <a:endParaRPr/>
          </a:p>
        </p:txBody>
      </p:sp>
      <p:sp>
        <p:nvSpPr>
          <p:cNvPr id="114" name="Google Shape;114;p18"/>
          <p:cNvSpPr txBox="1">
            <a:spLocks noGrp="1"/>
          </p:cNvSpPr>
          <p:nvPr>
            <p:ph type="subTitle" idx="4"/>
          </p:nvPr>
        </p:nvSpPr>
        <p:spPr>
          <a:xfrm>
            <a:off x="4798500" y="1710600"/>
            <a:ext cx="3994800" cy="60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three storyboards 2">
  <p:cSld name="CAPTION_ONLY">
    <p:bg>
      <p:bgPr>
        <a:solidFill>
          <a:schemeClr val="dk1"/>
        </a:solidFill>
        <a:effectLst/>
      </p:bgPr>
    </p:bg>
    <p:spTree>
      <p:nvGrpSpPr>
        <p:cNvPr id="1" name="Shape 115"/>
        <p:cNvGrpSpPr/>
        <p:nvPr/>
      </p:nvGrpSpPr>
      <p:grpSpPr>
        <a:xfrm>
          <a:off x="0" y="0"/>
          <a:ext cx="0" cy="0"/>
          <a:chOff x="0" y="0"/>
          <a:chExt cx="0" cy="0"/>
        </a:xfrm>
      </p:grpSpPr>
      <p:sp>
        <p:nvSpPr>
          <p:cNvPr id="116" name="Google Shape;116;p19"/>
          <p:cNvSpPr/>
          <p:nvPr/>
        </p:nvSpPr>
        <p:spPr>
          <a:xfrm>
            <a:off x="0" y="4063950"/>
            <a:ext cx="3060000" cy="1079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17" name="Google Shape;117;p19"/>
          <p:cNvSpPr>
            <a:spLocks noGrp="1"/>
          </p:cNvSpPr>
          <p:nvPr>
            <p:ph type="pic" idx="2"/>
          </p:nvPr>
        </p:nvSpPr>
        <p:spPr>
          <a:xfrm>
            <a:off x="0" y="709975"/>
            <a:ext cx="3043800" cy="3346500"/>
          </a:xfrm>
          <a:prstGeom prst="rect">
            <a:avLst/>
          </a:prstGeom>
          <a:noFill/>
          <a:ln>
            <a:noFill/>
          </a:ln>
        </p:spPr>
      </p:sp>
      <p:cxnSp>
        <p:nvCxnSpPr>
          <p:cNvPr id="118" name="Google Shape;118;p19"/>
          <p:cNvCxnSpPr/>
          <p:nvPr/>
        </p:nvCxnSpPr>
        <p:spPr>
          <a:xfrm>
            <a:off x="3048525" y="703650"/>
            <a:ext cx="0" cy="444870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9"/>
          <p:cNvCxnSpPr/>
          <p:nvPr/>
        </p:nvCxnSpPr>
        <p:spPr>
          <a:xfrm>
            <a:off x="6090575" y="703650"/>
            <a:ext cx="0" cy="444870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9"/>
          <p:cNvCxnSpPr/>
          <p:nvPr/>
        </p:nvCxnSpPr>
        <p:spPr>
          <a:xfrm rot="10800000">
            <a:off x="0" y="704725"/>
            <a:ext cx="9152400" cy="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19"/>
          <p:cNvSpPr txBox="1">
            <a:spLocks noGrp="1"/>
          </p:cNvSpPr>
          <p:nvPr>
            <p:ph type="title"/>
          </p:nvPr>
        </p:nvSpPr>
        <p:spPr>
          <a:xfrm>
            <a:off x="161850" y="4156448"/>
            <a:ext cx="27267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a:endParaRPr/>
          </a:p>
        </p:txBody>
      </p:sp>
      <p:sp>
        <p:nvSpPr>
          <p:cNvPr id="122" name="Google Shape;122;p19"/>
          <p:cNvSpPr txBox="1">
            <a:spLocks noGrp="1"/>
          </p:cNvSpPr>
          <p:nvPr>
            <p:ph type="body" idx="1"/>
          </p:nvPr>
        </p:nvSpPr>
        <p:spPr>
          <a:xfrm>
            <a:off x="161850" y="4626190"/>
            <a:ext cx="2726700" cy="393600"/>
          </a:xfrm>
          <a:prstGeom prst="rect">
            <a:avLst/>
          </a:prstGeom>
        </p:spPr>
        <p:txBody>
          <a:bodyPr spcFirstLastPara="1" wrap="square" lIns="91425" tIns="91425" rIns="91425" bIns="91425" anchor="ctr" anchorCtr="0">
            <a:noAutofit/>
          </a:bodyPr>
          <a:lstStyle>
            <a:lvl1pPr marL="457200" lvl="0" indent="-292100">
              <a:lnSpc>
                <a:spcPct val="90000"/>
              </a:lnSpc>
              <a:spcBef>
                <a:spcPts val="0"/>
              </a:spcBef>
              <a:spcAft>
                <a:spcPts val="0"/>
              </a:spcAft>
              <a:buSzPts val="1000"/>
              <a:buChar char="●"/>
              <a:defRPr sz="1000"/>
            </a:lvl1pPr>
            <a:lvl2pPr marL="914400" lvl="1" indent="-292100">
              <a:lnSpc>
                <a:spcPct val="90000"/>
              </a:lnSpc>
              <a:spcBef>
                <a:spcPts val="0"/>
              </a:spcBef>
              <a:spcAft>
                <a:spcPts val="0"/>
              </a:spcAft>
              <a:buSzPts val="1000"/>
              <a:buChar char="○"/>
              <a:defRPr sz="1000"/>
            </a:lvl2pPr>
            <a:lvl3pPr marL="1371600" lvl="2" indent="-292100">
              <a:lnSpc>
                <a:spcPct val="90000"/>
              </a:lnSpc>
              <a:spcBef>
                <a:spcPts val="0"/>
              </a:spcBef>
              <a:spcAft>
                <a:spcPts val="0"/>
              </a:spcAft>
              <a:buSzPts val="1000"/>
              <a:buChar char="■"/>
              <a:defRPr sz="1000"/>
            </a:lvl3pPr>
            <a:lvl4pPr marL="1828800" lvl="3" indent="-292100">
              <a:lnSpc>
                <a:spcPct val="90000"/>
              </a:lnSpc>
              <a:spcBef>
                <a:spcPts val="0"/>
              </a:spcBef>
              <a:spcAft>
                <a:spcPts val="0"/>
              </a:spcAft>
              <a:buSzPts val="1000"/>
              <a:buChar char="●"/>
              <a:defRPr sz="1000"/>
            </a:lvl4pPr>
            <a:lvl5pPr marL="2286000" lvl="4" indent="-292100">
              <a:lnSpc>
                <a:spcPct val="90000"/>
              </a:lnSpc>
              <a:spcBef>
                <a:spcPts val="0"/>
              </a:spcBef>
              <a:spcAft>
                <a:spcPts val="0"/>
              </a:spcAft>
              <a:buSzPts val="1000"/>
              <a:buChar char="○"/>
              <a:defRPr sz="1000"/>
            </a:lvl5pPr>
            <a:lvl6pPr marL="2743200" lvl="5" indent="-292100">
              <a:lnSpc>
                <a:spcPct val="90000"/>
              </a:lnSpc>
              <a:spcBef>
                <a:spcPts val="0"/>
              </a:spcBef>
              <a:spcAft>
                <a:spcPts val="0"/>
              </a:spcAft>
              <a:buSzPts val="1000"/>
              <a:buChar char="■"/>
              <a:defRPr sz="1000"/>
            </a:lvl6pPr>
            <a:lvl7pPr marL="3200400" lvl="6" indent="-292100">
              <a:lnSpc>
                <a:spcPct val="90000"/>
              </a:lnSpc>
              <a:spcBef>
                <a:spcPts val="0"/>
              </a:spcBef>
              <a:spcAft>
                <a:spcPts val="0"/>
              </a:spcAft>
              <a:buSzPts val="1000"/>
              <a:buChar char="●"/>
              <a:defRPr sz="1000"/>
            </a:lvl7pPr>
            <a:lvl8pPr marL="3657600" lvl="7" indent="-292100">
              <a:lnSpc>
                <a:spcPct val="90000"/>
              </a:lnSpc>
              <a:spcBef>
                <a:spcPts val="0"/>
              </a:spcBef>
              <a:spcAft>
                <a:spcPts val="0"/>
              </a:spcAft>
              <a:buSzPts val="1000"/>
              <a:buChar char="○"/>
              <a:defRPr sz="1000"/>
            </a:lvl8pPr>
            <a:lvl9pPr marL="4114800" lvl="8" indent="-292100">
              <a:lnSpc>
                <a:spcPct val="90000"/>
              </a:lnSpc>
              <a:spcBef>
                <a:spcPts val="0"/>
              </a:spcBef>
              <a:spcAft>
                <a:spcPts val="0"/>
              </a:spcAft>
              <a:buSzPts val="1000"/>
              <a:buChar char="■"/>
              <a:defRPr sz="1000"/>
            </a:lvl9pPr>
          </a:lstStyle>
          <a:p>
            <a:endParaRPr/>
          </a:p>
        </p:txBody>
      </p:sp>
      <p:sp>
        <p:nvSpPr>
          <p:cNvPr id="123" name="Google Shape;123;p19"/>
          <p:cNvSpPr/>
          <p:nvPr/>
        </p:nvSpPr>
        <p:spPr>
          <a:xfrm>
            <a:off x="6095725" y="4063950"/>
            <a:ext cx="3060000" cy="1079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4" name="Google Shape;124;p19"/>
          <p:cNvSpPr>
            <a:spLocks noGrp="1"/>
          </p:cNvSpPr>
          <p:nvPr>
            <p:ph type="pic" idx="3"/>
          </p:nvPr>
        </p:nvSpPr>
        <p:spPr>
          <a:xfrm>
            <a:off x="6095725" y="709975"/>
            <a:ext cx="3043800" cy="3346500"/>
          </a:xfrm>
          <a:prstGeom prst="rect">
            <a:avLst/>
          </a:prstGeom>
          <a:noFill/>
          <a:ln>
            <a:noFill/>
          </a:ln>
        </p:spPr>
      </p:sp>
      <p:sp>
        <p:nvSpPr>
          <p:cNvPr id="125" name="Google Shape;125;p19"/>
          <p:cNvSpPr txBox="1">
            <a:spLocks noGrp="1"/>
          </p:cNvSpPr>
          <p:nvPr>
            <p:ph type="title" idx="4"/>
          </p:nvPr>
        </p:nvSpPr>
        <p:spPr>
          <a:xfrm>
            <a:off x="6257575" y="4156448"/>
            <a:ext cx="27267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a:endParaRPr/>
          </a:p>
        </p:txBody>
      </p:sp>
      <p:sp>
        <p:nvSpPr>
          <p:cNvPr id="126" name="Google Shape;126;p19"/>
          <p:cNvSpPr txBox="1">
            <a:spLocks noGrp="1"/>
          </p:cNvSpPr>
          <p:nvPr>
            <p:ph type="body" idx="5"/>
          </p:nvPr>
        </p:nvSpPr>
        <p:spPr>
          <a:xfrm>
            <a:off x="6257575" y="4626190"/>
            <a:ext cx="2726700" cy="393600"/>
          </a:xfrm>
          <a:prstGeom prst="rect">
            <a:avLst/>
          </a:prstGeom>
        </p:spPr>
        <p:txBody>
          <a:bodyPr spcFirstLastPara="1" wrap="square" lIns="91425" tIns="91425" rIns="91425" bIns="91425" anchor="ctr" anchorCtr="0">
            <a:noAutofit/>
          </a:bodyPr>
          <a:lstStyle>
            <a:lvl1pPr marL="457200" lvl="0" indent="-292100">
              <a:lnSpc>
                <a:spcPct val="90000"/>
              </a:lnSpc>
              <a:spcBef>
                <a:spcPts val="0"/>
              </a:spcBef>
              <a:spcAft>
                <a:spcPts val="0"/>
              </a:spcAft>
              <a:buSzPts val="1000"/>
              <a:buChar char="●"/>
              <a:defRPr sz="1000"/>
            </a:lvl1pPr>
            <a:lvl2pPr marL="914400" lvl="1" indent="-292100">
              <a:lnSpc>
                <a:spcPct val="90000"/>
              </a:lnSpc>
              <a:spcBef>
                <a:spcPts val="0"/>
              </a:spcBef>
              <a:spcAft>
                <a:spcPts val="0"/>
              </a:spcAft>
              <a:buSzPts val="1000"/>
              <a:buChar char="○"/>
              <a:defRPr sz="1000"/>
            </a:lvl2pPr>
            <a:lvl3pPr marL="1371600" lvl="2" indent="-292100">
              <a:lnSpc>
                <a:spcPct val="90000"/>
              </a:lnSpc>
              <a:spcBef>
                <a:spcPts val="0"/>
              </a:spcBef>
              <a:spcAft>
                <a:spcPts val="0"/>
              </a:spcAft>
              <a:buSzPts val="1000"/>
              <a:buChar char="■"/>
              <a:defRPr sz="1000"/>
            </a:lvl3pPr>
            <a:lvl4pPr marL="1828800" lvl="3" indent="-292100">
              <a:lnSpc>
                <a:spcPct val="90000"/>
              </a:lnSpc>
              <a:spcBef>
                <a:spcPts val="0"/>
              </a:spcBef>
              <a:spcAft>
                <a:spcPts val="0"/>
              </a:spcAft>
              <a:buSzPts val="1000"/>
              <a:buChar char="●"/>
              <a:defRPr sz="1000"/>
            </a:lvl4pPr>
            <a:lvl5pPr marL="2286000" lvl="4" indent="-292100">
              <a:lnSpc>
                <a:spcPct val="90000"/>
              </a:lnSpc>
              <a:spcBef>
                <a:spcPts val="0"/>
              </a:spcBef>
              <a:spcAft>
                <a:spcPts val="0"/>
              </a:spcAft>
              <a:buSzPts val="1000"/>
              <a:buChar char="○"/>
              <a:defRPr sz="1000"/>
            </a:lvl5pPr>
            <a:lvl6pPr marL="2743200" lvl="5" indent="-292100">
              <a:lnSpc>
                <a:spcPct val="90000"/>
              </a:lnSpc>
              <a:spcBef>
                <a:spcPts val="0"/>
              </a:spcBef>
              <a:spcAft>
                <a:spcPts val="0"/>
              </a:spcAft>
              <a:buSzPts val="1000"/>
              <a:buChar char="■"/>
              <a:defRPr sz="1000"/>
            </a:lvl6pPr>
            <a:lvl7pPr marL="3200400" lvl="6" indent="-292100">
              <a:lnSpc>
                <a:spcPct val="90000"/>
              </a:lnSpc>
              <a:spcBef>
                <a:spcPts val="0"/>
              </a:spcBef>
              <a:spcAft>
                <a:spcPts val="0"/>
              </a:spcAft>
              <a:buSzPts val="1000"/>
              <a:buChar char="●"/>
              <a:defRPr sz="1000"/>
            </a:lvl7pPr>
            <a:lvl8pPr marL="3657600" lvl="7" indent="-292100">
              <a:lnSpc>
                <a:spcPct val="90000"/>
              </a:lnSpc>
              <a:spcBef>
                <a:spcPts val="0"/>
              </a:spcBef>
              <a:spcAft>
                <a:spcPts val="0"/>
              </a:spcAft>
              <a:buSzPts val="1000"/>
              <a:buChar char="○"/>
              <a:defRPr sz="1000"/>
            </a:lvl8pPr>
            <a:lvl9pPr marL="4114800" lvl="8" indent="-292100">
              <a:lnSpc>
                <a:spcPct val="90000"/>
              </a:lnSpc>
              <a:spcBef>
                <a:spcPts val="0"/>
              </a:spcBef>
              <a:spcAft>
                <a:spcPts val="0"/>
              </a:spcAft>
              <a:buSzPts val="1000"/>
              <a:buChar char="■"/>
              <a:defRPr sz="1000"/>
            </a:lvl9pPr>
          </a:lstStyle>
          <a:p>
            <a:endParaRPr/>
          </a:p>
        </p:txBody>
      </p:sp>
      <p:sp>
        <p:nvSpPr>
          <p:cNvPr id="127" name="Google Shape;127;p19"/>
          <p:cNvSpPr>
            <a:spLocks noGrp="1"/>
          </p:cNvSpPr>
          <p:nvPr>
            <p:ph type="pic" idx="6"/>
          </p:nvPr>
        </p:nvSpPr>
        <p:spPr>
          <a:xfrm>
            <a:off x="3053900" y="1794150"/>
            <a:ext cx="3030600" cy="3349200"/>
          </a:xfrm>
          <a:prstGeom prst="rect">
            <a:avLst/>
          </a:prstGeom>
          <a:noFill/>
          <a:ln>
            <a:noFill/>
          </a:ln>
        </p:spPr>
      </p:sp>
      <p:sp>
        <p:nvSpPr>
          <p:cNvPr id="128" name="Google Shape;128;p19"/>
          <p:cNvSpPr/>
          <p:nvPr/>
        </p:nvSpPr>
        <p:spPr>
          <a:xfrm>
            <a:off x="3054250" y="709380"/>
            <a:ext cx="3030600" cy="1079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9" name="Google Shape;129;p19"/>
          <p:cNvSpPr txBox="1">
            <a:spLocks noGrp="1"/>
          </p:cNvSpPr>
          <p:nvPr>
            <p:ph type="title" idx="7"/>
          </p:nvPr>
        </p:nvSpPr>
        <p:spPr>
          <a:xfrm>
            <a:off x="3214545" y="801878"/>
            <a:ext cx="27006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a:endParaRPr/>
          </a:p>
        </p:txBody>
      </p:sp>
      <p:sp>
        <p:nvSpPr>
          <p:cNvPr id="130" name="Google Shape;130;p19"/>
          <p:cNvSpPr txBox="1">
            <a:spLocks noGrp="1"/>
          </p:cNvSpPr>
          <p:nvPr>
            <p:ph type="body" idx="8"/>
          </p:nvPr>
        </p:nvSpPr>
        <p:spPr>
          <a:xfrm>
            <a:off x="3214545" y="1271620"/>
            <a:ext cx="2700600" cy="393600"/>
          </a:xfrm>
          <a:prstGeom prst="rect">
            <a:avLst/>
          </a:prstGeom>
        </p:spPr>
        <p:txBody>
          <a:bodyPr spcFirstLastPara="1" wrap="square" lIns="91425" tIns="91425" rIns="91425" bIns="91425" anchor="ctr" anchorCtr="0">
            <a:noAutofit/>
          </a:bodyPr>
          <a:lstStyle>
            <a:lvl1pPr marL="457200" lvl="0" indent="-292100">
              <a:lnSpc>
                <a:spcPct val="90000"/>
              </a:lnSpc>
              <a:spcBef>
                <a:spcPts val="0"/>
              </a:spcBef>
              <a:spcAft>
                <a:spcPts val="0"/>
              </a:spcAft>
              <a:buSzPts val="1000"/>
              <a:buChar char="●"/>
              <a:defRPr sz="1000"/>
            </a:lvl1pPr>
            <a:lvl2pPr marL="914400" lvl="1" indent="-292100">
              <a:lnSpc>
                <a:spcPct val="90000"/>
              </a:lnSpc>
              <a:spcBef>
                <a:spcPts val="0"/>
              </a:spcBef>
              <a:spcAft>
                <a:spcPts val="0"/>
              </a:spcAft>
              <a:buSzPts val="1000"/>
              <a:buChar char="○"/>
              <a:defRPr sz="1000"/>
            </a:lvl2pPr>
            <a:lvl3pPr marL="1371600" lvl="2" indent="-292100">
              <a:lnSpc>
                <a:spcPct val="90000"/>
              </a:lnSpc>
              <a:spcBef>
                <a:spcPts val="0"/>
              </a:spcBef>
              <a:spcAft>
                <a:spcPts val="0"/>
              </a:spcAft>
              <a:buSzPts val="1000"/>
              <a:buChar char="■"/>
              <a:defRPr sz="1000"/>
            </a:lvl3pPr>
            <a:lvl4pPr marL="1828800" lvl="3" indent="-292100">
              <a:lnSpc>
                <a:spcPct val="90000"/>
              </a:lnSpc>
              <a:spcBef>
                <a:spcPts val="0"/>
              </a:spcBef>
              <a:spcAft>
                <a:spcPts val="0"/>
              </a:spcAft>
              <a:buSzPts val="1000"/>
              <a:buChar char="●"/>
              <a:defRPr sz="1000"/>
            </a:lvl4pPr>
            <a:lvl5pPr marL="2286000" lvl="4" indent="-292100">
              <a:lnSpc>
                <a:spcPct val="90000"/>
              </a:lnSpc>
              <a:spcBef>
                <a:spcPts val="0"/>
              </a:spcBef>
              <a:spcAft>
                <a:spcPts val="0"/>
              </a:spcAft>
              <a:buSzPts val="1000"/>
              <a:buChar char="○"/>
              <a:defRPr sz="1000"/>
            </a:lvl5pPr>
            <a:lvl6pPr marL="2743200" lvl="5" indent="-292100">
              <a:lnSpc>
                <a:spcPct val="90000"/>
              </a:lnSpc>
              <a:spcBef>
                <a:spcPts val="0"/>
              </a:spcBef>
              <a:spcAft>
                <a:spcPts val="0"/>
              </a:spcAft>
              <a:buSzPts val="1000"/>
              <a:buChar char="■"/>
              <a:defRPr sz="1000"/>
            </a:lvl6pPr>
            <a:lvl7pPr marL="3200400" lvl="6" indent="-292100">
              <a:lnSpc>
                <a:spcPct val="90000"/>
              </a:lnSpc>
              <a:spcBef>
                <a:spcPts val="0"/>
              </a:spcBef>
              <a:spcAft>
                <a:spcPts val="0"/>
              </a:spcAft>
              <a:buSzPts val="1000"/>
              <a:buChar char="●"/>
              <a:defRPr sz="1000"/>
            </a:lvl7pPr>
            <a:lvl8pPr marL="3657600" lvl="7" indent="-292100">
              <a:lnSpc>
                <a:spcPct val="90000"/>
              </a:lnSpc>
              <a:spcBef>
                <a:spcPts val="0"/>
              </a:spcBef>
              <a:spcAft>
                <a:spcPts val="0"/>
              </a:spcAft>
              <a:buSzPts val="1000"/>
              <a:buChar char="○"/>
              <a:defRPr sz="1000"/>
            </a:lvl8pPr>
            <a:lvl9pPr marL="4114800" lvl="8" indent="-292100">
              <a:lnSpc>
                <a:spcPct val="90000"/>
              </a:lnSpc>
              <a:spcBef>
                <a:spcPts val="0"/>
              </a:spcBef>
              <a:spcAft>
                <a:spcPts val="0"/>
              </a:spcAft>
              <a:buSzPts val="1000"/>
              <a:buChar char="■"/>
              <a:defRPr sz="1000"/>
            </a:lvl9pPr>
          </a:lstStyle>
          <a:p>
            <a:endParaRPr/>
          </a:p>
        </p:txBody>
      </p:sp>
      <p:cxnSp>
        <p:nvCxnSpPr>
          <p:cNvPr id="131" name="Google Shape;131;p19"/>
          <p:cNvCxnSpPr/>
          <p:nvPr/>
        </p:nvCxnSpPr>
        <p:spPr>
          <a:xfrm rot="10800000">
            <a:off x="3049250" y="1791825"/>
            <a:ext cx="3041400" cy="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19"/>
          <p:cNvCxnSpPr/>
          <p:nvPr/>
        </p:nvCxnSpPr>
        <p:spPr>
          <a:xfrm rot="10800000">
            <a:off x="0" y="4061975"/>
            <a:ext cx="91524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19"/>
          <p:cNvSpPr txBox="1">
            <a:spLocks noGrp="1"/>
          </p:cNvSpPr>
          <p:nvPr>
            <p:ph type="title" idx="9"/>
          </p:nvPr>
        </p:nvSpPr>
        <p:spPr>
          <a:xfrm>
            <a:off x="2497875" y="145800"/>
            <a:ext cx="4791600" cy="4665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with details">
  <p:cSld name="BIG_NUMBER">
    <p:bg>
      <p:bgPr>
        <a:solidFill>
          <a:schemeClr val="lt1"/>
        </a:solidFill>
        <a:effectLst/>
      </p:bgPr>
    </p:bg>
    <p:spTree>
      <p:nvGrpSpPr>
        <p:cNvPr id="1" name="Shape 134"/>
        <p:cNvGrpSpPr/>
        <p:nvPr/>
      </p:nvGrpSpPr>
      <p:grpSpPr>
        <a:xfrm>
          <a:off x="0" y="0"/>
          <a:ext cx="0" cy="0"/>
          <a:chOff x="0" y="0"/>
          <a:chExt cx="0" cy="0"/>
        </a:xfrm>
      </p:grpSpPr>
      <p:sp>
        <p:nvSpPr>
          <p:cNvPr id="135" name="Google Shape;135;p2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6" name="Google Shape;13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0"/>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20"/>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600"/>
              <a:buNone/>
              <a:defRPr sz="600" b="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
        <p:nvSpPr>
          <p:cNvPr id="139" name="Google Shape;139;p20"/>
          <p:cNvSpPr txBox="1">
            <a:spLocks noGrp="1"/>
          </p:cNvSpPr>
          <p:nvPr>
            <p:ph type="title" idx="3"/>
          </p:nvPr>
        </p:nvSpPr>
        <p:spPr>
          <a:xfrm>
            <a:off x="4801800" y="1644025"/>
            <a:ext cx="4108500" cy="44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a:endParaRPr/>
          </a:p>
        </p:txBody>
      </p:sp>
      <p:sp>
        <p:nvSpPr>
          <p:cNvPr id="140" name="Google Shape;140;p20"/>
          <p:cNvSpPr txBox="1">
            <a:spLocks noGrp="1"/>
          </p:cNvSpPr>
          <p:nvPr>
            <p:ph type="body" idx="1"/>
          </p:nvPr>
        </p:nvSpPr>
        <p:spPr>
          <a:xfrm>
            <a:off x="4805709" y="2069213"/>
            <a:ext cx="4108500" cy="13302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Clr>
                <a:schemeClr val="lt1"/>
              </a:buClr>
              <a:buSzPts val="1600"/>
              <a:buChar char="●"/>
              <a:defRPr sz="1600">
                <a:solidFill>
                  <a:schemeClr val="lt1"/>
                </a:solidFill>
              </a:defRPr>
            </a:lvl1pPr>
            <a:lvl2pPr marL="914400" lvl="1" indent="-330200" algn="ctr">
              <a:spcBef>
                <a:spcPts val="0"/>
              </a:spcBef>
              <a:spcAft>
                <a:spcPts val="0"/>
              </a:spcAft>
              <a:buClr>
                <a:schemeClr val="lt1"/>
              </a:buClr>
              <a:buSzPts val="1600"/>
              <a:buChar char="○"/>
              <a:defRPr sz="1600">
                <a:solidFill>
                  <a:schemeClr val="lt1"/>
                </a:solidFill>
              </a:defRPr>
            </a:lvl2pPr>
            <a:lvl3pPr marL="1371600" lvl="2" indent="-330200" algn="ctr">
              <a:spcBef>
                <a:spcPts val="0"/>
              </a:spcBef>
              <a:spcAft>
                <a:spcPts val="0"/>
              </a:spcAft>
              <a:buClr>
                <a:schemeClr val="lt1"/>
              </a:buClr>
              <a:buSzPts val="1600"/>
              <a:buChar char="■"/>
              <a:defRPr sz="1600">
                <a:solidFill>
                  <a:schemeClr val="lt1"/>
                </a:solidFill>
              </a:defRPr>
            </a:lvl3pPr>
            <a:lvl4pPr marL="1828800" lvl="3" indent="-330200" algn="ctr">
              <a:spcBef>
                <a:spcPts val="0"/>
              </a:spcBef>
              <a:spcAft>
                <a:spcPts val="0"/>
              </a:spcAft>
              <a:buClr>
                <a:schemeClr val="lt1"/>
              </a:buClr>
              <a:buSzPts val="1600"/>
              <a:buChar char="●"/>
              <a:defRPr sz="1600">
                <a:solidFill>
                  <a:schemeClr val="lt1"/>
                </a:solidFill>
              </a:defRPr>
            </a:lvl4pPr>
            <a:lvl5pPr marL="2286000" lvl="4" indent="-330200" algn="ctr">
              <a:spcBef>
                <a:spcPts val="0"/>
              </a:spcBef>
              <a:spcAft>
                <a:spcPts val="0"/>
              </a:spcAft>
              <a:buClr>
                <a:schemeClr val="lt1"/>
              </a:buClr>
              <a:buSzPts val="1600"/>
              <a:buChar char="○"/>
              <a:defRPr sz="1600">
                <a:solidFill>
                  <a:schemeClr val="lt1"/>
                </a:solidFill>
              </a:defRPr>
            </a:lvl5pPr>
            <a:lvl6pPr marL="2743200" lvl="5" indent="-330200" algn="ctr">
              <a:spcBef>
                <a:spcPts val="0"/>
              </a:spcBef>
              <a:spcAft>
                <a:spcPts val="0"/>
              </a:spcAft>
              <a:buClr>
                <a:schemeClr val="lt1"/>
              </a:buClr>
              <a:buSzPts val="1600"/>
              <a:buChar char="■"/>
              <a:defRPr sz="1600">
                <a:solidFill>
                  <a:schemeClr val="lt1"/>
                </a:solidFill>
              </a:defRPr>
            </a:lvl6pPr>
            <a:lvl7pPr marL="3200400" lvl="6" indent="-330200" algn="ctr">
              <a:spcBef>
                <a:spcPts val="0"/>
              </a:spcBef>
              <a:spcAft>
                <a:spcPts val="0"/>
              </a:spcAft>
              <a:buClr>
                <a:schemeClr val="lt1"/>
              </a:buClr>
              <a:buSzPts val="1600"/>
              <a:buChar char="●"/>
              <a:defRPr sz="1600">
                <a:solidFill>
                  <a:schemeClr val="lt1"/>
                </a:solidFill>
              </a:defRPr>
            </a:lvl7pPr>
            <a:lvl8pPr marL="3657600" lvl="7" indent="-330200" algn="ctr">
              <a:spcBef>
                <a:spcPts val="0"/>
              </a:spcBef>
              <a:spcAft>
                <a:spcPts val="0"/>
              </a:spcAft>
              <a:buClr>
                <a:schemeClr val="lt1"/>
              </a:buClr>
              <a:buSzPts val="1600"/>
              <a:buChar char="○"/>
              <a:defRPr sz="1600">
                <a:solidFill>
                  <a:schemeClr val="lt1"/>
                </a:solidFill>
              </a:defRPr>
            </a:lvl8pPr>
            <a:lvl9pPr marL="4114800" lvl="8" indent="-330200" algn="ctr">
              <a:spcBef>
                <a:spcPts val="0"/>
              </a:spcBef>
              <a:spcAft>
                <a:spcPts val="0"/>
              </a:spcAft>
              <a:buClr>
                <a:schemeClr val="lt1"/>
              </a:buClr>
              <a:buSzPts val="1600"/>
              <a:buChar char="■"/>
              <a:defRPr sz="1600">
                <a:solidFill>
                  <a:schemeClr val="lt1"/>
                </a:solidFill>
              </a:defRPr>
            </a:lvl9pPr>
          </a:lstStyle>
          <a:p>
            <a:endParaRPr/>
          </a:p>
        </p:txBody>
      </p:sp>
      <p:sp>
        <p:nvSpPr>
          <p:cNvPr id="141" name="Google Shape;141;p20"/>
          <p:cNvSpPr txBox="1">
            <a:spLocks noGrp="1"/>
          </p:cNvSpPr>
          <p:nvPr>
            <p:ph type="title" idx="4"/>
          </p:nvPr>
        </p:nvSpPr>
        <p:spPr>
          <a:xfrm>
            <a:off x="4801800" y="3379700"/>
            <a:ext cx="4108500" cy="44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a:endParaRPr/>
          </a:p>
        </p:txBody>
      </p:sp>
      <p:sp>
        <p:nvSpPr>
          <p:cNvPr id="142" name="Google Shape;142;p20"/>
          <p:cNvSpPr txBox="1">
            <a:spLocks noGrp="1"/>
          </p:cNvSpPr>
          <p:nvPr>
            <p:ph type="title" idx="5"/>
          </p:nvPr>
        </p:nvSpPr>
        <p:spPr>
          <a:xfrm>
            <a:off x="229800" y="1644025"/>
            <a:ext cx="4108500" cy="44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a:endParaRPr/>
          </a:p>
        </p:txBody>
      </p:sp>
      <p:sp>
        <p:nvSpPr>
          <p:cNvPr id="143" name="Google Shape;143;p20"/>
          <p:cNvSpPr txBox="1">
            <a:spLocks noGrp="1"/>
          </p:cNvSpPr>
          <p:nvPr>
            <p:ph type="body" idx="6"/>
          </p:nvPr>
        </p:nvSpPr>
        <p:spPr>
          <a:xfrm>
            <a:off x="233709" y="2069213"/>
            <a:ext cx="4108500" cy="13302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6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144" name="Google Shape;144;p20"/>
          <p:cNvSpPr txBox="1">
            <a:spLocks noGrp="1"/>
          </p:cNvSpPr>
          <p:nvPr>
            <p:ph type="title" idx="7"/>
          </p:nvPr>
        </p:nvSpPr>
        <p:spPr>
          <a:xfrm>
            <a:off x="229800" y="3379700"/>
            <a:ext cx="4108500" cy="44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body and image with details">
  <p:cSld name="TITLE_1">
    <p:spTree>
      <p:nvGrpSpPr>
        <p:cNvPr id="1" name="Shape 15"/>
        <p:cNvGrpSpPr/>
        <p:nvPr/>
      </p:nvGrpSpPr>
      <p:grpSpPr>
        <a:xfrm>
          <a:off x="0" y="0"/>
          <a:ext cx="0" cy="0"/>
          <a:chOff x="0" y="0"/>
          <a:chExt cx="0" cy="0"/>
        </a:xfrm>
      </p:grpSpPr>
      <p:sp>
        <p:nvSpPr>
          <p:cNvPr id="16" name="Google Shape;16;p3"/>
          <p:cNvSpPr>
            <a:spLocks noGrp="1"/>
          </p:cNvSpPr>
          <p:nvPr>
            <p:ph type="pic" idx="2"/>
          </p:nvPr>
        </p:nvSpPr>
        <p:spPr>
          <a:xfrm>
            <a:off x="5034275" y="226500"/>
            <a:ext cx="3883200" cy="4690500"/>
          </a:xfrm>
          <a:prstGeom prst="rect">
            <a:avLst/>
          </a:prstGeom>
          <a:noFill/>
          <a:ln w="9525" cap="flat" cmpd="sng">
            <a:solidFill>
              <a:schemeClr val="dk1"/>
            </a:solidFill>
            <a:prstDash val="solid"/>
            <a:round/>
            <a:headEnd type="none" w="sm" len="sm"/>
            <a:tailEnd type="none" w="sm" len="sm"/>
          </a:ln>
        </p:spPr>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3"/>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3"/>
          <p:cNvSpPr txBox="1">
            <a:spLocks noGrp="1"/>
          </p:cNvSpPr>
          <p:nvPr>
            <p:ph type="title" idx="3"/>
          </p:nvPr>
        </p:nvSpPr>
        <p:spPr>
          <a:xfrm>
            <a:off x="3038125"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20" name="Google Shape;20;p3"/>
          <p:cNvSpPr txBox="1">
            <a:spLocks noGrp="1"/>
          </p:cNvSpPr>
          <p:nvPr>
            <p:ph type="title" idx="4"/>
          </p:nvPr>
        </p:nvSpPr>
        <p:spPr>
          <a:xfrm>
            <a:off x="226525" y="630625"/>
            <a:ext cx="44589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3"/>
          <p:cNvSpPr txBox="1">
            <a:spLocks noGrp="1"/>
          </p:cNvSpPr>
          <p:nvPr>
            <p:ph type="body" idx="1"/>
          </p:nvPr>
        </p:nvSpPr>
        <p:spPr>
          <a:xfrm>
            <a:off x="266700" y="4099025"/>
            <a:ext cx="4458900" cy="847500"/>
          </a:xfrm>
          <a:prstGeom prst="rect">
            <a:avLst/>
          </a:prstGeom>
        </p:spPr>
        <p:txBody>
          <a:bodyPr spcFirstLastPara="1" wrap="square" lIns="91425" tIns="91425" rIns="91425" bIns="91425" anchor="b" anchorCtr="0">
            <a:noAutofit/>
          </a:bodyPr>
          <a:lstStyle>
            <a:lvl1pPr marL="457200" lvl="0" indent="-330200">
              <a:lnSpc>
                <a:spcPct val="90000"/>
              </a:lnSpc>
              <a:spcBef>
                <a:spcPts val="0"/>
              </a:spcBef>
              <a:spcAft>
                <a:spcPts val="0"/>
              </a:spcAft>
              <a:buSzPts val="1600"/>
              <a:buChar char="●"/>
              <a:defRPr sz="1600"/>
            </a:lvl1pPr>
            <a:lvl2pPr marL="914400" lvl="1" indent="-330200">
              <a:lnSpc>
                <a:spcPct val="90000"/>
              </a:lnSpc>
              <a:spcBef>
                <a:spcPts val="0"/>
              </a:spcBef>
              <a:spcAft>
                <a:spcPts val="0"/>
              </a:spcAft>
              <a:buSzPts val="1600"/>
              <a:buChar char="○"/>
              <a:defRPr sz="1600"/>
            </a:lvl2pPr>
            <a:lvl3pPr marL="1371600" lvl="2" indent="-330200">
              <a:lnSpc>
                <a:spcPct val="90000"/>
              </a:lnSpc>
              <a:spcBef>
                <a:spcPts val="0"/>
              </a:spcBef>
              <a:spcAft>
                <a:spcPts val="0"/>
              </a:spcAft>
              <a:buSzPts val="1600"/>
              <a:buChar char="■"/>
              <a:defRPr sz="1600"/>
            </a:lvl3pPr>
            <a:lvl4pPr marL="1828800" lvl="3" indent="-330200">
              <a:lnSpc>
                <a:spcPct val="90000"/>
              </a:lnSpc>
              <a:spcBef>
                <a:spcPts val="0"/>
              </a:spcBef>
              <a:spcAft>
                <a:spcPts val="0"/>
              </a:spcAft>
              <a:buSzPts val="1600"/>
              <a:buChar char="●"/>
              <a:defRPr sz="1600"/>
            </a:lvl4pPr>
            <a:lvl5pPr marL="2286000" lvl="4" indent="-330200">
              <a:lnSpc>
                <a:spcPct val="90000"/>
              </a:lnSpc>
              <a:spcBef>
                <a:spcPts val="0"/>
              </a:spcBef>
              <a:spcAft>
                <a:spcPts val="0"/>
              </a:spcAft>
              <a:buSzPts val="1600"/>
              <a:buChar char="○"/>
              <a:defRPr sz="1600"/>
            </a:lvl5pPr>
            <a:lvl6pPr marL="2743200" lvl="5" indent="-330200">
              <a:lnSpc>
                <a:spcPct val="90000"/>
              </a:lnSpc>
              <a:spcBef>
                <a:spcPts val="0"/>
              </a:spcBef>
              <a:spcAft>
                <a:spcPts val="0"/>
              </a:spcAft>
              <a:buSzPts val="1600"/>
              <a:buChar char="■"/>
              <a:defRPr sz="1600"/>
            </a:lvl6pPr>
            <a:lvl7pPr marL="3200400" lvl="6" indent="-330200">
              <a:lnSpc>
                <a:spcPct val="90000"/>
              </a:lnSpc>
              <a:spcBef>
                <a:spcPts val="0"/>
              </a:spcBef>
              <a:spcAft>
                <a:spcPts val="0"/>
              </a:spcAft>
              <a:buSzPts val="1600"/>
              <a:buChar char="●"/>
              <a:defRPr sz="1600"/>
            </a:lvl7pPr>
            <a:lvl8pPr marL="3657600" lvl="7" indent="-330200">
              <a:lnSpc>
                <a:spcPct val="90000"/>
              </a:lnSpc>
              <a:spcBef>
                <a:spcPts val="0"/>
              </a:spcBef>
              <a:spcAft>
                <a:spcPts val="0"/>
              </a:spcAft>
              <a:buSzPts val="1600"/>
              <a:buChar char="○"/>
              <a:defRPr sz="1600"/>
            </a:lvl8pPr>
            <a:lvl9pPr marL="4114800" lvl="8" indent="-330200">
              <a:lnSpc>
                <a:spcPct val="90000"/>
              </a:lnSpc>
              <a:spcBef>
                <a:spcPts val="0"/>
              </a:spcBef>
              <a:spcAft>
                <a:spcPts val="0"/>
              </a:spcAft>
              <a:buSzPts val="1600"/>
              <a:buChar char="■"/>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p:cSld name="BIG_NUMBER_1">
    <p:bg>
      <p:bgPr>
        <a:solidFill>
          <a:schemeClr val="lt1"/>
        </a:solidFill>
        <a:effectLst/>
      </p:bgPr>
    </p:bg>
    <p:spTree>
      <p:nvGrpSpPr>
        <p:cNvPr id="1" name="Shape 145"/>
        <p:cNvGrpSpPr/>
        <p:nvPr/>
      </p:nvGrpSpPr>
      <p:grpSpPr>
        <a:xfrm>
          <a:off x="0" y="0"/>
          <a:ext cx="0" cy="0"/>
          <a:chOff x="0" y="0"/>
          <a:chExt cx="0" cy="0"/>
        </a:xfrm>
      </p:grpSpPr>
      <p:sp>
        <p:nvSpPr>
          <p:cNvPr id="146" name="Google Shape;146;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8" name="Google Shape;148;p21"/>
          <p:cNvSpPr txBox="1">
            <a:spLocks noGrp="1"/>
          </p:cNvSpPr>
          <p:nvPr>
            <p:ph type="body" idx="1"/>
          </p:nvPr>
        </p:nvSpPr>
        <p:spPr>
          <a:xfrm>
            <a:off x="4805709" y="2069213"/>
            <a:ext cx="4108500" cy="13302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Clr>
                <a:schemeClr val="lt1"/>
              </a:buClr>
              <a:buSzPts val="1600"/>
              <a:buChar char="●"/>
              <a:defRPr sz="1600">
                <a:solidFill>
                  <a:schemeClr val="lt1"/>
                </a:solidFill>
              </a:defRPr>
            </a:lvl1pPr>
            <a:lvl2pPr marL="914400" lvl="1" indent="-330200" algn="ctr">
              <a:spcBef>
                <a:spcPts val="0"/>
              </a:spcBef>
              <a:spcAft>
                <a:spcPts val="0"/>
              </a:spcAft>
              <a:buClr>
                <a:schemeClr val="lt1"/>
              </a:buClr>
              <a:buSzPts val="1600"/>
              <a:buChar char="○"/>
              <a:defRPr sz="1600">
                <a:solidFill>
                  <a:schemeClr val="lt1"/>
                </a:solidFill>
              </a:defRPr>
            </a:lvl2pPr>
            <a:lvl3pPr marL="1371600" lvl="2" indent="-330200" algn="ctr">
              <a:spcBef>
                <a:spcPts val="0"/>
              </a:spcBef>
              <a:spcAft>
                <a:spcPts val="0"/>
              </a:spcAft>
              <a:buClr>
                <a:schemeClr val="lt1"/>
              </a:buClr>
              <a:buSzPts val="1600"/>
              <a:buChar char="■"/>
              <a:defRPr sz="1600">
                <a:solidFill>
                  <a:schemeClr val="lt1"/>
                </a:solidFill>
              </a:defRPr>
            </a:lvl3pPr>
            <a:lvl4pPr marL="1828800" lvl="3" indent="-330200" algn="ctr">
              <a:spcBef>
                <a:spcPts val="0"/>
              </a:spcBef>
              <a:spcAft>
                <a:spcPts val="0"/>
              </a:spcAft>
              <a:buClr>
                <a:schemeClr val="lt1"/>
              </a:buClr>
              <a:buSzPts val="1600"/>
              <a:buChar char="●"/>
              <a:defRPr sz="1600">
                <a:solidFill>
                  <a:schemeClr val="lt1"/>
                </a:solidFill>
              </a:defRPr>
            </a:lvl4pPr>
            <a:lvl5pPr marL="2286000" lvl="4" indent="-330200" algn="ctr">
              <a:spcBef>
                <a:spcPts val="0"/>
              </a:spcBef>
              <a:spcAft>
                <a:spcPts val="0"/>
              </a:spcAft>
              <a:buClr>
                <a:schemeClr val="lt1"/>
              </a:buClr>
              <a:buSzPts val="1600"/>
              <a:buChar char="○"/>
              <a:defRPr sz="1600">
                <a:solidFill>
                  <a:schemeClr val="lt1"/>
                </a:solidFill>
              </a:defRPr>
            </a:lvl5pPr>
            <a:lvl6pPr marL="2743200" lvl="5" indent="-330200" algn="ctr">
              <a:spcBef>
                <a:spcPts val="0"/>
              </a:spcBef>
              <a:spcAft>
                <a:spcPts val="0"/>
              </a:spcAft>
              <a:buClr>
                <a:schemeClr val="lt1"/>
              </a:buClr>
              <a:buSzPts val="1600"/>
              <a:buChar char="■"/>
              <a:defRPr sz="1600">
                <a:solidFill>
                  <a:schemeClr val="lt1"/>
                </a:solidFill>
              </a:defRPr>
            </a:lvl6pPr>
            <a:lvl7pPr marL="3200400" lvl="6" indent="-330200" algn="ctr">
              <a:spcBef>
                <a:spcPts val="0"/>
              </a:spcBef>
              <a:spcAft>
                <a:spcPts val="0"/>
              </a:spcAft>
              <a:buClr>
                <a:schemeClr val="lt1"/>
              </a:buClr>
              <a:buSzPts val="1600"/>
              <a:buChar char="●"/>
              <a:defRPr sz="1600">
                <a:solidFill>
                  <a:schemeClr val="lt1"/>
                </a:solidFill>
              </a:defRPr>
            </a:lvl7pPr>
            <a:lvl8pPr marL="3657600" lvl="7" indent="-330200" algn="ctr">
              <a:spcBef>
                <a:spcPts val="0"/>
              </a:spcBef>
              <a:spcAft>
                <a:spcPts val="0"/>
              </a:spcAft>
              <a:buClr>
                <a:schemeClr val="lt1"/>
              </a:buClr>
              <a:buSzPts val="1600"/>
              <a:buChar char="○"/>
              <a:defRPr sz="1600">
                <a:solidFill>
                  <a:schemeClr val="lt1"/>
                </a:solidFill>
              </a:defRPr>
            </a:lvl8pPr>
            <a:lvl9pPr marL="4114800" lvl="8" indent="-330200" algn="ctr">
              <a:spcBef>
                <a:spcPts val="0"/>
              </a:spcBef>
              <a:spcAft>
                <a:spcPts val="0"/>
              </a:spcAft>
              <a:buClr>
                <a:schemeClr val="lt1"/>
              </a:buClr>
              <a:buSzPts val="1600"/>
              <a:buChar char="■"/>
              <a:defRPr sz="1600">
                <a:solidFill>
                  <a:schemeClr val="lt1"/>
                </a:solidFill>
              </a:defRPr>
            </a:lvl9pPr>
          </a:lstStyle>
          <a:p>
            <a:endParaRPr/>
          </a:p>
        </p:txBody>
      </p:sp>
      <p:sp>
        <p:nvSpPr>
          <p:cNvPr id="149" name="Google Shape;149;p21"/>
          <p:cNvSpPr txBox="1">
            <a:spLocks noGrp="1"/>
          </p:cNvSpPr>
          <p:nvPr>
            <p:ph type="title"/>
          </p:nvPr>
        </p:nvSpPr>
        <p:spPr>
          <a:xfrm>
            <a:off x="229800" y="895625"/>
            <a:ext cx="4108500" cy="44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a:endParaRPr/>
          </a:p>
        </p:txBody>
      </p:sp>
      <p:sp>
        <p:nvSpPr>
          <p:cNvPr id="150" name="Google Shape;150;p21"/>
          <p:cNvSpPr txBox="1">
            <a:spLocks noGrp="1"/>
          </p:cNvSpPr>
          <p:nvPr>
            <p:ph type="body" idx="2"/>
          </p:nvPr>
        </p:nvSpPr>
        <p:spPr>
          <a:xfrm>
            <a:off x="233709" y="2069213"/>
            <a:ext cx="4108500" cy="13302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6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CUSTOM">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285750" y="1555350"/>
            <a:ext cx="7291500" cy="3422400"/>
          </a:xfrm>
          <a:prstGeom prst="rect">
            <a:avLst/>
          </a:prstGeom>
        </p:spPr>
        <p:txBody>
          <a:bodyPr spcFirstLastPara="1" wrap="square" lIns="91425" tIns="91425" rIns="91425" bIns="91425" anchor="t" anchorCtr="0">
            <a:normAutofit/>
          </a:bodyPr>
          <a:lstStyle>
            <a:lvl1pPr lvl="0">
              <a:lnSpc>
                <a:spcPct val="90000"/>
              </a:lnSpc>
              <a:spcBef>
                <a:spcPts val="0"/>
              </a:spcBef>
              <a:spcAft>
                <a:spcPts val="0"/>
              </a:spcAft>
              <a:buSzPts val="30000"/>
              <a:buNone/>
              <a:defRPr sz="30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22"/>
          <p:cNvSpPr txBox="1">
            <a:spLocks noGrp="1"/>
          </p:cNvSpPr>
          <p:nvPr>
            <p:ph type="body" idx="1"/>
          </p:nvPr>
        </p:nvSpPr>
        <p:spPr>
          <a:xfrm>
            <a:off x="7256675" y="1827175"/>
            <a:ext cx="1767600" cy="2382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Roboto Mono"/>
              <a:buChar char="●"/>
              <a:defRPr sz="1000" b="1">
                <a:latin typeface="Roboto Mono"/>
                <a:ea typeface="Roboto Mono"/>
                <a:cs typeface="Roboto Mono"/>
                <a:sym typeface="Roboto Mono"/>
              </a:defRPr>
            </a:lvl1pPr>
            <a:lvl2pPr marL="914400" lvl="1" indent="-292100">
              <a:spcBef>
                <a:spcPts val="0"/>
              </a:spcBef>
              <a:spcAft>
                <a:spcPts val="0"/>
              </a:spcAft>
              <a:buSzPts val="1000"/>
              <a:buFont typeface="Roboto Mono"/>
              <a:buChar char="○"/>
              <a:defRPr sz="1000" b="1">
                <a:latin typeface="Roboto Mono"/>
                <a:ea typeface="Roboto Mono"/>
                <a:cs typeface="Roboto Mono"/>
                <a:sym typeface="Roboto Mono"/>
              </a:defRPr>
            </a:lvl2pPr>
            <a:lvl3pPr marL="1371600" lvl="2" indent="-292100">
              <a:spcBef>
                <a:spcPts val="0"/>
              </a:spcBef>
              <a:spcAft>
                <a:spcPts val="0"/>
              </a:spcAft>
              <a:buSzPts val="1000"/>
              <a:buFont typeface="Roboto Mono"/>
              <a:buChar char="■"/>
              <a:defRPr sz="1000" b="1">
                <a:latin typeface="Roboto Mono"/>
                <a:ea typeface="Roboto Mono"/>
                <a:cs typeface="Roboto Mono"/>
                <a:sym typeface="Roboto Mono"/>
              </a:defRPr>
            </a:lvl3pPr>
            <a:lvl4pPr marL="1828800" lvl="3" indent="-292100">
              <a:spcBef>
                <a:spcPts val="0"/>
              </a:spcBef>
              <a:spcAft>
                <a:spcPts val="0"/>
              </a:spcAft>
              <a:buSzPts val="1000"/>
              <a:buFont typeface="Roboto Mono"/>
              <a:buChar char="●"/>
              <a:defRPr sz="1000" b="1">
                <a:latin typeface="Roboto Mono"/>
                <a:ea typeface="Roboto Mono"/>
                <a:cs typeface="Roboto Mono"/>
                <a:sym typeface="Roboto Mono"/>
              </a:defRPr>
            </a:lvl4pPr>
            <a:lvl5pPr marL="2286000" lvl="4" indent="-292100">
              <a:spcBef>
                <a:spcPts val="0"/>
              </a:spcBef>
              <a:spcAft>
                <a:spcPts val="0"/>
              </a:spcAft>
              <a:buSzPts val="1000"/>
              <a:buFont typeface="Roboto Mono"/>
              <a:buChar char="○"/>
              <a:defRPr sz="1000" b="1">
                <a:latin typeface="Roboto Mono"/>
                <a:ea typeface="Roboto Mono"/>
                <a:cs typeface="Roboto Mono"/>
                <a:sym typeface="Roboto Mono"/>
              </a:defRPr>
            </a:lvl5pPr>
            <a:lvl6pPr marL="2743200" lvl="5" indent="-292100">
              <a:spcBef>
                <a:spcPts val="0"/>
              </a:spcBef>
              <a:spcAft>
                <a:spcPts val="0"/>
              </a:spcAft>
              <a:buSzPts val="1000"/>
              <a:buFont typeface="Roboto Mono"/>
              <a:buChar char="■"/>
              <a:defRPr sz="1000" b="1">
                <a:latin typeface="Roboto Mono"/>
                <a:ea typeface="Roboto Mono"/>
                <a:cs typeface="Roboto Mono"/>
                <a:sym typeface="Roboto Mono"/>
              </a:defRPr>
            </a:lvl6pPr>
            <a:lvl7pPr marL="3200400" lvl="6" indent="-292100">
              <a:spcBef>
                <a:spcPts val="0"/>
              </a:spcBef>
              <a:spcAft>
                <a:spcPts val="0"/>
              </a:spcAft>
              <a:buSzPts val="1000"/>
              <a:buFont typeface="Roboto Mono"/>
              <a:buChar char="●"/>
              <a:defRPr sz="1000" b="1">
                <a:latin typeface="Roboto Mono"/>
                <a:ea typeface="Roboto Mono"/>
                <a:cs typeface="Roboto Mono"/>
                <a:sym typeface="Roboto Mono"/>
              </a:defRPr>
            </a:lvl7pPr>
            <a:lvl8pPr marL="3657600" lvl="7" indent="-292100">
              <a:spcBef>
                <a:spcPts val="0"/>
              </a:spcBef>
              <a:spcAft>
                <a:spcPts val="0"/>
              </a:spcAft>
              <a:buSzPts val="1000"/>
              <a:buFont typeface="Roboto Mono"/>
              <a:buChar char="○"/>
              <a:defRPr sz="1000" b="1">
                <a:latin typeface="Roboto Mono"/>
                <a:ea typeface="Roboto Mono"/>
                <a:cs typeface="Roboto Mono"/>
                <a:sym typeface="Roboto Mono"/>
              </a:defRPr>
            </a:lvl8pPr>
            <a:lvl9pPr marL="4114800" lvl="8" indent="-292100">
              <a:spcBef>
                <a:spcPts val="0"/>
              </a:spcBef>
              <a:spcAft>
                <a:spcPts val="0"/>
              </a:spcAft>
              <a:buSzPts val="1000"/>
              <a:buFont typeface="Roboto Mono"/>
              <a:buChar char="■"/>
              <a:defRPr sz="1000" b="1">
                <a:latin typeface="Roboto Mono"/>
                <a:ea typeface="Roboto Mono"/>
                <a:cs typeface="Roboto Mono"/>
                <a:sym typeface="Roboto Mon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dk1"/>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
              <a:buNone/>
              <a:defRPr sz="600" b="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56" name="Google Shape;156;p23"/>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600"/>
              <a:buNone/>
              <a:defRPr sz="600" b="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
        <p:nvSpPr>
          <p:cNvPr id="157" name="Google Shape;157;p23"/>
          <p:cNvSpPr txBox="1">
            <a:spLocks noGrp="1"/>
          </p:cNvSpPr>
          <p:nvPr>
            <p:ph type="body" idx="1"/>
          </p:nvPr>
        </p:nvSpPr>
        <p:spPr>
          <a:xfrm>
            <a:off x="226525" y="1850026"/>
            <a:ext cx="8673000" cy="1931100"/>
          </a:xfrm>
          <a:prstGeom prst="rect">
            <a:avLst/>
          </a:prstGeom>
        </p:spPr>
        <p:txBody>
          <a:bodyPr spcFirstLastPara="1" wrap="square" lIns="91425" tIns="91425" rIns="91425" bIns="91425" anchor="t" anchorCtr="0">
            <a:noAutofit/>
          </a:bodyPr>
          <a:lstStyle>
            <a:lvl1pPr marL="457200" lvl="0"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marL="914400" lvl="1"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marL="1371600" lvl="2"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marL="1828800" lvl="3"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marL="2286000" lvl="4"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marL="2743200" lvl="5"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marL="3200400" lvl="6"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marL="3657600" lvl="7"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marL="4114800" lvl="8"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a:endParaRPr/>
          </a:p>
        </p:txBody>
      </p:sp>
      <p:sp>
        <p:nvSpPr>
          <p:cNvPr id="158" name="Google Shape;158;p23"/>
          <p:cNvSpPr txBox="1"/>
          <p:nvPr/>
        </p:nvSpPr>
        <p:spPr>
          <a:xfrm>
            <a:off x="48250" y="482279"/>
            <a:ext cx="1647300" cy="8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0" b="1">
                <a:solidFill>
                  <a:schemeClr val="lt1"/>
                </a:solidFill>
                <a:latin typeface="Inter"/>
                <a:ea typeface="Inter"/>
                <a:cs typeface="Inter"/>
                <a:sym typeface="Inter"/>
              </a:rPr>
              <a:t>“</a:t>
            </a:r>
            <a:endParaRPr sz="20000" b="1">
              <a:solidFill>
                <a:schemeClr val="lt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ody and image">
  <p:cSld name="CUSTOM_1_1">
    <p:bg>
      <p:bgPr>
        <a:solidFill>
          <a:schemeClr val="dk1"/>
        </a:solidFill>
        <a:effectLst/>
      </p:bgPr>
    </p:bg>
    <p:spTree>
      <p:nvGrpSpPr>
        <p:cNvPr id="1" name="Shape 159"/>
        <p:cNvGrpSpPr/>
        <p:nvPr/>
      </p:nvGrpSpPr>
      <p:grpSpPr>
        <a:xfrm>
          <a:off x="0" y="0"/>
          <a:ext cx="0" cy="0"/>
          <a:chOff x="0" y="0"/>
          <a:chExt cx="0" cy="0"/>
        </a:xfrm>
      </p:grpSpPr>
      <p:sp>
        <p:nvSpPr>
          <p:cNvPr id="160" name="Google Shape;160;p24"/>
          <p:cNvSpPr>
            <a:spLocks noGrp="1"/>
          </p:cNvSpPr>
          <p:nvPr>
            <p:ph type="pic" idx="2"/>
          </p:nvPr>
        </p:nvSpPr>
        <p:spPr>
          <a:xfrm>
            <a:off x="338100" y="480450"/>
            <a:ext cx="3785400" cy="4438800"/>
          </a:xfrm>
          <a:prstGeom prst="rect">
            <a:avLst/>
          </a:prstGeom>
          <a:noFill/>
          <a:ln w="9525" cap="flat" cmpd="sng">
            <a:solidFill>
              <a:schemeClr val="lt1"/>
            </a:solidFill>
            <a:prstDash val="solid"/>
            <a:round/>
            <a:headEnd type="none" w="sm" len="sm"/>
            <a:tailEnd type="none" w="sm" len="sm"/>
          </a:ln>
        </p:spPr>
      </p:sp>
      <p:sp>
        <p:nvSpPr>
          <p:cNvPr id="161" name="Google Shape;161;p24"/>
          <p:cNvSpPr txBox="1">
            <a:spLocks noGrp="1"/>
          </p:cNvSpPr>
          <p:nvPr>
            <p:ph type="body" idx="1"/>
          </p:nvPr>
        </p:nvSpPr>
        <p:spPr>
          <a:xfrm>
            <a:off x="4355225" y="3379725"/>
            <a:ext cx="4512900" cy="1557000"/>
          </a:xfrm>
          <a:prstGeom prst="rect">
            <a:avLst/>
          </a:prstGeom>
        </p:spPr>
        <p:txBody>
          <a:bodyPr spcFirstLastPara="1" wrap="square" lIns="91425" tIns="91425" rIns="91425" bIns="91425" anchor="b" anchorCtr="0">
            <a:noAutofit/>
          </a:bodyPr>
          <a:lstStyle>
            <a:lvl1pPr marL="457200" lvl="0" indent="-355600">
              <a:lnSpc>
                <a:spcPct val="90000"/>
              </a:lnSpc>
              <a:spcBef>
                <a:spcPts val="0"/>
              </a:spcBef>
              <a:spcAft>
                <a:spcPts val="0"/>
              </a:spcAft>
              <a:buClr>
                <a:schemeClr val="lt1"/>
              </a:buClr>
              <a:buSzPts val="2000"/>
              <a:buChar char="●"/>
              <a:defRPr sz="2000">
                <a:solidFill>
                  <a:schemeClr val="lt1"/>
                </a:solidFill>
              </a:defRPr>
            </a:lvl1pPr>
            <a:lvl2pPr marL="914400" lvl="1" indent="-355600">
              <a:lnSpc>
                <a:spcPct val="90000"/>
              </a:lnSpc>
              <a:spcBef>
                <a:spcPts val="0"/>
              </a:spcBef>
              <a:spcAft>
                <a:spcPts val="0"/>
              </a:spcAft>
              <a:buClr>
                <a:schemeClr val="lt1"/>
              </a:buClr>
              <a:buSzPts val="2000"/>
              <a:buChar char="○"/>
              <a:defRPr sz="2000">
                <a:solidFill>
                  <a:schemeClr val="lt1"/>
                </a:solidFill>
              </a:defRPr>
            </a:lvl2pPr>
            <a:lvl3pPr marL="1371600" lvl="2" indent="-355600">
              <a:lnSpc>
                <a:spcPct val="90000"/>
              </a:lnSpc>
              <a:spcBef>
                <a:spcPts val="0"/>
              </a:spcBef>
              <a:spcAft>
                <a:spcPts val="0"/>
              </a:spcAft>
              <a:buClr>
                <a:schemeClr val="lt1"/>
              </a:buClr>
              <a:buSzPts val="2000"/>
              <a:buChar char="■"/>
              <a:defRPr sz="2000">
                <a:solidFill>
                  <a:schemeClr val="lt1"/>
                </a:solidFill>
              </a:defRPr>
            </a:lvl3pPr>
            <a:lvl4pPr marL="1828800" lvl="3" indent="-355600">
              <a:lnSpc>
                <a:spcPct val="90000"/>
              </a:lnSpc>
              <a:spcBef>
                <a:spcPts val="0"/>
              </a:spcBef>
              <a:spcAft>
                <a:spcPts val="0"/>
              </a:spcAft>
              <a:buClr>
                <a:schemeClr val="lt1"/>
              </a:buClr>
              <a:buSzPts val="2000"/>
              <a:buChar char="●"/>
              <a:defRPr sz="2000">
                <a:solidFill>
                  <a:schemeClr val="lt1"/>
                </a:solidFill>
              </a:defRPr>
            </a:lvl4pPr>
            <a:lvl5pPr marL="2286000" lvl="4" indent="-355600">
              <a:lnSpc>
                <a:spcPct val="90000"/>
              </a:lnSpc>
              <a:spcBef>
                <a:spcPts val="0"/>
              </a:spcBef>
              <a:spcAft>
                <a:spcPts val="0"/>
              </a:spcAft>
              <a:buClr>
                <a:schemeClr val="lt1"/>
              </a:buClr>
              <a:buSzPts val="2000"/>
              <a:buChar char="○"/>
              <a:defRPr sz="2000">
                <a:solidFill>
                  <a:schemeClr val="lt1"/>
                </a:solidFill>
              </a:defRPr>
            </a:lvl5pPr>
            <a:lvl6pPr marL="2743200" lvl="5" indent="-355600">
              <a:lnSpc>
                <a:spcPct val="90000"/>
              </a:lnSpc>
              <a:spcBef>
                <a:spcPts val="0"/>
              </a:spcBef>
              <a:spcAft>
                <a:spcPts val="0"/>
              </a:spcAft>
              <a:buClr>
                <a:schemeClr val="lt1"/>
              </a:buClr>
              <a:buSzPts val="2000"/>
              <a:buChar char="■"/>
              <a:defRPr sz="2000">
                <a:solidFill>
                  <a:schemeClr val="lt1"/>
                </a:solidFill>
              </a:defRPr>
            </a:lvl6pPr>
            <a:lvl7pPr marL="3200400" lvl="6" indent="-355600">
              <a:lnSpc>
                <a:spcPct val="90000"/>
              </a:lnSpc>
              <a:spcBef>
                <a:spcPts val="0"/>
              </a:spcBef>
              <a:spcAft>
                <a:spcPts val="0"/>
              </a:spcAft>
              <a:buClr>
                <a:schemeClr val="lt1"/>
              </a:buClr>
              <a:buSzPts val="2000"/>
              <a:buChar char="●"/>
              <a:defRPr sz="2000">
                <a:solidFill>
                  <a:schemeClr val="lt1"/>
                </a:solidFill>
              </a:defRPr>
            </a:lvl7pPr>
            <a:lvl8pPr marL="3657600" lvl="7" indent="-355600">
              <a:lnSpc>
                <a:spcPct val="90000"/>
              </a:lnSpc>
              <a:spcBef>
                <a:spcPts val="0"/>
              </a:spcBef>
              <a:spcAft>
                <a:spcPts val="0"/>
              </a:spcAft>
              <a:buClr>
                <a:schemeClr val="lt1"/>
              </a:buClr>
              <a:buSzPts val="2000"/>
              <a:buChar char="○"/>
              <a:defRPr sz="2000">
                <a:solidFill>
                  <a:schemeClr val="lt1"/>
                </a:solidFill>
              </a:defRPr>
            </a:lvl8pPr>
            <a:lvl9pPr marL="4114800" lvl="8" indent="-355600">
              <a:lnSpc>
                <a:spcPct val="90000"/>
              </a:lnSpc>
              <a:spcBef>
                <a:spcPts val="0"/>
              </a:spcBef>
              <a:spcAft>
                <a:spcPts val="0"/>
              </a:spcAft>
              <a:buClr>
                <a:schemeClr val="lt1"/>
              </a:buClr>
              <a:buSzPts val="2000"/>
              <a:buChar char="■"/>
              <a:defRPr sz="20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and image">
  <p:cSld name="CUSTOM_2">
    <p:spTree>
      <p:nvGrpSpPr>
        <p:cNvPr id="1" name="Shape 162"/>
        <p:cNvGrpSpPr/>
        <p:nvPr/>
      </p:nvGrpSpPr>
      <p:grpSpPr>
        <a:xfrm>
          <a:off x="0" y="0"/>
          <a:ext cx="0" cy="0"/>
          <a:chOff x="0" y="0"/>
          <a:chExt cx="0" cy="0"/>
        </a:xfrm>
      </p:grpSpPr>
      <p:sp>
        <p:nvSpPr>
          <p:cNvPr id="163" name="Google Shape;163;p25"/>
          <p:cNvSpPr>
            <a:spLocks noGrp="1"/>
          </p:cNvSpPr>
          <p:nvPr>
            <p:ph type="pic" idx="2"/>
          </p:nvPr>
        </p:nvSpPr>
        <p:spPr>
          <a:xfrm>
            <a:off x="226500" y="2357750"/>
            <a:ext cx="8691000" cy="2559300"/>
          </a:xfrm>
          <a:prstGeom prst="rect">
            <a:avLst/>
          </a:prstGeom>
          <a:noFill/>
          <a:ln w="9525" cap="flat" cmpd="sng">
            <a:solidFill>
              <a:schemeClr val="dk1"/>
            </a:solidFill>
            <a:prstDash val="solid"/>
            <a:round/>
            <a:headEnd type="none" w="sm" len="sm"/>
            <a:tailEnd type="none" w="sm" len="sm"/>
          </a:ln>
        </p:spPr>
      </p:sp>
      <p:sp>
        <p:nvSpPr>
          <p:cNvPr id="164" name="Google Shape;164;p25"/>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5" name="Google Shape;165;p25"/>
          <p:cNvSpPr txBox="1">
            <a:spLocks noGrp="1"/>
          </p:cNvSpPr>
          <p:nvPr>
            <p:ph type="title" idx="3"/>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166" name="Google Shape;166;p25"/>
          <p:cNvSpPr txBox="1">
            <a:spLocks noGrp="1"/>
          </p:cNvSpPr>
          <p:nvPr>
            <p:ph type="subTitle" idx="1"/>
          </p:nvPr>
        </p:nvSpPr>
        <p:spPr>
          <a:xfrm>
            <a:off x="226525" y="700225"/>
            <a:ext cx="2157900" cy="1575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11200"/>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5"/>
          <p:cNvSpPr txBox="1">
            <a:spLocks noGrp="1"/>
          </p:cNvSpPr>
          <p:nvPr>
            <p:ph type="body" idx="4"/>
          </p:nvPr>
        </p:nvSpPr>
        <p:spPr>
          <a:xfrm>
            <a:off x="2492925" y="700283"/>
            <a:ext cx="6424500" cy="1575900"/>
          </a:xfrm>
          <a:prstGeom prst="rect">
            <a:avLst/>
          </a:prstGeom>
        </p:spPr>
        <p:txBody>
          <a:bodyPr spcFirstLastPara="1" wrap="square" lIns="91425" tIns="91425" rIns="91425" bIns="91425" anchor="ctr" anchorCtr="0">
            <a:noAutofit/>
          </a:bodyPr>
          <a:lstStyle>
            <a:lvl1pPr marL="457200" lvl="0"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1pPr>
            <a:lvl2pPr marL="914400" lvl="1"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2pPr>
            <a:lvl3pPr marL="1371600" lvl="2"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3pPr>
            <a:lvl4pPr marL="1828800" lvl="3"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4pPr>
            <a:lvl5pPr marL="2286000" lvl="4"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5pPr>
            <a:lvl6pPr marL="2743200" lvl="5"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6pPr>
            <a:lvl7pPr marL="3200400" lvl="6"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7pPr>
            <a:lvl8pPr marL="3657600" lvl="7"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8pPr>
            <a:lvl9pPr marL="4114800" lvl="8" indent="-355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section title and description">
  <p:cSld name="CUSTOM_2_1">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26525" y="630625"/>
            <a:ext cx="68103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0" name="Google Shape;170;p26"/>
          <p:cNvSpPr txBox="1">
            <a:spLocks noGrp="1"/>
          </p:cNvSpPr>
          <p:nvPr>
            <p:ph type="subTitle" idx="1"/>
          </p:nvPr>
        </p:nvSpPr>
        <p:spPr>
          <a:xfrm>
            <a:off x="226525" y="3814125"/>
            <a:ext cx="2999100" cy="11226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2_1_2">
    <p:spTree>
      <p:nvGrpSpPr>
        <p:cNvPr id="1" name="Shape 171"/>
        <p:cNvGrpSpPr/>
        <p:nvPr/>
      </p:nvGrpSpPr>
      <p:grpSpPr>
        <a:xfrm>
          <a:off x="0" y="0"/>
          <a:ext cx="0" cy="0"/>
          <a:chOff x="0" y="0"/>
          <a:chExt cx="0" cy="0"/>
        </a:xfrm>
      </p:grpSpPr>
      <p:sp>
        <p:nvSpPr>
          <p:cNvPr id="172" name="Google Shape;172;p27"/>
          <p:cNvSpPr txBox="1">
            <a:spLocks noGrp="1"/>
          </p:cNvSpPr>
          <p:nvPr>
            <p:ph type="subTitle" idx="1"/>
          </p:nvPr>
        </p:nvSpPr>
        <p:spPr>
          <a:xfrm>
            <a:off x="226533" y="345927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3" name="Google Shape;173;p27"/>
          <p:cNvSpPr txBox="1">
            <a:spLocks noGrp="1"/>
          </p:cNvSpPr>
          <p:nvPr>
            <p:ph type="subTitle" idx="2"/>
          </p:nvPr>
        </p:nvSpPr>
        <p:spPr>
          <a:xfrm>
            <a:off x="3091450" y="345927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4" name="Google Shape;174;p27"/>
          <p:cNvSpPr txBox="1">
            <a:spLocks noGrp="1"/>
          </p:cNvSpPr>
          <p:nvPr>
            <p:ph type="subTitle" idx="3"/>
          </p:nvPr>
        </p:nvSpPr>
        <p:spPr>
          <a:xfrm>
            <a:off x="5956367" y="345927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5" name="Google Shape;175;p27"/>
          <p:cNvSpPr txBox="1">
            <a:spLocks noGrp="1"/>
          </p:cNvSpPr>
          <p:nvPr>
            <p:ph type="subTitle" idx="4"/>
          </p:nvPr>
        </p:nvSpPr>
        <p:spPr>
          <a:xfrm>
            <a:off x="226533" y="423682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6" name="Google Shape;176;p27"/>
          <p:cNvSpPr txBox="1">
            <a:spLocks noGrp="1"/>
          </p:cNvSpPr>
          <p:nvPr>
            <p:ph type="subTitle" idx="5"/>
          </p:nvPr>
        </p:nvSpPr>
        <p:spPr>
          <a:xfrm>
            <a:off x="3091450" y="423682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7" name="Google Shape;177;p27"/>
          <p:cNvSpPr txBox="1">
            <a:spLocks noGrp="1"/>
          </p:cNvSpPr>
          <p:nvPr>
            <p:ph type="subTitle" idx="6"/>
          </p:nvPr>
        </p:nvSpPr>
        <p:spPr>
          <a:xfrm>
            <a:off x="5956367" y="4236825"/>
            <a:ext cx="2605500" cy="699900"/>
          </a:xfrm>
          <a:prstGeom prst="rect">
            <a:avLst/>
          </a:prstGeom>
        </p:spPr>
        <p:txBody>
          <a:bodyPr spcFirstLastPara="1" wrap="square" lIns="91425" tIns="91425" rIns="91425" bIns="91425" anchor="b"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78" name="Google Shape;178;p27"/>
          <p:cNvSpPr txBox="1">
            <a:spLocks noGrp="1"/>
          </p:cNvSpPr>
          <p:nvPr>
            <p:ph type="title"/>
          </p:nvPr>
        </p:nvSpPr>
        <p:spPr>
          <a:xfrm>
            <a:off x="226525" y="630625"/>
            <a:ext cx="68103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p:cSld name="CUSTOM_2_1_1">
    <p:bg>
      <p:bgPr>
        <a:solidFill>
          <a:schemeClr val="dk1"/>
        </a:solidFill>
        <a:effectLst/>
      </p:bgPr>
    </p:bg>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226525" y="630625"/>
            <a:ext cx="68103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7300"/>
              <a:buNone/>
              <a:defRPr sz="73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81" name="Google Shape;181;p28"/>
          <p:cNvSpPr txBox="1">
            <a:spLocks noGrp="1"/>
          </p:cNvSpPr>
          <p:nvPr>
            <p:ph type="subTitle" idx="1"/>
          </p:nvPr>
        </p:nvSpPr>
        <p:spPr>
          <a:xfrm>
            <a:off x="226525" y="3814125"/>
            <a:ext cx="2999100" cy="112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two images">
  <p:cSld name="CUSTOM_3">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4" name="Google Shape;184;p29"/>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185" name="Google Shape;185;p29"/>
          <p:cNvSpPr txBox="1">
            <a:spLocks noGrp="1"/>
          </p:cNvSpPr>
          <p:nvPr>
            <p:ph type="body" idx="1"/>
          </p:nvPr>
        </p:nvSpPr>
        <p:spPr>
          <a:xfrm>
            <a:off x="226525" y="2080445"/>
            <a:ext cx="29247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86" name="Google Shape;186;p29"/>
          <p:cNvSpPr txBox="1">
            <a:spLocks noGrp="1"/>
          </p:cNvSpPr>
          <p:nvPr>
            <p:ph type="title" idx="3"/>
          </p:nvPr>
        </p:nvSpPr>
        <p:spPr>
          <a:xfrm>
            <a:off x="226525" y="1271100"/>
            <a:ext cx="29247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a:endParaRPr/>
          </a:p>
        </p:txBody>
      </p:sp>
      <p:sp>
        <p:nvSpPr>
          <p:cNvPr id="187" name="Google Shape;187;p29"/>
          <p:cNvSpPr>
            <a:spLocks noGrp="1"/>
          </p:cNvSpPr>
          <p:nvPr>
            <p:ph type="pic" idx="4"/>
          </p:nvPr>
        </p:nvSpPr>
        <p:spPr>
          <a:xfrm>
            <a:off x="3368775" y="226625"/>
            <a:ext cx="3733800" cy="4690500"/>
          </a:xfrm>
          <a:prstGeom prst="rect">
            <a:avLst/>
          </a:prstGeom>
          <a:noFill/>
          <a:ln w="9525" cap="flat" cmpd="sng">
            <a:solidFill>
              <a:schemeClr val="dk1"/>
            </a:solidFill>
            <a:prstDash val="solid"/>
            <a:round/>
            <a:headEnd type="none" w="sm" len="sm"/>
            <a:tailEnd type="none" w="sm" len="sm"/>
          </a:ln>
        </p:spPr>
      </p:sp>
      <p:sp>
        <p:nvSpPr>
          <p:cNvPr id="188" name="Google Shape;188;p29"/>
          <p:cNvSpPr>
            <a:spLocks noGrp="1"/>
          </p:cNvSpPr>
          <p:nvPr>
            <p:ph type="pic" idx="5"/>
          </p:nvPr>
        </p:nvSpPr>
        <p:spPr>
          <a:xfrm>
            <a:off x="7320200" y="1391900"/>
            <a:ext cx="1597200" cy="19704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two storyboards">
  <p:cSld name="CUSTOM_3_2">
    <p:spTree>
      <p:nvGrpSpPr>
        <p:cNvPr id="1" name="Shape 189"/>
        <p:cNvGrpSpPr/>
        <p:nvPr/>
      </p:nvGrpSpPr>
      <p:grpSpPr>
        <a:xfrm>
          <a:off x="0" y="0"/>
          <a:ext cx="0" cy="0"/>
          <a:chOff x="0" y="0"/>
          <a:chExt cx="0" cy="0"/>
        </a:xfrm>
      </p:grpSpPr>
      <p:sp>
        <p:nvSpPr>
          <p:cNvPr id="190" name="Google Shape;190;p30"/>
          <p:cNvSpPr>
            <a:spLocks noGrp="1"/>
          </p:cNvSpPr>
          <p:nvPr>
            <p:ph type="pic" idx="2"/>
          </p:nvPr>
        </p:nvSpPr>
        <p:spPr>
          <a:xfrm>
            <a:off x="-5225" y="713825"/>
            <a:ext cx="4571700" cy="2795700"/>
          </a:xfrm>
          <a:prstGeom prst="rect">
            <a:avLst/>
          </a:prstGeom>
          <a:noFill/>
          <a:ln>
            <a:noFill/>
          </a:ln>
        </p:spPr>
      </p:sp>
      <p:sp>
        <p:nvSpPr>
          <p:cNvPr id="191" name="Google Shape;191;p30"/>
          <p:cNvSpPr txBox="1">
            <a:spLocks noGrp="1"/>
          </p:cNvSpPr>
          <p:nvPr>
            <p:ph type="title"/>
          </p:nvPr>
        </p:nvSpPr>
        <p:spPr>
          <a:xfrm>
            <a:off x="180475" y="3632700"/>
            <a:ext cx="42003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a:endParaRPr/>
          </a:p>
        </p:txBody>
      </p:sp>
      <p:sp>
        <p:nvSpPr>
          <p:cNvPr id="192" name="Google Shape;192;p30"/>
          <p:cNvSpPr txBox="1">
            <a:spLocks noGrp="1"/>
          </p:cNvSpPr>
          <p:nvPr>
            <p:ph type="body" idx="1"/>
          </p:nvPr>
        </p:nvSpPr>
        <p:spPr>
          <a:xfrm>
            <a:off x="180475" y="4133502"/>
            <a:ext cx="4200300" cy="70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193" name="Google Shape;193;p30"/>
          <p:cNvSpPr txBox="1">
            <a:spLocks noGrp="1"/>
          </p:cNvSpPr>
          <p:nvPr>
            <p:ph type="title" idx="3"/>
          </p:nvPr>
        </p:nvSpPr>
        <p:spPr>
          <a:xfrm>
            <a:off x="322275" y="116625"/>
            <a:ext cx="8494800" cy="39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194" name="Google Shape;194;p30"/>
          <p:cNvCxnSpPr/>
          <p:nvPr/>
        </p:nvCxnSpPr>
        <p:spPr>
          <a:xfrm>
            <a:off x="4572000" y="709150"/>
            <a:ext cx="0" cy="444330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30"/>
          <p:cNvCxnSpPr/>
          <p:nvPr/>
        </p:nvCxnSpPr>
        <p:spPr>
          <a:xfrm rot="10800000">
            <a:off x="0" y="3514875"/>
            <a:ext cx="91524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30"/>
          <p:cNvCxnSpPr/>
          <p:nvPr/>
        </p:nvCxnSpPr>
        <p:spPr>
          <a:xfrm rot="10800000">
            <a:off x="0" y="709575"/>
            <a:ext cx="9152400" cy="0"/>
          </a:xfrm>
          <a:prstGeom prst="straightConnector1">
            <a:avLst/>
          </a:prstGeom>
          <a:noFill/>
          <a:ln w="9525" cap="flat" cmpd="sng">
            <a:solidFill>
              <a:schemeClr val="dk1"/>
            </a:solidFill>
            <a:prstDash val="solid"/>
            <a:round/>
            <a:headEnd type="none" w="med" len="med"/>
            <a:tailEnd type="none" w="med" len="med"/>
          </a:ln>
        </p:spPr>
      </p:cxnSp>
      <p:sp>
        <p:nvSpPr>
          <p:cNvPr id="197" name="Google Shape;197;p30"/>
          <p:cNvSpPr>
            <a:spLocks noGrp="1"/>
          </p:cNvSpPr>
          <p:nvPr>
            <p:ph type="pic" idx="4"/>
          </p:nvPr>
        </p:nvSpPr>
        <p:spPr>
          <a:xfrm>
            <a:off x="4577525" y="713825"/>
            <a:ext cx="4571700" cy="2795700"/>
          </a:xfrm>
          <a:prstGeom prst="rect">
            <a:avLst/>
          </a:prstGeom>
          <a:noFill/>
          <a:ln>
            <a:noFill/>
          </a:ln>
        </p:spPr>
      </p:sp>
      <p:sp>
        <p:nvSpPr>
          <p:cNvPr id="198" name="Google Shape;198;p30"/>
          <p:cNvSpPr txBox="1">
            <a:spLocks noGrp="1"/>
          </p:cNvSpPr>
          <p:nvPr>
            <p:ph type="title" idx="5"/>
          </p:nvPr>
        </p:nvSpPr>
        <p:spPr>
          <a:xfrm>
            <a:off x="4763225" y="3632700"/>
            <a:ext cx="42003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a:endParaRPr/>
          </a:p>
        </p:txBody>
      </p:sp>
      <p:sp>
        <p:nvSpPr>
          <p:cNvPr id="199" name="Google Shape;199;p30"/>
          <p:cNvSpPr txBox="1">
            <a:spLocks noGrp="1"/>
          </p:cNvSpPr>
          <p:nvPr>
            <p:ph type="body" idx="6"/>
          </p:nvPr>
        </p:nvSpPr>
        <p:spPr>
          <a:xfrm>
            <a:off x="4763225" y="4133502"/>
            <a:ext cx="4200300" cy="70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image">
  <p:cSld name="TITLE_1_2">
    <p:spTree>
      <p:nvGrpSpPr>
        <p:cNvPr id="1" name="Shape 22"/>
        <p:cNvGrpSpPr/>
        <p:nvPr/>
      </p:nvGrpSpPr>
      <p:grpSpPr>
        <a:xfrm>
          <a:off x="0" y="0"/>
          <a:ext cx="0" cy="0"/>
          <a:chOff x="0" y="0"/>
          <a:chExt cx="0" cy="0"/>
        </a:xfrm>
      </p:grpSpPr>
      <p:sp>
        <p:nvSpPr>
          <p:cNvPr id="23" name="Google Shape;23;p4"/>
          <p:cNvSpPr>
            <a:spLocks noGrp="1"/>
          </p:cNvSpPr>
          <p:nvPr>
            <p:ph type="pic" idx="2"/>
          </p:nvPr>
        </p:nvSpPr>
        <p:spPr>
          <a:xfrm>
            <a:off x="5034275" y="226500"/>
            <a:ext cx="3883200" cy="4690500"/>
          </a:xfrm>
          <a:prstGeom prst="rect">
            <a:avLst/>
          </a:prstGeom>
          <a:noFill/>
          <a:ln w="9525" cap="flat" cmpd="sng">
            <a:solidFill>
              <a:schemeClr val="dk1"/>
            </a:solidFill>
            <a:prstDash val="solid"/>
            <a:round/>
            <a:headEnd type="none" w="sm" len="sm"/>
            <a:tailEnd type="none" w="sm" len="sm"/>
          </a:ln>
        </p:spPr>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title"/>
          </p:nvPr>
        </p:nvSpPr>
        <p:spPr>
          <a:xfrm>
            <a:off x="226525" y="630625"/>
            <a:ext cx="44589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description with phone">
  <p:cSld name="CUSTOM_3_1">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2" name="Google Shape;202;p31"/>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203" name="Google Shape;203;p31"/>
          <p:cNvSpPr txBox="1">
            <a:spLocks noGrp="1"/>
          </p:cNvSpPr>
          <p:nvPr>
            <p:ph type="body" idx="1"/>
          </p:nvPr>
        </p:nvSpPr>
        <p:spPr>
          <a:xfrm>
            <a:off x="226525" y="2080445"/>
            <a:ext cx="2924700" cy="1678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4" name="Google Shape;204;p31"/>
          <p:cNvSpPr txBox="1">
            <a:spLocks noGrp="1"/>
          </p:cNvSpPr>
          <p:nvPr>
            <p:ph type="title" idx="3"/>
          </p:nvPr>
        </p:nvSpPr>
        <p:spPr>
          <a:xfrm>
            <a:off x="226525" y="1271100"/>
            <a:ext cx="2924700" cy="81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a:endParaRPr/>
          </a:p>
        </p:txBody>
      </p:sp>
      <p:pic>
        <p:nvPicPr>
          <p:cNvPr id="205" name="Google Shape;205;p31" descr="Blank mock of a smartphone."/>
          <p:cNvPicPr preferRelativeResize="0"/>
          <p:nvPr/>
        </p:nvPicPr>
        <p:blipFill rotWithShape="1">
          <a:blip r:embed="rId2">
            <a:alphaModFix/>
          </a:blip>
          <a:srcRect b="38736"/>
          <a:stretch/>
        </p:blipFill>
        <p:spPr>
          <a:xfrm>
            <a:off x="3882050" y="261250"/>
            <a:ext cx="4814074" cy="4882250"/>
          </a:xfrm>
          <a:prstGeom prst="rect">
            <a:avLst/>
          </a:prstGeom>
          <a:noFill/>
          <a:ln>
            <a:noFill/>
          </a:ln>
        </p:spPr>
      </p:pic>
      <p:sp>
        <p:nvSpPr>
          <p:cNvPr id="206" name="Google Shape;206;p31"/>
          <p:cNvSpPr>
            <a:spLocks noGrp="1"/>
          </p:cNvSpPr>
          <p:nvPr>
            <p:ph type="pic" idx="4"/>
          </p:nvPr>
        </p:nvSpPr>
        <p:spPr>
          <a:xfrm>
            <a:off x="4197575" y="512375"/>
            <a:ext cx="2847600" cy="4631100"/>
          </a:xfrm>
          <a:prstGeom prst="round2SameRect">
            <a:avLst>
              <a:gd name="adj1" fmla="val 12455"/>
              <a:gd name="adj2" fmla="val 0"/>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act">
  <p:cSld name="CUSTOM_4">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9" name="Google Shape;209;p32"/>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210" name="Google Shape;210;p32"/>
          <p:cNvSpPr txBox="1">
            <a:spLocks noGrp="1"/>
          </p:cNvSpPr>
          <p:nvPr>
            <p:ph type="body" idx="1"/>
          </p:nvPr>
        </p:nvSpPr>
        <p:spPr>
          <a:xfrm>
            <a:off x="226525" y="1793250"/>
            <a:ext cx="8599500" cy="1557000"/>
          </a:xfrm>
          <a:prstGeom prst="rect">
            <a:avLst/>
          </a:prstGeom>
        </p:spPr>
        <p:txBody>
          <a:bodyPr spcFirstLastPara="1" wrap="square" lIns="91425" tIns="91425" rIns="91425" bIns="91425" anchor="ctr" anchorCtr="0">
            <a:noAutofit/>
          </a:bodyPr>
          <a:lstStyle>
            <a:lvl1pPr marL="457200" lvl="0"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marL="914400" lvl="1"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marL="1371600" lvl="2"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marL="1828800" lvl="3"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marL="2286000" lvl="4"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marL="2743200" lvl="5"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marL="3200400" lvl="6"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marL="3657600" lvl="7"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marL="4114800" lvl="8" indent="-41275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a:endParaRPr/>
          </a:p>
        </p:txBody>
      </p:sp>
      <p:sp>
        <p:nvSpPr>
          <p:cNvPr id="211" name="Google Shape;211;p32"/>
          <p:cNvSpPr txBox="1">
            <a:spLocks noGrp="1"/>
          </p:cNvSpPr>
          <p:nvPr>
            <p:ph type="body" idx="3"/>
          </p:nvPr>
        </p:nvSpPr>
        <p:spPr>
          <a:xfrm>
            <a:off x="226525" y="4719800"/>
            <a:ext cx="3143400" cy="2382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2" name="Google Shape;212;p32"/>
          <p:cNvSpPr txBox="1">
            <a:spLocks noGrp="1"/>
          </p:cNvSpPr>
          <p:nvPr>
            <p:ph type="body" idx="4"/>
          </p:nvPr>
        </p:nvSpPr>
        <p:spPr>
          <a:xfrm>
            <a:off x="3590149" y="4719800"/>
            <a:ext cx="2535600" cy="2382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3" name="Google Shape;213;p32"/>
          <p:cNvSpPr txBox="1">
            <a:spLocks noGrp="1"/>
          </p:cNvSpPr>
          <p:nvPr>
            <p:ph type="body" idx="5"/>
          </p:nvPr>
        </p:nvSpPr>
        <p:spPr>
          <a:xfrm>
            <a:off x="6345974" y="4719800"/>
            <a:ext cx="2535600" cy="2382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big ideas">
  <p:cSld name="CUSTOM_4_1">
    <p:spTree>
      <p:nvGrpSpPr>
        <p:cNvPr id="1" name="Shape 214"/>
        <p:cNvGrpSpPr/>
        <p:nvPr/>
      </p:nvGrpSpPr>
      <p:grpSpPr>
        <a:xfrm>
          <a:off x="0" y="0"/>
          <a:ext cx="0" cy="0"/>
          <a:chOff x="0" y="0"/>
          <a:chExt cx="0" cy="0"/>
        </a:xfrm>
      </p:grpSpPr>
      <p:sp>
        <p:nvSpPr>
          <p:cNvPr id="215" name="Google Shape;215;p33"/>
          <p:cNvSpPr txBox="1">
            <a:spLocks noGrp="1"/>
          </p:cNvSpPr>
          <p:nvPr>
            <p:ph type="body" idx="1"/>
          </p:nvPr>
        </p:nvSpPr>
        <p:spPr>
          <a:xfrm>
            <a:off x="226525" y="4334850"/>
            <a:ext cx="26730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6" name="Google Shape;216;p33"/>
          <p:cNvSpPr txBox="1">
            <a:spLocks noGrp="1"/>
          </p:cNvSpPr>
          <p:nvPr>
            <p:ph type="subTitle" idx="2"/>
          </p:nvPr>
        </p:nvSpPr>
        <p:spPr>
          <a:xfrm>
            <a:off x="226525" y="3712825"/>
            <a:ext cx="26730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33"/>
          <p:cNvSpPr txBox="1">
            <a:spLocks noGrp="1"/>
          </p:cNvSpPr>
          <p:nvPr>
            <p:ph type="body" idx="3"/>
          </p:nvPr>
        </p:nvSpPr>
        <p:spPr>
          <a:xfrm>
            <a:off x="3235500" y="4334850"/>
            <a:ext cx="26730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8" name="Google Shape;218;p33"/>
          <p:cNvSpPr txBox="1">
            <a:spLocks noGrp="1"/>
          </p:cNvSpPr>
          <p:nvPr>
            <p:ph type="subTitle" idx="4"/>
          </p:nvPr>
        </p:nvSpPr>
        <p:spPr>
          <a:xfrm>
            <a:off x="3235500" y="3712825"/>
            <a:ext cx="26730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3"/>
          <p:cNvSpPr txBox="1">
            <a:spLocks noGrp="1"/>
          </p:cNvSpPr>
          <p:nvPr>
            <p:ph type="body" idx="5"/>
          </p:nvPr>
        </p:nvSpPr>
        <p:spPr>
          <a:xfrm>
            <a:off x="6153025" y="4334850"/>
            <a:ext cx="26730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0" name="Google Shape;220;p33"/>
          <p:cNvSpPr txBox="1">
            <a:spLocks noGrp="1"/>
          </p:cNvSpPr>
          <p:nvPr>
            <p:ph type="subTitle" idx="6"/>
          </p:nvPr>
        </p:nvSpPr>
        <p:spPr>
          <a:xfrm>
            <a:off x="6153025" y="3712825"/>
            <a:ext cx="26730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33"/>
          <p:cNvSpPr txBox="1">
            <a:spLocks noGrp="1"/>
          </p:cNvSpPr>
          <p:nvPr>
            <p:ph type="title"/>
          </p:nvPr>
        </p:nvSpPr>
        <p:spPr>
          <a:xfrm>
            <a:off x="226525" y="1793250"/>
            <a:ext cx="8599500" cy="1515600"/>
          </a:xfrm>
          <a:prstGeom prst="rect">
            <a:avLst/>
          </a:prstGeom>
        </p:spPr>
        <p:txBody>
          <a:bodyPr spcFirstLastPara="1" wrap="square" lIns="91425" tIns="91425" rIns="91425" bIns="91425" anchor="t" anchorCtr="0">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ur big ideas">
  <p:cSld name="CUSTOM_4_1_1">
    <p:spTree>
      <p:nvGrpSpPr>
        <p:cNvPr id="1" name="Shape 222"/>
        <p:cNvGrpSpPr/>
        <p:nvPr/>
      </p:nvGrpSpPr>
      <p:grpSpPr>
        <a:xfrm>
          <a:off x="0" y="0"/>
          <a:ext cx="0" cy="0"/>
          <a:chOff x="0" y="0"/>
          <a:chExt cx="0" cy="0"/>
        </a:xfrm>
      </p:grpSpPr>
      <p:sp>
        <p:nvSpPr>
          <p:cNvPr id="223" name="Google Shape;223;p34"/>
          <p:cNvSpPr txBox="1">
            <a:spLocks noGrp="1"/>
          </p:cNvSpPr>
          <p:nvPr>
            <p:ph type="body" idx="1"/>
          </p:nvPr>
        </p:nvSpPr>
        <p:spPr>
          <a:xfrm>
            <a:off x="226525" y="4334850"/>
            <a:ext cx="41001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4" name="Google Shape;224;p34"/>
          <p:cNvSpPr txBox="1">
            <a:spLocks noGrp="1"/>
          </p:cNvSpPr>
          <p:nvPr>
            <p:ph type="subTitle" idx="2"/>
          </p:nvPr>
        </p:nvSpPr>
        <p:spPr>
          <a:xfrm>
            <a:off x="226525" y="3712825"/>
            <a:ext cx="41001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4"/>
          <p:cNvSpPr txBox="1">
            <a:spLocks noGrp="1"/>
          </p:cNvSpPr>
          <p:nvPr>
            <p:ph type="body" idx="3"/>
          </p:nvPr>
        </p:nvSpPr>
        <p:spPr>
          <a:xfrm>
            <a:off x="4841843" y="4334850"/>
            <a:ext cx="41001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6" name="Google Shape;226;p34"/>
          <p:cNvSpPr txBox="1">
            <a:spLocks noGrp="1"/>
          </p:cNvSpPr>
          <p:nvPr>
            <p:ph type="subTitle" idx="4"/>
          </p:nvPr>
        </p:nvSpPr>
        <p:spPr>
          <a:xfrm>
            <a:off x="4841843" y="3712825"/>
            <a:ext cx="41001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4"/>
          <p:cNvSpPr txBox="1">
            <a:spLocks noGrp="1"/>
          </p:cNvSpPr>
          <p:nvPr>
            <p:ph type="body" idx="5"/>
          </p:nvPr>
        </p:nvSpPr>
        <p:spPr>
          <a:xfrm>
            <a:off x="226525" y="2723150"/>
            <a:ext cx="41001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8" name="Google Shape;228;p34"/>
          <p:cNvSpPr txBox="1">
            <a:spLocks noGrp="1"/>
          </p:cNvSpPr>
          <p:nvPr>
            <p:ph type="subTitle" idx="6"/>
          </p:nvPr>
        </p:nvSpPr>
        <p:spPr>
          <a:xfrm>
            <a:off x="226525" y="2101125"/>
            <a:ext cx="41001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34"/>
          <p:cNvSpPr txBox="1">
            <a:spLocks noGrp="1"/>
          </p:cNvSpPr>
          <p:nvPr>
            <p:ph type="body" idx="7"/>
          </p:nvPr>
        </p:nvSpPr>
        <p:spPr>
          <a:xfrm>
            <a:off x="4841843" y="2723150"/>
            <a:ext cx="4100100" cy="623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0" name="Google Shape;230;p34"/>
          <p:cNvSpPr txBox="1">
            <a:spLocks noGrp="1"/>
          </p:cNvSpPr>
          <p:nvPr>
            <p:ph type="subTitle" idx="8"/>
          </p:nvPr>
        </p:nvSpPr>
        <p:spPr>
          <a:xfrm>
            <a:off x="4841843" y="2101125"/>
            <a:ext cx="4100100" cy="369300"/>
          </a:xfrm>
          <a:prstGeom prst="rect">
            <a:avLst/>
          </a:prstGeom>
        </p:spPr>
        <p:txBody>
          <a:bodyPr spcFirstLastPara="1" wrap="square" lIns="91425" tIns="91425" rIns="91425" bIns="91425" anchor="t" anchorCtr="0">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34"/>
          <p:cNvSpPr txBox="1">
            <a:spLocks noGrp="1"/>
          </p:cNvSpPr>
          <p:nvPr>
            <p:ph type="title"/>
          </p:nvPr>
        </p:nvSpPr>
        <p:spPr>
          <a:xfrm>
            <a:off x="226525" y="433125"/>
            <a:ext cx="8599500" cy="1515600"/>
          </a:xfrm>
          <a:prstGeom prst="rect">
            <a:avLst/>
          </a:prstGeom>
        </p:spPr>
        <p:txBody>
          <a:bodyPr spcFirstLastPara="1" wrap="square" lIns="91425" tIns="91425" rIns="91425" bIns="91425" anchor="t" anchorCtr="0">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BLANK_1">
    <p:spTree>
      <p:nvGrpSpPr>
        <p:cNvPr id="1" name="Shape 233"/>
        <p:cNvGrpSpPr/>
        <p:nvPr/>
      </p:nvGrpSpPr>
      <p:grpSpPr>
        <a:xfrm>
          <a:off x="0" y="0"/>
          <a:ext cx="0" cy="0"/>
          <a:chOff x="0" y="0"/>
          <a:chExt cx="0" cy="0"/>
        </a:xfrm>
      </p:grpSpPr>
      <p:sp>
        <p:nvSpPr>
          <p:cNvPr id="234" name="Google Shape;234;p36"/>
          <p:cNvSpPr>
            <a:spLocks noGrp="1"/>
          </p:cNvSpPr>
          <p:nvPr>
            <p:ph type="pic" idx="2"/>
          </p:nvPr>
        </p:nvSpPr>
        <p:spPr>
          <a:xfrm>
            <a:off x="0" y="0"/>
            <a:ext cx="9144000" cy="5143500"/>
          </a:xfrm>
          <a:prstGeom prst="rect">
            <a:avLst/>
          </a:prstGeom>
          <a:noFill/>
          <a:ln>
            <a:noFill/>
          </a:ln>
        </p:spPr>
      </p:sp>
      <p:sp>
        <p:nvSpPr>
          <p:cNvPr id="235" name="Google Shape;2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38" name="Google Shape;238;p3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9" name="Google Shape;23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42" name="Google Shape;24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_2">
    <p:spTree>
      <p:nvGrpSpPr>
        <p:cNvPr id="1" name="Shape 243"/>
        <p:cNvGrpSpPr/>
        <p:nvPr/>
      </p:nvGrpSpPr>
      <p:grpSpPr>
        <a:xfrm>
          <a:off x="0" y="0"/>
          <a:ext cx="0" cy="0"/>
          <a:chOff x="0" y="0"/>
          <a:chExt cx="0" cy="0"/>
        </a:xfrm>
      </p:grpSpPr>
      <p:sp>
        <p:nvSpPr>
          <p:cNvPr id="244" name="Google Shape;244;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46" name="Google Shape;246;p3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247" name="Google Shape;247;p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8" name="Google Shape;24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storyboards">
  <p:cSld name="CUSTOM_4_1_2">
    <p:spTree>
      <p:nvGrpSpPr>
        <p:cNvPr id="1" name="Shape 249"/>
        <p:cNvGrpSpPr/>
        <p:nvPr/>
      </p:nvGrpSpPr>
      <p:grpSpPr>
        <a:xfrm>
          <a:off x="0" y="0"/>
          <a:ext cx="0" cy="0"/>
          <a:chOff x="0" y="0"/>
          <a:chExt cx="0" cy="0"/>
        </a:xfrm>
      </p:grpSpPr>
      <p:sp>
        <p:nvSpPr>
          <p:cNvPr id="250" name="Google Shape;250;p40"/>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1" name="Google Shape;251;p40"/>
          <p:cNvSpPr>
            <a:spLocks noGrp="1"/>
          </p:cNvSpPr>
          <p:nvPr>
            <p:ph type="pic" idx="2"/>
          </p:nvPr>
        </p:nvSpPr>
        <p:spPr>
          <a:xfrm>
            <a:off x="4804825" y="1133300"/>
            <a:ext cx="4027500" cy="2392800"/>
          </a:xfrm>
          <a:prstGeom prst="rect">
            <a:avLst/>
          </a:prstGeom>
          <a:noFill/>
          <a:ln>
            <a:noFill/>
          </a:ln>
        </p:spPr>
      </p:sp>
      <p:sp>
        <p:nvSpPr>
          <p:cNvPr id="252" name="Google Shape;252;p40"/>
          <p:cNvSpPr>
            <a:spLocks noGrp="1"/>
          </p:cNvSpPr>
          <p:nvPr>
            <p:ph type="pic" idx="3"/>
          </p:nvPr>
        </p:nvSpPr>
        <p:spPr>
          <a:xfrm>
            <a:off x="311725" y="1133300"/>
            <a:ext cx="4027500" cy="2392800"/>
          </a:xfrm>
          <a:prstGeom prst="rect">
            <a:avLst/>
          </a:prstGeom>
          <a:noFill/>
          <a:ln>
            <a:noFill/>
          </a:ln>
        </p:spPr>
      </p:sp>
      <p:sp>
        <p:nvSpPr>
          <p:cNvPr id="253" name="Google Shape;253;p40"/>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4" name="Google Shape;25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6" name="Google Shape;256;p40"/>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7" name="Google Shape;257;p40"/>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1_1">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5"/>
          <p:cNvSpPr txBox="1">
            <a:spLocks noGrp="1"/>
          </p:cNvSpPr>
          <p:nvPr>
            <p:ph type="title"/>
          </p:nvPr>
        </p:nvSpPr>
        <p:spPr>
          <a:xfrm>
            <a:off x="226525" y="630625"/>
            <a:ext cx="44589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226525" y="2857625"/>
            <a:ext cx="4458900" cy="2088900"/>
          </a:xfrm>
          <a:prstGeom prst="rect">
            <a:avLst/>
          </a:prstGeom>
        </p:spPr>
        <p:txBody>
          <a:bodyPr spcFirstLastPara="1" wrap="square" lIns="91425" tIns="91425" rIns="91425" bIns="91425" anchor="b" anchorCtr="0">
            <a:noAutofit/>
          </a:bodyPr>
          <a:lstStyle>
            <a:lvl1pPr marL="457200" lvl="0" indent="-330200">
              <a:lnSpc>
                <a:spcPct val="90000"/>
              </a:lnSpc>
              <a:spcBef>
                <a:spcPts val="0"/>
              </a:spcBef>
              <a:spcAft>
                <a:spcPts val="0"/>
              </a:spcAft>
              <a:buSzPts val="1600"/>
              <a:buChar char="●"/>
              <a:defRPr sz="1600"/>
            </a:lvl1pPr>
            <a:lvl2pPr marL="914400" lvl="1" indent="-330200">
              <a:lnSpc>
                <a:spcPct val="90000"/>
              </a:lnSpc>
              <a:spcBef>
                <a:spcPts val="0"/>
              </a:spcBef>
              <a:spcAft>
                <a:spcPts val="0"/>
              </a:spcAft>
              <a:buSzPts val="1600"/>
              <a:buChar char="○"/>
              <a:defRPr sz="1600"/>
            </a:lvl2pPr>
            <a:lvl3pPr marL="1371600" lvl="2" indent="-330200">
              <a:lnSpc>
                <a:spcPct val="90000"/>
              </a:lnSpc>
              <a:spcBef>
                <a:spcPts val="0"/>
              </a:spcBef>
              <a:spcAft>
                <a:spcPts val="0"/>
              </a:spcAft>
              <a:buSzPts val="1600"/>
              <a:buChar char="■"/>
              <a:defRPr sz="1600"/>
            </a:lvl3pPr>
            <a:lvl4pPr marL="1828800" lvl="3" indent="-330200">
              <a:lnSpc>
                <a:spcPct val="90000"/>
              </a:lnSpc>
              <a:spcBef>
                <a:spcPts val="0"/>
              </a:spcBef>
              <a:spcAft>
                <a:spcPts val="0"/>
              </a:spcAft>
              <a:buSzPts val="1600"/>
              <a:buChar char="●"/>
              <a:defRPr sz="1600"/>
            </a:lvl4pPr>
            <a:lvl5pPr marL="2286000" lvl="4" indent="-330200">
              <a:lnSpc>
                <a:spcPct val="90000"/>
              </a:lnSpc>
              <a:spcBef>
                <a:spcPts val="0"/>
              </a:spcBef>
              <a:spcAft>
                <a:spcPts val="0"/>
              </a:spcAft>
              <a:buSzPts val="1600"/>
              <a:buChar char="○"/>
              <a:defRPr sz="1600"/>
            </a:lvl5pPr>
            <a:lvl6pPr marL="2743200" lvl="5" indent="-330200">
              <a:lnSpc>
                <a:spcPct val="90000"/>
              </a:lnSpc>
              <a:spcBef>
                <a:spcPts val="0"/>
              </a:spcBef>
              <a:spcAft>
                <a:spcPts val="0"/>
              </a:spcAft>
              <a:buSzPts val="1600"/>
              <a:buChar char="■"/>
              <a:defRPr sz="1600"/>
            </a:lvl6pPr>
            <a:lvl7pPr marL="3200400" lvl="6" indent="-330200">
              <a:lnSpc>
                <a:spcPct val="90000"/>
              </a:lnSpc>
              <a:spcBef>
                <a:spcPts val="0"/>
              </a:spcBef>
              <a:spcAft>
                <a:spcPts val="0"/>
              </a:spcAft>
              <a:buSzPts val="1600"/>
              <a:buChar char="●"/>
              <a:defRPr sz="1600"/>
            </a:lvl7pPr>
            <a:lvl8pPr marL="3657600" lvl="7" indent="-330200">
              <a:lnSpc>
                <a:spcPct val="90000"/>
              </a:lnSpc>
              <a:spcBef>
                <a:spcPts val="0"/>
              </a:spcBef>
              <a:spcAft>
                <a:spcPts val="0"/>
              </a:spcAft>
              <a:buSzPts val="1600"/>
              <a:buChar char="○"/>
              <a:defRPr sz="1600"/>
            </a:lvl8pPr>
            <a:lvl9pPr marL="4114800" lvl="8" indent="-330200">
              <a:lnSpc>
                <a:spcPct val="90000"/>
              </a:lnSpc>
              <a:spcBef>
                <a:spcPts val="0"/>
              </a:spcBef>
              <a:spcAft>
                <a:spcPts val="0"/>
              </a:spcAft>
              <a:buSzPts val="1600"/>
              <a:buChar char="■"/>
              <a:defRPr sz="16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storyboards">
  <p:cSld name="CUSTOM_4_1_1_1">
    <p:spTree>
      <p:nvGrpSpPr>
        <p:cNvPr id="1" name="Shape 258"/>
        <p:cNvGrpSpPr/>
        <p:nvPr/>
      </p:nvGrpSpPr>
      <p:grpSpPr>
        <a:xfrm>
          <a:off x="0" y="0"/>
          <a:ext cx="0" cy="0"/>
          <a:chOff x="0" y="0"/>
          <a:chExt cx="0" cy="0"/>
        </a:xfrm>
      </p:grpSpPr>
      <p:sp>
        <p:nvSpPr>
          <p:cNvPr id="259" name="Google Shape;259;p41"/>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0" name="Google Shape;260;p41"/>
          <p:cNvSpPr>
            <a:spLocks noGrp="1"/>
          </p:cNvSpPr>
          <p:nvPr>
            <p:ph type="pic" idx="2"/>
          </p:nvPr>
        </p:nvSpPr>
        <p:spPr>
          <a:xfrm>
            <a:off x="6205225" y="1128325"/>
            <a:ext cx="2627100" cy="2273100"/>
          </a:xfrm>
          <a:prstGeom prst="rect">
            <a:avLst/>
          </a:prstGeom>
          <a:noFill/>
          <a:ln>
            <a:noFill/>
          </a:ln>
        </p:spPr>
      </p:sp>
      <p:sp>
        <p:nvSpPr>
          <p:cNvPr id="261" name="Google Shape;261;p41"/>
          <p:cNvSpPr>
            <a:spLocks noGrp="1"/>
          </p:cNvSpPr>
          <p:nvPr>
            <p:ph type="pic" idx="3"/>
          </p:nvPr>
        </p:nvSpPr>
        <p:spPr>
          <a:xfrm>
            <a:off x="311725" y="1128325"/>
            <a:ext cx="2627100" cy="2273100"/>
          </a:xfrm>
          <a:prstGeom prst="rect">
            <a:avLst/>
          </a:prstGeom>
          <a:noFill/>
          <a:ln>
            <a:noFill/>
          </a:ln>
        </p:spPr>
      </p:sp>
      <p:sp>
        <p:nvSpPr>
          <p:cNvPr id="262" name="Google Shape;262;p41"/>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3" name="Google Shape;263;p41"/>
          <p:cNvSpPr>
            <a:spLocks noGrp="1"/>
          </p:cNvSpPr>
          <p:nvPr>
            <p:ph type="pic" idx="5"/>
          </p:nvPr>
        </p:nvSpPr>
        <p:spPr>
          <a:xfrm>
            <a:off x="3255250" y="1128325"/>
            <a:ext cx="2627100" cy="2273100"/>
          </a:xfrm>
          <a:prstGeom prst="rect">
            <a:avLst/>
          </a:prstGeom>
          <a:noFill/>
          <a:ln>
            <a:noFill/>
          </a:ln>
        </p:spPr>
      </p:sp>
      <p:sp>
        <p:nvSpPr>
          <p:cNvPr id="264" name="Google Shape;264;p41"/>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5" name="Google Shape;26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6" name="Google Shape;26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7" name="Google Shape;267;p41"/>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68" name="Google Shape;268;p41"/>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69" name="Google Shape;269;p41"/>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6"/>
          <p:cNvSpPr txBox="1">
            <a:spLocks noGrp="1"/>
          </p:cNvSpPr>
          <p:nvPr>
            <p:ph type="body" idx="1"/>
          </p:nvPr>
        </p:nvSpPr>
        <p:spPr>
          <a:xfrm>
            <a:off x="6325910" y="2621103"/>
            <a:ext cx="2612700" cy="2201100"/>
          </a:xfrm>
          <a:prstGeom prst="rect">
            <a:avLst/>
          </a:prstGeom>
        </p:spPr>
        <p:txBody>
          <a:bodyPr spcFirstLastPara="1" wrap="square" lIns="91425" tIns="91425" rIns="91425" bIns="91425" anchor="ctr" anchorCtr="0">
            <a:noAutofit/>
          </a:bodyPr>
          <a:lstStyle>
            <a:lvl1pPr marL="457200" lvl="0" indent="-330200" algn="r">
              <a:spcBef>
                <a:spcPts val="0"/>
              </a:spcBef>
              <a:spcAft>
                <a:spcPts val="0"/>
              </a:spcAft>
              <a:buSzPts val="1600"/>
              <a:buFont typeface="Inter Medium"/>
              <a:buChar char="●"/>
              <a:defRPr sz="1600">
                <a:latin typeface="Inter Medium"/>
                <a:ea typeface="Inter Medium"/>
                <a:cs typeface="Inter Medium"/>
                <a:sym typeface="Inter Medium"/>
              </a:defRPr>
            </a:lvl1pPr>
            <a:lvl2pPr marL="914400" lvl="1" indent="-330200" algn="r">
              <a:spcBef>
                <a:spcPts val="0"/>
              </a:spcBef>
              <a:spcAft>
                <a:spcPts val="0"/>
              </a:spcAft>
              <a:buSzPts val="1600"/>
              <a:buFont typeface="Inter Medium"/>
              <a:buChar char="○"/>
              <a:defRPr sz="1600">
                <a:latin typeface="Inter Medium"/>
                <a:ea typeface="Inter Medium"/>
                <a:cs typeface="Inter Medium"/>
                <a:sym typeface="Inter Medium"/>
              </a:defRPr>
            </a:lvl2pPr>
            <a:lvl3pPr marL="1371600" lvl="2" indent="-330200" algn="r">
              <a:spcBef>
                <a:spcPts val="0"/>
              </a:spcBef>
              <a:spcAft>
                <a:spcPts val="0"/>
              </a:spcAft>
              <a:buSzPts val="1600"/>
              <a:buFont typeface="Inter Medium"/>
              <a:buChar char="■"/>
              <a:defRPr sz="1600">
                <a:latin typeface="Inter Medium"/>
                <a:ea typeface="Inter Medium"/>
                <a:cs typeface="Inter Medium"/>
                <a:sym typeface="Inter Medium"/>
              </a:defRPr>
            </a:lvl3pPr>
            <a:lvl4pPr marL="1828800" lvl="3" indent="-330200" algn="r">
              <a:spcBef>
                <a:spcPts val="0"/>
              </a:spcBef>
              <a:spcAft>
                <a:spcPts val="0"/>
              </a:spcAft>
              <a:buSzPts val="1600"/>
              <a:buFont typeface="Inter Medium"/>
              <a:buChar char="●"/>
              <a:defRPr sz="1600">
                <a:latin typeface="Inter Medium"/>
                <a:ea typeface="Inter Medium"/>
                <a:cs typeface="Inter Medium"/>
                <a:sym typeface="Inter Medium"/>
              </a:defRPr>
            </a:lvl4pPr>
            <a:lvl5pPr marL="2286000" lvl="4" indent="-330200" algn="r">
              <a:spcBef>
                <a:spcPts val="0"/>
              </a:spcBef>
              <a:spcAft>
                <a:spcPts val="0"/>
              </a:spcAft>
              <a:buSzPts val="1600"/>
              <a:buFont typeface="Inter Medium"/>
              <a:buChar char="○"/>
              <a:defRPr sz="1600">
                <a:latin typeface="Inter Medium"/>
                <a:ea typeface="Inter Medium"/>
                <a:cs typeface="Inter Medium"/>
                <a:sym typeface="Inter Medium"/>
              </a:defRPr>
            </a:lvl5pPr>
            <a:lvl6pPr marL="2743200" lvl="5" indent="-330200" algn="r">
              <a:spcBef>
                <a:spcPts val="0"/>
              </a:spcBef>
              <a:spcAft>
                <a:spcPts val="0"/>
              </a:spcAft>
              <a:buSzPts val="1600"/>
              <a:buFont typeface="Inter Medium"/>
              <a:buChar char="■"/>
              <a:defRPr sz="1600">
                <a:latin typeface="Inter Medium"/>
                <a:ea typeface="Inter Medium"/>
                <a:cs typeface="Inter Medium"/>
                <a:sym typeface="Inter Medium"/>
              </a:defRPr>
            </a:lvl6pPr>
            <a:lvl7pPr marL="3200400" lvl="6" indent="-330200" algn="r">
              <a:spcBef>
                <a:spcPts val="0"/>
              </a:spcBef>
              <a:spcAft>
                <a:spcPts val="0"/>
              </a:spcAft>
              <a:buSzPts val="1600"/>
              <a:buFont typeface="Inter Medium"/>
              <a:buChar char="●"/>
              <a:defRPr sz="1600">
                <a:latin typeface="Inter Medium"/>
                <a:ea typeface="Inter Medium"/>
                <a:cs typeface="Inter Medium"/>
                <a:sym typeface="Inter Medium"/>
              </a:defRPr>
            </a:lvl7pPr>
            <a:lvl8pPr marL="3657600" lvl="7" indent="-330200" algn="r">
              <a:spcBef>
                <a:spcPts val="0"/>
              </a:spcBef>
              <a:spcAft>
                <a:spcPts val="0"/>
              </a:spcAft>
              <a:buSzPts val="1600"/>
              <a:buFont typeface="Inter Medium"/>
              <a:buChar char="○"/>
              <a:defRPr sz="1600">
                <a:latin typeface="Inter Medium"/>
                <a:ea typeface="Inter Medium"/>
                <a:cs typeface="Inter Medium"/>
                <a:sym typeface="Inter Medium"/>
              </a:defRPr>
            </a:lvl8pPr>
            <a:lvl9pPr marL="4114800" lvl="8" indent="-330200" algn="r">
              <a:spcBef>
                <a:spcPts val="0"/>
              </a:spcBef>
              <a:spcAft>
                <a:spcPts val="0"/>
              </a:spcAft>
              <a:buSzPts val="1600"/>
              <a:buFont typeface="Inter Medium"/>
              <a:buChar char="■"/>
              <a:defRPr sz="1600">
                <a:latin typeface="Inter Medium"/>
                <a:ea typeface="Inter Medium"/>
                <a:cs typeface="Inter Medium"/>
                <a:sym typeface="Inter Medium"/>
              </a:defRPr>
            </a:lvl9pPr>
          </a:lstStyle>
          <a:p>
            <a:endParaRPr/>
          </a:p>
        </p:txBody>
      </p:sp>
      <p:sp>
        <p:nvSpPr>
          <p:cNvPr id="33" name="Google Shape;33;p6"/>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SzPts val="600"/>
              <a:buNone/>
              <a:defRPr sz="6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
              <a:buNone/>
              <a:defRPr sz="600" b="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35" name="Google Shape;35;p6"/>
          <p:cNvSpPr txBox="1">
            <a:spLocks noGrp="1"/>
          </p:cNvSpPr>
          <p:nvPr>
            <p:ph type="body" idx="3"/>
          </p:nvPr>
        </p:nvSpPr>
        <p:spPr>
          <a:xfrm>
            <a:off x="226525" y="2621103"/>
            <a:ext cx="336600" cy="2201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Font typeface="Inter Medium"/>
              <a:buChar char="●"/>
              <a:defRPr sz="1600">
                <a:latin typeface="Inter Medium"/>
                <a:ea typeface="Inter Medium"/>
                <a:cs typeface="Inter Medium"/>
                <a:sym typeface="Inter Medium"/>
              </a:defRPr>
            </a:lvl1pPr>
            <a:lvl2pPr marL="914400" lvl="1" indent="-330200">
              <a:spcBef>
                <a:spcPts val="0"/>
              </a:spcBef>
              <a:spcAft>
                <a:spcPts val="0"/>
              </a:spcAft>
              <a:buSzPts val="1600"/>
              <a:buFont typeface="Inter Medium"/>
              <a:buChar char="○"/>
              <a:defRPr sz="1600">
                <a:latin typeface="Inter Medium"/>
                <a:ea typeface="Inter Medium"/>
                <a:cs typeface="Inter Medium"/>
                <a:sym typeface="Inter Medium"/>
              </a:defRPr>
            </a:lvl2pPr>
            <a:lvl3pPr marL="1371600" lvl="2" indent="-330200">
              <a:spcBef>
                <a:spcPts val="0"/>
              </a:spcBef>
              <a:spcAft>
                <a:spcPts val="0"/>
              </a:spcAft>
              <a:buSzPts val="1600"/>
              <a:buFont typeface="Inter Medium"/>
              <a:buChar char="■"/>
              <a:defRPr sz="1600">
                <a:latin typeface="Inter Medium"/>
                <a:ea typeface="Inter Medium"/>
                <a:cs typeface="Inter Medium"/>
                <a:sym typeface="Inter Medium"/>
              </a:defRPr>
            </a:lvl3pPr>
            <a:lvl4pPr marL="1828800" lvl="3" indent="-330200">
              <a:spcBef>
                <a:spcPts val="0"/>
              </a:spcBef>
              <a:spcAft>
                <a:spcPts val="0"/>
              </a:spcAft>
              <a:buSzPts val="1600"/>
              <a:buFont typeface="Inter Medium"/>
              <a:buChar char="●"/>
              <a:defRPr sz="1600">
                <a:latin typeface="Inter Medium"/>
                <a:ea typeface="Inter Medium"/>
                <a:cs typeface="Inter Medium"/>
                <a:sym typeface="Inter Medium"/>
              </a:defRPr>
            </a:lvl4pPr>
            <a:lvl5pPr marL="2286000" lvl="4" indent="-330200">
              <a:spcBef>
                <a:spcPts val="0"/>
              </a:spcBef>
              <a:spcAft>
                <a:spcPts val="0"/>
              </a:spcAft>
              <a:buSzPts val="1600"/>
              <a:buFont typeface="Inter Medium"/>
              <a:buChar char="○"/>
              <a:defRPr sz="1600">
                <a:latin typeface="Inter Medium"/>
                <a:ea typeface="Inter Medium"/>
                <a:cs typeface="Inter Medium"/>
                <a:sym typeface="Inter Medium"/>
              </a:defRPr>
            </a:lvl5pPr>
            <a:lvl6pPr marL="2743200" lvl="5" indent="-330200">
              <a:spcBef>
                <a:spcPts val="0"/>
              </a:spcBef>
              <a:spcAft>
                <a:spcPts val="0"/>
              </a:spcAft>
              <a:buSzPts val="1600"/>
              <a:buFont typeface="Inter Medium"/>
              <a:buChar char="■"/>
              <a:defRPr sz="1600">
                <a:latin typeface="Inter Medium"/>
                <a:ea typeface="Inter Medium"/>
                <a:cs typeface="Inter Medium"/>
                <a:sym typeface="Inter Medium"/>
              </a:defRPr>
            </a:lvl6pPr>
            <a:lvl7pPr marL="3200400" lvl="6" indent="-330200">
              <a:spcBef>
                <a:spcPts val="0"/>
              </a:spcBef>
              <a:spcAft>
                <a:spcPts val="0"/>
              </a:spcAft>
              <a:buSzPts val="1600"/>
              <a:buFont typeface="Inter Medium"/>
              <a:buChar char="●"/>
              <a:defRPr sz="1600">
                <a:latin typeface="Inter Medium"/>
                <a:ea typeface="Inter Medium"/>
                <a:cs typeface="Inter Medium"/>
                <a:sym typeface="Inter Medium"/>
              </a:defRPr>
            </a:lvl7pPr>
            <a:lvl8pPr marL="3657600" lvl="7" indent="-330200">
              <a:spcBef>
                <a:spcPts val="0"/>
              </a:spcBef>
              <a:spcAft>
                <a:spcPts val="0"/>
              </a:spcAft>
              <a:buSzPts val="1600"/>
              <a:buFont typeface="Inter Medium"/>
              <a:buChar char="○"/>
              <a:defRPr sz="1600">
                <a:latin typeface="Inter Medium"/>
                <a:ea typeface="Inter Medium"/>
                <a:cs typeface="Inter Medium"/>
                <a:sym typeface="Inter Medium"/>
              </a:defRPr>
            </a:lvl8pPr>
            <a:lvl9pPr marL="4114800" lvl="8" indent="-330200">
              <a:spcBef>
                <a:spcPts val="0"/>
              </a:spcBef>
              <a:spcAft>
                <a:spcPts val="0"/>
              </a:spcAft>
              <a:buSzPts val="1600"/>
              <a:buFont typeface="Inter Medium"/>
              <a:buChar char="■"/>
              <a:defRPr sz="1600">
                <a:latin typeface="Inter Medium"/>
                <a:ea typeface="Inter Medium"/>
                <a:cs typeface="Inter Medium"/>
                <a:sym typeface="Inter Medium"/>
              </a:defRPr>
            </a:lvl9pPr>
          </a:lstStyle>
          <a:p>
            <a:endParaRPr/>
          </a:p>
        </p:txBody>
      </p:sp>
      <p:sp>
        <p:nvSpPr>
          <p:cNvPr id="36" name="Google Shape;36;p6"/>
          <p:cNvSpPr txBox="1">
            <a:spLocks noGrp="1"/>
          </p:cNvSpPr>
          <p:nvPr>
            <p:ph type="title" idx="4"/>
          </p:nvPr>
        </p:nvSpPr>
        <p:spPr>
          <a:xfrm>
            <a:off x="226525" y="571800"/>
            <a:ext cx="5261400" cy="208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dk1"/>
        </a:solid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title"/>
          </p:nvPr>
        </p:nvSpPr>
        <p:spPr>
          <a:xfrm>
            <a:off x="226525" y="2581610"/>
            <a:ext cx="8691000" cy="2374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_AND_BODY_2">
    <p:bg>
      <p:bgPr>
        <a:solidFill>
          <a:schemeClr val="l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8"/>
          <p:cNvSpPr txBox="1">
            <a:spLocks noGrp="1"/>
          </p:cNvSpPr>
          <p:nvPr>
            <p:ph type="title"/>
          </p:nvPr>
        </p:nvSpPr>
        <p:spPr>
          <a:xfrm>
            <a:off x="226525" y="248960"/>
            <a:ext cx="8691000" cy="23748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7300"/>
              <a:buNone/>
              <a:defRPr sz="7300"/>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
  <p:cSld name="TITLE_AND_BODY_1">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9"/>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
              <a:buNone/>
              <a:defRPr sz="600" b="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6" name="Google Shape;46;p9"/>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600"/>
              <a:buNone/>
              <a:defRPr sz="600" b="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body" idx="1"/>
          </p:nvPr>
        </p:nvSpPr>
        <p:spPr>
          <a:xfrm>
            <a:off x="246325" y="2591450"/>
            <a:ext cx="758700" cy="2364900"/>
          </a:xfrm>
          <a:prstGeom prst="rect">
            <a:avLst/>
          </a:prstGeom>
        </p:spPr>
        <p:txBody>
          <a:bodyPr spcFirstLastPara="1" wrap="square" lIns="91425" tIns="91425" rIns="91425" bIns="91425" anchor="b" anchorCtr="0">
            <a:normAutofit/>
          </a:bodyPr>
          <a:lstStyle>
            <a:lvl1pPr marL="457200" lvl="0"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marL="914400" lvl="1"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marL="1371600" lvl="2"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marL="1828800" lvl="3"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marL="2286000" lvl="4"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marL="2743200" lvl="5"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marL="3200400" lvl="6"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marL="3657600" lvl="7"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marL="4114800" lvl="8"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a:endParaRPr/>
          </a:p>
        </p:txBody>
      </p:sp>
      <p:sp>
        <p:nvSpPr>
          <p:cNvPr id="48" name="Google Shape;48;p9"/>
          <p:cNvSpPr txBox="1">
            <a:spLocks noGrp="1"/>
          </p:cNvSpPr>
          <p:nvPr>
            <p:ph type="body" idx="3"/>
          </p:nvPr>
        </p:nvSpPr>
        <p:spPr>
          <a:xfrm>
            <a:off x="1077200" y="2591450"/>
            <a:ext cx="7804500" cy="2364900"/>
          </a:xfrm>
          <a:prstGeom prst="rect">
            <a:avLst/>
          </a:prstGeom>
        </p:spPr>
        <p:txBody>
          <a:bodyPr spcFirstLastPara="1" wrap="square" lIns="91425" tIns="91425" rIns="91425" bIns="91425" anchor="b" anchorCtr="0">
            <a:normAutofit/>
          </a:bodyPr>
          <a:lstStyle>
            <a:lvl1pPr marL="457200" lvl="0"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marL="914400" lvl="1"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marL="1371600" lvl="2"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marL="1828800" lvl="3"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marL="2286000" lvl="4"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marL="2743200" lvl="5"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marL="3200400" lvl="6"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marL="3657600" lvl="7"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marL="4114800" lvl="8" indent="-41275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three storyboards" type="twoColTx">
  <p:cSld name="TITLE_AND_TWO_COLUMNS">
    <p:bg>
      <p:bgPr>
        <a:solidFill>
          <a:schemeClr val="dk1"/>
        </a:solidFill>
        <a:effectLst/>
      </p:bgPr>
    </p:bg>
    <p:spTree>
      <p:nvGrpSpPr>
        <p:cNvPr id="1" name="Shape 49"/>
        <p:cNvGrpSpPr/>
        <p:nvPr/>
      </p:nvGrpSpPr>
      <p:grpSpPr>
        <a:xfrm>
          <a:off x="0" y="0"/>
          <a:ext cx="0" cy="0"/>
          <a:chOff x="0" y="0"/>
          <a:chExt cx="0" cy="0"/>
        </a:xfrm>
      </p:grpSpPr>
      <p:sp>
        <p:nvSpPr>
          <p:cNvPr id="50" name="Google Shape;50;p10"/>
          <p:cNvSpPr>
            <a:spLocks noGrp="1"/>
          </p:cNvSpPr>
          <p:nvPr>
            <p:ph type="pic" idx="2"/>
          </p:nvPr>
        </p:nvSpPr>
        <p:spPr>
          <a:xfrm>
            <a:off x="-5225" y="709575"/>
            <a:ext cx="3048600" cy="2805300"/>
          </a:xfrm>
          <a:prstGeom prst="rect">
            <a:avLst/>
          </a:prstGeom>
          <a:noFill/>
          <a:ln>
            <a:noFill/>
          </a:ln>
        </p:spPr>
      </p:sp>
      <p:sp>
        <p:nvSpPr>
          <p:cNvPr id="51" name="Google Shape;51;p10"/>
          <p:cNvSpPr txBox="1">
            <a:spLocks noGrp="1"/>
          </p:cNvSpPr>
          <p:nvPr>
            <p:ph type="title"/>
          </p:nvPr>
        </p:nvSpPr>
        <p:spPr>
          <a:xfrm>
            <a:off x="156950" y="3632698"/>
            <a:ext cx="27267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a:endParaRPr/>
          </a:p>
        </p:txBody>
      </p:sp>
      <p:sp>
        <p:nvSpPr>
          <p:cNvPr id="52" name="Google Shape;52;p10"/>
          <p:cNvSpPr txBox="1">
            <a:spLocks noGrp="1"/>
          </p:cNvSpPr>
          <p:nvPr>
            <p:ph type="body" idx="1"/>
          </p:nvPr>
        </p:nvSpPr>
        <p:spPr>
          <a:xfrm>
            <a:off x="156950" y="4133503"/>
            <a:ext cx="2726700" cy="70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0"/>
          <p:cNvSpPr txBox="1">
            <a:spLocks noGrp="1"/>
          </p:cNvSpPr>
          <p:nvPr>
            <p:ph type="title" idx="3"/>
          </p:nvPr>
        </p:nvSpPr>
        <p:spPr>
          <a:xfrm>
            <a:off x="3208650" y="3632698"/>
            <a:ext cx="27267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a:endParaRPr/>
          </a:p>
        </p:txBody>
      </p:sp>
      <p:sp>
        <p:nvSpPr>
          <p:cNvPr id="55" name="Google Shape;55;p10"/>
          <p:cNvSpPr txBox="1">
            <a:spLocks noGrp="1"/>
          </p:cNvSpPr>
          <p:nvPr>
            <p:ph type="body" idx="4"/>
          </p:nvPr>
        </p:nvSpPr>
        <p:spPr>
          <a:xfrm>
            <a:off x="3208650" y="4133503"/>
            <a:ext cx="2726700" cy="70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56" name="Google Shape;56;p10"/>
          <p:cNvSpPr txBox="1">
            <a:spLocks noGrp="1"/>
          </p:cNvSpPr>
          <p:nvPr>
            <p:ph type="title" idx="5"/>
          </p:nvPr>
        </p:nvSpPr>
        <p:spPr>
          <a:xfrm>
            <a:off x="6268950" y="3632698"/>
            <a:ext cx="2726700" cy="500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a:endParaRPr/>
          </a:p>
        </p:txBody>
      </p:sp>
      <p:sp>
        <p:nvSpPr>
          <p:cNvPr id="57" name="Google Shape;57;p10"/>
          <p:cNvSpPr txBox="1">
            <a:spLocks noGrp="1"/>
          </p:cNvSpPr>
          <p:nvPr>
            <p:ph type="body" idx="6"/>
          </p:nvPr>
        </p:nvSpPr>
        <p:spPr>
          <a:xfrm>
            <a:off x="6268950" y="4133503"/>
            <a:ext cx="2726700" cy="70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58" name="Google Shape;58;p10"/>
          <p:cNvSpPr>
            <a:spLocks noGrp="1"/>
          </p:cNvSpPr>
          <p:nvPr>
            <p:ph type="pic" idx="7"/>
          </p:nvPr>
        </p:nvSpPr>
        <p:spPr>
          <a:xfrm>
            <a:off x="3053763" y="709575"/>
            <a:ext cx="3031800" cy="2805300"/>
          </a:xfrm>
          <a:prstGeom prst="rect">
            <a:avLst/>
          </a:prstGeom>
          <a:noFill/>
          <a:ln>
            <a:noFill/>
          </a:ln>
        </p:spPr>
      </p:sp>
      <p:sp>
        <p:nvSpPr>
          <p:cNvPr id="59" name="Google Shape;59;p10"/>
          <p:cNvSpPr>
            <a:spLocks noGrp="1"/>
          </p:cNvSpPr>
          <p:nvPr>
            <p:ph type="pic" idx="8"/>
          </p:nvPr>
        </p:nvSpPr>
        <p:spPr>
          <a:xfrm>
            <a:off x="6095475" y="709575"/>
            <a:ext cx="3048600" cy="2805300"/>
          </a:xfrm>
          <a:prstGeom prst="rect">
            <a:avLst/>
          </a:prstGeom>
          <a:noFill/>
          <a:ln>
            <a:noFill/>
          </a:ln>
        </p:spPr>
      </p:sp>
      <p:cxnSp>
        <p:nvCxnSpPr>
          <p:cNvPr id="60" name="Google Shape;60;p10"/>
          <p:cNvCxnSpPr/>
          <p:nvPr/>
        </p:nvCxnSpPr>
        <p:spPr>
          <a:xfrm>
            <a:off x="3048525" y="703650"/>
            <a:ext cx="0" cy="4448700"/>
          </a:xfrm>
          <a:prstGeom prst="straightConnector1">
            <a:avLst/>
          </a:prstGeom>
          <a:noFill/>
          <a:ln w="9525" cap="flat" cmpd="sng">
            <a:solidFill>
              <a:schemeClr val="lt1"/>
            </a:solidFill>
            <a:prstDash val="solid"/>
            <a:round/>
            <a:headEnd type="none" w="med" len="med"/>
            <a:tailEnd type="none" w="med" len="med"/>
          </a:ln>
        </p:spPr>
      </p:cxnSp>
      <p:cxnSp>
        <p:nvCxnSpPr>
          <p:cNvPr id="61" name="Google Shape;61;p10"/>
          <p:cNvCxnSpPr/>
          <p:nvPr/>
        </p:nvCxnSpPr>
        <p:spPr>
          <a:xfrm>
            <a:off x="6090575" y="703650"/>
            <a:ext cx="0" cy="4448700"/>
          </a:xfrm>
          <a:prstGeom prst="straightConnector1">
            <a:avLst/>
          </a:prstGeom>
          <a:noFill/>
          <a:ln w="9525" cap="flat" cmpd="sng">
            <a:solidFill>
              <a:schemeClr val="lt1"/>
            </a:solidFill>
            <a:prstDash val="solid"/>
            <a:round/>
            <a:headEnd type="none" w="med" len="med"/>
            <a:tailEnd type="none" w="med" len="med"/>
          </a:ln>
        </p:spPr>
      </p:cxnSp>
      <p:cxnSp>
        <p:nvCxnSpPr>
          <p:cNvPr id="62" name="Google Shape;62;p10"/>
          <p:cNvCxnSpPr/>
          <p:nvPr/>
        </p:nvCxnSpPr>
        <p:spPr>
          <a:xfrm rot="10800000">
            <a:off x="0" y="3520200"/>
            <a:ext cx="9152400" cy="0"/>
          </a:xfrm>
          <a:prstGeom prst="straightConnector1">
            <a:avLst/>
          </a:prstGeom>
          <a:noFill/>
          <a:ln w="9525" cap="flat" cmpd="sng">
            <a:solidFill>
              <a:schemeClr val="lt1"/>
            </a:solidFill>
            <a:prstDash val="solid"/>
            <a:round/>
            <a:headEnd type="none" w="med" len="med"/>
            <a:tailEnd type="none" w="med" len="med"/>
          </a:ln>
        </p:spPr>
      </p:cxnSp>
      <p:cxnSp>
        <p:nvCxnSpPr>
          <p:cNvPr id="63" name="Google Shape;63;p10"/>
          <p:cNvCxnSpPr/>
          <p:nvPr/>
        </p:nvCxnSpPr>
        <p:spPr>
          <a:xfrm rot="10800000">
            <a:off x="0" y="704725"/>
            <a:ext cx="9152400" cy="0"/>
          </a:xfrm>
          <a:prstGeom prst="straightConnector1">
            <a:avLst/>
          </a:prstGeom>
          <a:noFill/>
          <a:ln w="9525" cap="flat" cmpd="sng">
            <a:solidFill>
              <a:schemeClr val="lt1"/>
            </a:solidFill>
            <a:prstDash val="solid"/>
            <a:round/>
            <a:headEnd type="none" w="med" len="med"/>
            <a:tailEnd type="none" w="med" len="med"/>
          </a:ln>
        </p:spPr>
      </p:cxnSp>
      <p:sp>
        <p:nvSpPr>
          <p:cNvPr id="64" name="Google Shape;64;p10"/>
          <p:cNvSpPr txBox="1">
            <a:spLocks noGrp="1"/>
          </p:cNvSpPr>
          <p:nvPr>
            <p:ph type="title" idx="9"/>
          </p:nvPr>
        </p:nvSpPr>
        <p:spPr>
          <a:xfrm>
            <a:off x="322275" y="116625"/>
            <a:ext cx="8494800" cy="393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marL="914400" lvl="1"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google.com/application/web3/faucet/ethereum/sepolia"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sepolia-faucet.pk910.de/%23/" TargetMode="External"/><Relationship Id="rId5" Type="http://schemas.openxmlformats.org/officeDocument/2006/relationships/hyperlink" Target="https://github.com/Salekin-Nabil/Blockchain-Based-Ballot/tree/main" TargetMode="External"/><Relationship Id="rId4" Type="http://schemas.openxmlformats.org/officeDocument/2006/relationships/hyperlink" Target="https://app.passport.xyz/#/"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loud.google.com/application/web3/faucet/ethereum/sepolia" TargetMode="External"/><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sepolia-faucet.pk910.de/%23/" TargetMode="External"/><Relationship Id="rId4" Type="http://schemas.openxmlformats.org/officeDocument/2006/relationships/hyperlink" Target="https://app.passport.xyz/#/"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t>11/28/2024</a:t>
            </a:r>
            <a:endParaRPr sz="900" b="1"/>
          </a:p>
        </p:txBody>
      </p:sp>
      <p:sp>
        <p:nvSpPr>
          <p:cNvPr id="275" name="Google Shape;275;p42"/>
          <p:cNvSpPr txBox="1">
            <a:spLocks noGrp="1"/>
          </p:cNvSpPr>
          <p:nvPr>
            <p:ph type="title" idx="4"/>
          </p:nvPr>
        </p:nvSpPr>
        <p:spPr>
          <a:xfrm>
            <a:off x="2328775" y="164375"/>
            <a:ext cx="2356800" cy="2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900" b="1"/>
              <a:t>SHIRAJUS SALEKIN NABIL - 19889</a:t>
            </a:r>
            <a:endParaRPr sz="900" b="1"/>
          </a:p>
        </p:txBody>
      </p:sp>
      <p:sp>
        <p:nvSpPr>
          <p:cNvPr id="276" name="Google Shape;276;p42"/>
          <p:cNvSpPr txBox="1">
            <a:spLocks noGrp="1"/>
          </p:cNvSpPr>
          <p:nvPr>
            <p:ph type="title" idx="4294967295"/>
          </p:nvPr>
        </p:nvSpPr>
        <p:spPr>
          <a:xfrm>
            <a:off x="226525" y="753350"/>
            <a:ext cx="4673100" cy="41637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5800"/>
              <a:t>Ballot.sol</a:t>
            </a:r>
            <a:br>
              <a:rPr lang="en" sz="8500"/>
            </a:br>
            <a:r>
              <a:rPr lang="en" sz="1500" b="0"/>
              <a:t>A COMPLETE WALK THROUGH OF THE PROJECT</a:t>
            </a:r>
            <a:endParaRPr sz="1500" b="0"/>
          </a:p>
        </p:txBody>
      </p:sp>
      <p:pic>
        <p:nvPicPr>
          <p:cNvPr id="277" name="Google Shape;277;p42"/>
          <p:cNvPicPr preferRelativeResize="0"/>
          <p:nvPr/>
        </p:nvPicPr>
        <p:blipFill>
          <a:blip r:embed="rId3">
            <a:alphaModFix/>
          </a:blip>
          <a:stretch>
            <a:fillRect/>
          </a:stretch>
        </p:blipFill>
        <p:spPr>
          <a:xfrm>
            <a:off x="5046050" y="2299000"/>
            <a:ext cx="3939574" cy="2618047"/>
          </a:xfrm>
          <a:prstGeom prst="rect">
            <a:avLst/>
          </a:prstGeom>
          <a:noFill/>
          <a:ln>
            <a:noFill/>
          </a:ln>
        </p:spPr>
      </p:pic>
      <p:pic>
        <p:nvPicPr>
          <p:cNvPr id="278" name="Google Shape;278;p42"/>
          <p:cNvPicPr preferRelativeResize="0"/>
          <p:nvPr/>
        </p:nvPicPr>
        <p:blipFill>
          <a:blip r:embed="rId4">
            <a:alphaModFix/>
          </a:blip>
          <a:stretch>
            <a:fillRect/>
          </a:stretch>
        </p:blipFill>
        <p:spPr>
          <a:xfrm>
            <a:off x="5046050" y="164375"/>
            <a:ext cx="3939575" cy="26241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1"/>
          <p:cNvSpPr txBox="1">
            <a:spLocks noGrp="1"/>
          </p:cNvSpPr>
          <p:nvPr>
            <p:ph type="title"/>
          </p:nvPr>
        </p:nvSpPr>
        <p:spPr>
          <a:xfrm>
            <a:off x="1569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DELEGATED ALICE’S VOTE TO BOB</a:t>
            </a:r>
            <a:endParaRPr/>
          </a:p>
        </p:txBody>
      </p:sp>
      <p:sp>
        <p:nvSpPr>
          <p:cNvPr id="379" name="Google Shape;379;p51"/>
          <p:cNvSpPr txBox="1">
            <a:spLocks noGrp="1"/>
          </p:cNvSpPr>
          <p:nvPr>
            <p:ph type="body" idx="1"/>
          </p:nvPr>
        </p:nvSpPr>
        <p:spPr>
          <a:xfrm>
            <a:off x="156950" y="4209703"/>
            <a:ext cx="2726700" cy="70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900">
                <a:solidFill>
                  <a:schemeClr val="dk2"/>
                </a:solidFill>
                <a:latin typeface="Arial"/>
                <a:ea typeface="Arial"/>
                <a:cs typeface="Arial"/>
                <a:sym typeface="Arial"/>
              </a:rPr>
              <a:t>Switched to Alice’s account and delegated her vote to Bob by pasting Bob’s address on delegate and clicked Transact while Alice’s Wallet is active on MetaMask</a:t>
            </a:r>
            <a:endParaRPr sz="700">
              <a:solidFill>
                <a:schemeClr val="dk2"/>
              </a:solidFill>
            </a:endParaRPr>
          </a:p>
        </p:txBody>
      </p:sp>
      <p:sp>
        <p:nvSpPr>
          <p:cNvPr id="380" name="Google Shape;380;p51"/>
          <p:cNvSpPr txBox="1">
            <a:spLocks noGrp="1"/>
          </p:cNvSpPr>
          <p:nvPr>
            <p:ph type="title" idx="3"/>
          </p:nvPr>
        </p:nvSpPr>
        <p:spPr>
          <a:xfrm>
            <a:off x="32086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a:t>CHECKING THE STATUS AS VOTER</a:t>
            </a:r>
            <a:endParaRPr/>
          </a:p>
        </p:txBody>
      </p:sp>
      <p:sp>
        <p:nvSpPr>
          <p:cNvPr id="381" name="Google Shape;381;p51"/>
          <p:cNvSpPr txBox="1">
            <a:spLocks noGrp="1"/>
          </p:cNvSpPr>
          <p:nvPr>
            <p:ph type="body" idx="4"/>
          </p:nvPr>
        </p:nvSpPr>
        <p:spPr>
          <a:xfrm>
            <a:off x="3208650" y="4209700"/>
            <a:ext cx="2726700" cy="789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900">
                <a:solidFill>
                  <a:schemeClr val="dk2"/>
                </a:solidFill>
                <a:latin typeface="Arial"/>
                <a:ea typeface="Arial"/>
                <a:cs typeface="Arial"/>
                <a:sym typeface="Arial"/>
              </a:rPr>
              <a:t>Bob’s vote has weight 2 now, and Alice’s vote is considered as given, because she passed it to Bob. Now Bob will vote on behalf of Alice, and himself.</a:t>
            </a:r>
            <a:endParaRPr sz="900">
              <a:solidFill>
                <a:schemeClr val="dk2"/>
              </a:solidFill>
            </a:endParaRPr>
          </a:p>
        </p:txBody>
      </p:sp>
      <p:sp>
        <p:nvSpPr>
          <p:cNvPr id="382" name="Google Shape;382;p51"/>
          <p:cNvSpPr txBox="1">
            <a:spLocks noGrp="1"/>
          </p:cNvSpPr>
          <p:nvPr>
            <p:ph type="title" idx="5"/>
          </p:nvPr>
        </p:nvSpPr>
        <p:spPr>
          <a:xfrm>
            <a:off x="62689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a:t>CHECKING THE WINNING PROPOSAL</a:t>
            </a:r>
            <a:endParaRPr/>
          </a:p>
        </p:txBody>
      </p:sp>
      <p:sp>
        <p:nvSpPr>
          <p:cNvPr id="383" name="Google Shape;383;p51"/>
          <p:cNvSpPr txBox="1">
            <a:spLocks noGrp="1"/>
          </p:cNvSpPr>
          <p:nvPr>
            <p:ph type="body" idx="6"/>
          </p:nvPr>
        </p:nvSpPr>
        <p:spPr>
          <a:xfrm>
            <a:off x="6260350" y="4209700"/>
            <a:ext cx="2726700" cy="8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2"/>
                </a:solidFill>
                <a:latin typeface="Arial"/>
                <a:ea typeface="Arial"/>
                <a:cs typeface="Arial"/>
                <a:sym typeface="Arial"/>
              </a:rPr>
              <a:t>Now, Proposal index 0 has 0 vote, 1 has 3 votes, and 2 has 1 vote.</a:t>
            </a:r>
            <a:endParaRPr sz="800">
              <a:solidFill>
                <a:schemeClr val="dk2"/>
              </a:solidFill>
              <a:latin typeface="Arial"/>
              <a:ea typeface="Arial"/>
              <a:cs typeface="Arial"/>
              <a:sym typeface="Arial"/>
            </a:endParaRPr>
          </a:p>
          <a:p>
            <a:pPr marL="0" lvl="0" indent="0" algn="l" rtl="0">
              <a:spcBef>
                <a:spcPts val="1200"/>
              </a:spcBef>
              <a:spcAft>
                <a:spcPts val="1200"/>
              </a:spcAft>
              <a:buClr>
                <a:schemeClr val="dk1"/>
              </a:buClr>
              <a:buSzPts val="1100"/>
              <a:buFont typeface="Arial"/>
              <a:buNone/>
            </a:pPr>
            <a:r>
              <a:rPr lang="en" sz="900">
                <a:solidFill>
                  <a:schemeClr val="dk2"/>
                </a:solidFill>
                <a:latin typeface="Arial"/>
                <a:ea typeface="Arial"/>
                <a:cs typeface="Arial"/>
                <a:sym typeface="Arial"/>
              </a:rPr>
              <a:t>So, the winning proposal is the proposal index 1, or the 2</a:t>
            </a:r>
            <a:r>
              <a:rPr lang="en" sz="900" baseline="30000">
                <a:solidFill>
                  <a:schemeClr val="dk2"/>
                </a:solidFill>
                <a:latin typeface="Arial"/>
                <a:ea typeface="Arial"/>
                <a:cs typeface="Arial"/>
                <a:sym typeface="Arial"/>
              </a:rPr>
              <a:t>nd</a:t>
            </a:r>
            <a:r>
              <a:rPr lang="en" sz="900">
                <a:solidFill>
                  <a:schemeClr val="dk2"/>
                </a:solidFill>
                <a:latin typeface="Arial"/>
                <a:ea typeface="Arial"/>
                <a:cs typeface="Arial"/>
                <a:sym typeface="Arial"/>
              </a:rPr>
              <a:t> proposal</a:t>
            </a:r>
            <a:endParaRPr sz="600">
              <a:solidFill>
                <a:schemeClr val="dk2"/>
              </a:solidFill>
              <a:latin typeface="Arial"/>
              <a:ea typeface="Arial"/>
              <a:cs typeface="Arial"/>
              <a:sym typeface="Arial"/>
            </a:endParaRPr>
          </a:p>
        </p:txBody>
      </p:sp>
      <p:sp>
        <p:nvSpPr>
          <p:cNvPr id="384" name="Google Shape;384;p51"/>
          <p:cNvSpPr/>
          <p:nvPr/>
        </p:nvSpPr>
        <p:spPr>
          <a:xfrm>
            <a:off x="74125" y="321625"/>
            <a:ext cx="2122800" cy="3189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a:solidFill>
                  <a:schemeClr val="dk2"/>
                </a:solidFill>
                <a:latin typeface="Roboto Mono"/>
                <a:ea typeface="Roboto Mono"/>
                <a:cs typeface="Roboto Mono"/>
                <a:sym typeface="Roboto Mono"/>
              </a:rPr>
              <a:t>EXPERIMENTING USE CASES</a:t>
            </a:r>
            <a:endParaRPr sz="1000" b="1">
              <a:solidFill>
                <a:schemeClr val="dk2"/>
              </a:solidFill>
              <a:latin typeface="Roboto Mono"/>
              <a:ea typeface="Roboto Mono"/>
              <a:cs typeface="Roboto Mono"/>
              <a:sym typeface="Roboto Mono"/>
            </a:endParaRPr>
          </a:p>
        </p:txBody>
      </p:sp>
      <p:sp>
        <p:nvSpPr>
          <p:cNvPr id="385" name="Google Shape;385;p51"/>
          <p:cNvSpPr txBox="1"/>
          <p:nvPr/>
        </p:nvSpPr>
        <p:spPr>
          <a:xfrm>
            <a:off x="150325" y="11975"/>
            <a:ext cx="1280100" cy="23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600"/>
              </a:spcAft>
              <a:buClr>
                <a:schemeClr val="dk1"/>
              </a:buClr>
              <a:buSzPts val="600"/>
              <a:buFont typeface="Arial"/>
              <a:buNone/>
            </a:pPr>
            <a:r>
              <a:rPr lang="en" sz="600" b="1">
                <a:solidFill>
                  <a:schemeClr val="dk2"/>
                </a:solidFill>
                <a:latin typeface="Roboto Mono"/>
                <a:ea typeface="Roboto Mono"/>
                <a:cs typeface="Roboto Mono"/>
                <a:sym typeface="Roboto Mono"/>
              </a:rPr>
              <a:t>EXPERIMENTING USE CASES</a:t>
            </a:r>
            <a:endParaRPr sz="400">
              <a:solidFill>
                <a:schemeClr val="dk2"/>
              </a:solidFill>
              <a:latin typeface="Roboto Mono"/>
              <a:ea typeface="Roboto Mono"/>
              <a:cs typeface="Roboto Mono"/>
              <a:sym typeface="Roboto Mono"/>
            </a:endParaRPr>
          </a:p>
        </p:txBody>
      </p:sp>
      <p:sp>
        <p:nvSpPr>
          <p:cNvPr id="386" name="Google Shape;386;p51"/>
          <p:cNvSpPr txBox="1">
            <a:spLocks noGrp="1"/>
          </p:cNvSpPr>
          <p:nvPr>
            <p:ph type="title" idx="9"/>
          </p:nvPr>
        </p:nvSpPr>
        <p:spPr>
          <a:xfrm>
            <a:off x="7003325" y="119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pic>
        <p:nvPicPr>
          <p:cNvPr id="387" name="Google Shape;387;p51"/>
          <p:cNvPicPr preferRelativeResize="0"/>
          <p:nvPr/>
        </p:nvPicPr>
        <p:blipFill>
          <a:blip r:embed="rId3">
            <a:alphaModFix/>
          </a:blip>
          <a:stretch>
            <a:fillRect/>
          </a:stretch>
        </p:blipFill>
        <p:spPr>
          <a:xfrm>
            <a:off x="0" y="725175"/>
            <a:ext cx="6036775" cy="2745600"/>
          </a:xfrm>
          <a:prstGeom prst="rect">
            <a:avLst/>
          </a:prstGeom>
          <a:noFill/>
          <a:ln>
            <a:noFill/>
          </a:ln>
        </p:spPr>
      </p:pic>
      <p:pic>
        <p:nvPicPr>
          <p:cNvPr id="388" name="Google Shape;388;p51"/>
          <p:cNvPicPr preferRelativeResize="0"/>
          <p:nvPr/>
        </p:nvPicPr>
        <p:blipFill>
          <a:blip r:embed="rId4">
            <a:alphaModFix/>
          </a:blip>
          <a:stretch>
            <a:fillRect/>
          </a:stretch>
        </p:blipFill>
        <p:spPr>
          <a:xfrm>
            <a:off x="6125300" y="725175"/>
            <a:ext cx="2994100" cy="274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body" idx="1"/>
          </p:nvPr>
        </p:nvSpPr>
        <p:spPr>
          <a:xfrm>
            <a:off x="226525" y="2080445"/>
            <a:ext cx="2924700" cy="16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a:t>An User Interface can be added to enhance User Experience.</a:t>
            </a:r>
            <a:endParaRPr/>
          </a:p>
          <a:p>
            <a:pPr marL="457200" lvl="0" indent="-304800" algn="l" rtl="0">
              <a:spcBef>
                <a:spcPts val="1200"/>
              </a:spcBef>
              <a:spcAft>
                <a:spcPts val="0"/>
              </a:spcAft>
              <a:buSzPts val="1200"/>
              <a:buAutoNum type="arabicPeriod"/>
            </a:pPr>
            <a:r>
              <a:rPr lang="en"/>
              <a:t>Web App,</a:t>
            </a:r>
            <a:endParaRPr/>
          </a:p>
          <a:p>
            <a:pPr marL="457200" lvl="0" indent="-304800" algn="l" rtl="0">
              <a:spcBef>
                <a:spcPts val="0"/>
              </a:spcBef>
              <a:spcAft>
                <a:spcPts val="0"/>
              </a:spcAft>
              <a:buSzPts val="1200"/>
              <a:buAutoNum type="arabicPeriod"/>
            </a:pPr>
            <a:r>
              <a:rPr lang="en"/>
              <a:t>Mobile App.</a:t>
            </a:r>
            <a:endParaRPr/>
          </a:p>
        </p:txBody>
      </p:sp>
      <p:sp>
        <p:nvSpPr>
          <p:cNvPr id="394" name="Google Shape;394;p52"/>
          <p:cNvSpPr txBox="1">
            <a:spLocks noGrp="1"/>
          </p:cNvSpPr>
          <p:nvPr>
            <p:ph type="title" idx="3"/>
          </p:nvPr>
        </p:nvSpPr>
        <p:spPr>
          <a:xfrm>
            <a:off x="226525" y="1271100"/>
            <a:ext cx="2924700" cy="8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ENHANCE</a:t>
            </a:r>
            <a:endParaRPr/>
          </a:p>
        </p:txBody>
      </p:sp>
      <p:pic>
        <p:nvPicPr>
          <p:cNvPr id="395" name="Google Shape;395;p52"/>
          <p:cNvPicPr preferRelativeResize="0">
            <a:picLocks noGrp="1"/>
          </p:cNvPicPr>
          <p:nvPr>
            <p:ph type="pic" idx="4"/>
          </p:nvPr>
        </p:nvPicPr>
        <p:blipFill rotWithShape="1">
          <a:blip r:embed="rId3">
            <a:alphaModFix/>
          </a:blip>
          <a:srcRect t="9756" b="9748"/>
          <a:stretch/>
        </p:blipFill>
        <p:spPr>
          <a:xfrm>
            <a:off x="4197575" y="512375"/>
            <a:ext cx="2847600" cy="4631100"/>
          </a:xfrm>
          <a:prstGeom prst="round2SameRect">
            <a:avLst>
              <a:gd name="adj1" fmla="val 16667"/>
              <a:gd name="adj2" fmla="val 0"/>
            </a:avLst>
          </a:prstGeom>
        </p:spPr>
      </p:pic>
      <p:sp>
        <p:nvSpPr>
          <p:cNvPr id="396" name="Google Shape;396;p52"/>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Mono"/>
                <a:ea typeface="Roboto Mono"/>
                <a:cs typeface="Roboto Mono"/>
                <a:sym typeface="Roboto Mono"/>
              </a:rPr>
              <a:t>ENHANCEMENT IDEAS</a:t>
            </a:r>
            <a:endParaRPr sz="900">
              <a:solidFill>
                <a:schemeClr val="dk1"/>
              </a:solidFill>
              <a:latin typeface="Roboto Mono"/>
              <a:ea typeface="Roboto Mono"/>
              <a:cs typeface="Roboto Mono"/>
              <a:sym typeface="Roboto Mono"/>
            </a:endParaRPr>
          </a:p>
        </p:txBody>
      </p:sp>
      <p:sp>
        <p:nvSpPr>
          <p:cNvPr id="397" name="Google Shape;397;p52"/>
          <p:cNvSpPr txBox="1">
            <a:spLocks noGrp="1"/>
          </p:cNvSpPr>
          <p:nvPr>
            <p:ph type="title"/>
          </p:nvPr>
        </p:nvSpPr>
        <p:spPr>
          <a:xfrm>
            <a:off x="6882500" y="164375"/>
            <a:ext cx="22695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t>SHIRAJUS SALEKIN NABIL - 19889</a:t>
            </a:r>
            <a:endParaRPr sz="9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226525" y="3752230"/>
            <a:ext cx="8691000" cy="120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403" name="Google Shape;403;p53"/>
          <p:cNvSpPr txBox="1">
            <a:spLocks noGrp="1"/>
          </p:cNvSpPr>
          <p:nvPr>
            <p:ph type="body" idx="4294967295"/>
          </p:nvPr>
        </p:nvSpPr>
        <p:spPr>
          <a:xfrm>
            <a:off x="226525" y="1012450"/>
            <a:ext cx="8673000" cy="27399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600">
                <a:solidFill>
                  <a:schemeClr val="dk2"/>
                </a:solidFill>
              </a:rPr>
              <a:t>This project successfully developed and tested a decentralized voting system on Ethereum’s Sepolia Testnet, addressing transparency and security challenges in traditional voting. A smart contract was implemented to manage voting rights, delegation, and proposal tallying, with proposal 2 emerging as the winner.</a:t>
            </a:r>
            <a:endParaRPr sz="1600">
              <a:solidFill>
                <a:schemeClr val="dk2"/>
              </a:solidFill>
            </a:endParaRPr>
          </a:p>
          <a:p>
            <a:pPr marL="0" lvl="0" indent="0" algn="just" rtl="0">
              <a:lnSpc>
                <a:spcPct val="115000"/>
              </a:lnSpc>
              <a:spcBef>
                <a:spcPts val="1200"/>
              </a:spcBef>
              <a:spcAft>
                <a:spcPts val="0"/>
              </a:spcAft>
              <a:buClr>
                <a:schemeClr val="dk1"/>
              </a:buClr>
              <a:buSzPts val="1100"/>
              <a:buFont typeface="Arial"/>
              <a:buNone/>
            </a:pPr>
            <a:r>
              <a:rPr lang="en" sz="1600">
                <a:solidFill>
                  <a:schemeClr val="dk2"/>
                </a:solidFill>
              </a:rPr>
              <a:t>Challenges such as account management and transaction debugging were resolved through testing and efficient use of tools like Remix IDE. The project highlights blockchain's potential for transparent governance and points to future improvements, including scalability and identity integration.</a:t>
            </a:r>
            <a:endParaRPr sz="1600">
              <a:solidFill>
                <a:schemeClr val="dk2"/>
              </a:solidFill>
            </a:endParaRPr>
          </a:p>
          <a:p>
            <a:pPr marL="0" lvl="0" indent="0" algn="just" rtl="0">
              <a:spcBef>
                <a:spcPts val="1200"/>
              </a:spcBef>
              <a:spcAft>
                <a:spcPts val="1200"/>
              </a:spcAft>
              <a:buNone/>
            </a:pPr>
            <a:endParaRPr sz="1600">
              <a:solidFill>
                <a:schemeClr val="dk2"/>
              </a:solidFill>
            </a:endParaRPr>
          </a:p>
        </p:txBody>
      </p:sp>
      <p:sp>
        <p:nvSpPr>
          <p:cNvPr id="404" name="Google Shape;404;p53"/>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2"/>
                </a:solidFill>
                <a:latin typeface="Roboto Mono"/>
                <a:ea typeface="Roboto Mono"/>
                <a:cs typeface="Roboto Mono"/>
                <a:sym typeface="Roboto Mono"/>
              </a:rPr>
              <a:t>CONCLUSION</a:t>
            </a:r>
            <a:endParaRPr sz="900">
              <a:solidFill>
                <a:schemeClr val="dk2"/>
              </a:solidFill>
              <a:latin typeface="Roboto Mono"/>
              <a:ea typeface="Roboto Mono"/>
              <a:cs typeface="Roboto Mono"/>
              <a:sym typeface="Roboto Mono"/>
            </a:endParaRPr>
          </a:p>
        </p:txBody>
      </p:sp>
      <p:sp>
        <p:nvSpPr>
          <p:cNvPr id="405" name="Google Shape;405;p53"/>
          <p:cNvSpPr txBox="1">
            <a:spLocks noGrp="1"/>
          </p:cNvSpPr>
          <p:nvPr>
            <p:ph type="title" idx="4294967295"/>
          </p:nvPr>
        </p:nvSpPr>
        <p:spPr>
          <a:xfrm>
            <a:off x="7079525" y="1643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4"/>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t>CONTACT</a:t>
            </a:r>
            <a:endParaRPr sz="900" b="1"/>
          </a:p>
        </p:txBody>
      </p:sp>
      <p:sp>
        <p:nvSpPr>
          <p:cNvPr id="411" name="Google Shape;411;p54"/>
          <p:cNvSpPr txBox="1">
            <a:spLocks noGrp="1"/>
          </p:cNvSpPr>
          <p:nvPr>
            <p:ph type="body" idx="1"/>
          </p:nvPr>
        </p:nvSpPr>
        <p:spPr>
          <a:xfrm>
            <a:off x="226525" y="1793250"/>
            <a:ext cx="8599500" cy="15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Please feel free to reach out with any</a:t>
            </a:r>
            <a:endParaRPr/>
          </a:p>
          <a:p>
            <a:pPr marL="0" lvl="0" indent="0" algn="l" rtl="0">
              <a:spcBef>
                <a:spcPts val="0"/>
              </a:spcBef>
              <a:spcAft>
                <a:spcPts val="0"/>
              </a:spcAft>
              <a:buNone/>
            </a:pPr>
            <a:r>
              <a:rPr lang="en"/>
              <a:t>Questions, compliments, or concerns. </a:t>
            </a:r>
            <a:endParaRPr/>
          </a:p>
        </p:txBody>
      </p:sp>
      <p:sp>
        <p:nvSpPr>
          <p:cNvPr id="412" name="Google Shape;412;p54"/>
          <p:cNvSpPr txBox="1">
            <a:spLocks noGrp="1"/>
          </p:cNvSpPr>
          <p:nvPr>
            <p:ph type="body" idx="3"/>
          </p:nvPr>
        </p:nvSpPr>
        <p:spPr>
          <a:xfrm>
            <a:off x="226525" y="4719800"/>
            <a:ext cx="3580500" cy="238200"/>
          </a:xfrm>
          <a:prstGeom prst="rect">
            <a:avLst/>
          </a:prstGeom>
        </p:spPr>
        <p:txBody>
          <a:bodyPr spcFirstLastPara="1" wrap="square" lIns="91425" tIns="91425" rIns="91425" bIns="91425" anchor="ctr" anchorCtr="0">
            <a:noAutofit/>
          </a:bodyPr>
          <a:lstStyle/>
          <a:p>
            <a:pPr marL="274320" lvl="0" indent="-238759" algn="l" rtl="0">
              <a:spcBef>
                <a:spcPts val="0"/>
              </a:spcBef>
              <a:spcAft>
                <a:spcPts val="0"/>
              </a:spcAft>
              <a:buSzPts val="1600"/>
              <a:buChar char="➔"/>
            </a:pPr>
            <a:r>
              <a:rPr lang="en"/>
              <a:t>Email: </a:t>
            </a:r>
            <a:r>
              <a:rPr lang="en" sz="1300"/>
              <a:t>snabil61818@student.sfbu.edu</a:t>
            </a:r>
            <a:endParaRPr sz="1300"/>
          </a:p>
        </p:txBody>
      </p:sp>
      <p:sp>
        <p:nvSpPr>
          <p:cNvPr id="413" name="Google Shape;413;p54"/>
          <p:cNvSpPr txBox="1">
            <a:spLocks noGrp="1"/>
          </p:cNvSpPr>
          <p:nvPr>
            <p:ph type="body" idx="4"/>
          </p:nvPr>
        </p:nvSpPr>
        <p:spPr>
          <a:xfrm>
            <a:off x="3808700" y="4719800"/>
            <a:ext cx="2535600" cy="238200"/>
          </a:xfrm>
          <a:prstGeom prst="rect">
            <a:avLst/>
          </a:prstGeom>
        </p:spPr>
        <p:txBody>
          <a:bodyPr spcFirstLastPara="1" wrap="square" lIns="91425" tIns="91425" rIns="91425" bIns="91425" anchor="ctr" anchorCtr="0">
            <a:noAutofit/>
          </a:bodyPr>
          <a:lstStyle/>
          <a:p>
            <a:pPr marL="365760" lvl="0" indent="-238759" algn="l" rtl="0">
              <a:spcBef>
                <a:spcPts val="0"/>
              </a:spcBef>
              <a:spcAft>
                <a:spcPts val="0"/>
              </a:spcAft>
              <a:buSzPts val="1600"/>
              <a:buChar char="➔"/>
            </a:pPr>
            <a:r>
              <a:rPr lang="en"/>
              <a:t>Tel: (628)946-6188</a:t>
            </a:r>
            <a:endParaRPr/>
          </a:p>
        </p:txBody>
      </p:sp>
      <p:sp>
        <p:nvSpPr>
          <p:cNvPr id="414" name="Google Shape;414;p54"/>
          <p:cNvSpPr txBox="1">
            <a:spLocks noGrp="1"/>
          </p:cNvSpPr>
          <p:nvPr>
            <p:ph type="body" idx="5"/>
          </p:nvPr>
        </p:nvSpPr>
        <p:spPr>
          <a:xfrm>
            <a:off x="6345975" y="4719800"/>
            <a:ext cx="2798100" cy="238200"/>
          </a:xfrm>
          <a:prstGeom prst="rect">
            <a:avLst/>
          </a:prstGeom>
        </p:spPr>
        <p:txBody>
          <a:bodyPr spcFirstLastPara="1" wrap="square" lIns="91425" tIns="91425" rIns="91425" bIns="91425" anchor="ctr" anchorCtr="0">
            <a:noAutofit/>
          </a:bodyPr>
          <a:lstStyle/>
          <a:p>
            <a:pPr marL="365760" lvl="0" indent="-238759" algn="l" rtl="0">
              <a:spcBef>
                <a:spcPts val="0"/>
              </a:spcBef>
              <a:spcAft>
                <a:spcPts val="0"/>
              </a:spcAft>
              <a:buSzPts val="1600"/>
              <a:buChar char="➔"/>
            </a:pPr>
            <a:r>
              <a:rPr lang="en"/>
              <a:t>IG: @Salekin_Nabil</a:t>
            </a:r>
            <a:endParaRPr/>
          </a:p>
        </p:txBody>
      </p:sp>
      <p:sp>
        <p:nvSpPr>
          <p:cNvPr id="415" name="Google Shape;415;p54"/>
          <p:cNvSpPr txBox="1">
            <a:spLocks noGrp="1"/>
          </p:cNvSpPr>
          <p:nvPr>
            <p:ph type="title"/>
          </p:nvPr>
        </p:nvSpPr>
        <p:spPr>
          <a:xfrm>
            <a:off x="6844925" y="164375"/>
            <a:ext cx="22725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t>SHIRAJUS SALEKIN NABIL - 19889</a:t>
            </a:r>
            <a:endParaRPr sz="9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5"/>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a:t>REFERENCES</a:t>
            </a:r>
            <a:endParaRPr sz="900"/>
          </a:p>
        </p:txBody>
      </p:sp>
      <p:sp>
        <p:nvSpPr>
          <p:cNvPr id="421" name="Google Shape;421;p55"/>
          <p:cNvSpPr txBox="1">
            <a:spLocks noGrp="1"/>
          </p:cNvSpPr>
          <p:nvPr>
            <p:ph type="body" idx="1"/>
          </p:nvPr>
        </p:nvSpPr>
        <p:spPr>
          <a:xfrm>
            <a:off x="246325" y="3415726"/>
            <a:ext cx="758700" cy="15406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accent2"/>
                </a:solidFill>
              </a:rPr>
              <a:t>R1</a:t>
            </a:r>
            <a:endParaRPr sz="2200" dirty="0">
              <a:solidFill>
                <a:schemeClr val="accent2"/>
              </a:solidFill>
            </a:endParaRPr>
          </a:p>
          <a:p>
            <a:pPr marL="0" lvl="0" indent="0" algn="l" rtl="0">
              <a:spcBef>
                <a:spcPts val="0"/>
              </a:spcBef>
              <a:spcAft>
                <a:spcPts val="0"/>
              </a:spcAft>
              <a:buNone/>
            </a:pPr>
            <a:r>
              <a:rPr lang="en" sz="2200" dirty="0">
                <a:solidFill>
                  <a:schemeClr val="accent2"/>
                </a:solidFill>
              </a:rPr>
              <a:t>R2</a:t>
            </a:r>
            <a:endParaRPr sz="2200" dirty="0">
              <a:solidFill>
                <a:schemeClr val="accent2"/>
              </a:solidFill>
            </a:endParaRPr>
          </a:p>
          <a:p>
            <a:pPr marL="0" lvl="0" indent="0" algn="l" rtl="0">
              <a:spcBef>
                <a:spcPts val="0"/>
              </a:spcBef>
              <a:spcAft>
                <a:spcPts val="0"/>
              </a:spcAft>
              <a:buNone/>
            </a:pPr>
            <a:r>
              <a:rPr lang="en" sz="2200" dirty="0"/>
              <a:t>R3</a:t>
            </a:r>
            <a:endParaRPr sz="2200" dirty="0"/>
          </a:p>
          <a:p>
            <a:pPr marL="0" lvl="0" indent="0" algn="l" rtl="0">
              <a:spcBef>
                <a:spcPts val="0"/>
              </a:spcBef>
              <a:spcAft>
                <a:spcPts val="0"/>
              </a:spcAft>
              <a:buNone/>
            </a:pPr>
            <a:r>
              <a:rPr lang="en" sz="2200" dirty="0">
                <a:solidFill>
                  <a:schemeClr val="accent2"/>
                </a:solidFill>
              </a:rPr>
              <a:t>R4</a:t>
            </a:r>
            <a:endParaRPr sz="2200" dirty="0">
              <a:solidFill>
                <a:schemeClr val="accent2"/>
              </a:solidFill>
            </a:endParaRPr>
          </a:p>
        </p:txBody>
      </p:sp>
      <p:sp>
        <p:nvSpPr>
          <p:cNvPr id="422" name="Google Shape;422;p55"/>
          <p:cNvSpPr txBox="1">
            <a:spLocks noGrp="1"/>
          </p:cNvSpPr>
          <p:nvPr>
            <p:ph type="body" idx="3"/>
          </p:nvPr>
        </p:nvSpPr>
        <p:spPr>
          <a:xfrm>
            <a:off x="1077200" y="2591450"/>
            <a:ext cx="7804500" cy="2364900"/>
          </a:xfrm>
          <a:prstGeom prst="rect">
            <a:avLst/>
          </a:prstGeom>
        </p:spPr>
        <p:txBody>
          <a:bodyPr spcFirstLastPara="1" wrap="square" lIns="91425" tIns="91425" rIns="91425" bIns="91425" anchor="b" anchorCtr="0">
            <a:noAutofit/>
          </a:bodyPr>
          <a:lstStyle/>
          <a:p>
            <a:pPr marL="457200" lvl="0" indent="-412750" algn="l" rtl="0">
              <a:lnSpc>
                <a:spcPct val="100000"/>
              </a:lnSpc>
              <a:spcBef>
                <a:spcPts val="0"/>
              </a:spcBef>
              <a:spcAft>
                <a:spcPts val="0"/>
              </a:spcAft>
              <a:buClr>
                <a:schemeClr val="accent2"/>
              </a:buClr>
              <a:buSzPts val="2900"/>
              <a:buChar char="➔"/>
            </a:pPr>
            <a:r>
              <a:rPr lang="en" sz="1900" u="sng" dirty="0">
                <a:solidFill>
                  <a:schemeClr val="accent2"/>
                </a:solidFill>
                <a:latin typeface="Arial"/>
                <a:ea typeface="Arial"/>
                <a:cs typeface="Arial"/>
                <a:sym typeface="Arial"/>
                <a:hlinkClick r:id="rId3">
                  <a:extLst>
                    <a:ext uri="{A12FA001-AC4F-418D-AE19-62706E023703}">
                      <ahyp:hlinkClr xmlns:ahyp="http://schemas.microsoft.com/office/drawing/2018/hyperlinkcolor" val="tx"/>
                    </a:ext>
                  </a:extLst>
                </a:hlinkClick>
              </a:rPr>
              <a:t>https://cloud.google.com/application/web3/faucet/ethereum/sepolia</a:t>
            </a:r>
            <a:endParaRPr sz="3600" dirty="0">
              <a:solidFill>
                <a:schemeClr val="accent2"/>
              </a:solidFill>
            </a:endParaRPr>
          </a:p>
          <a:p>
            <a:pPr marL="457200" lvl="0" indent="-412750" algn="l" rtl="0">
              <a:lnSpc>
                <a:spcPct val="100000"/>
              </a:lnSpc>
              <a:spcBef>
                <a:spcPts val="0"/>
              </a:spcBef>
              <a:spcAft>
                <a:spcPts val="0"/>
              </a:spcAft>
              <a:buClr>
                <a:schemeClr val="accent2"/>
              </a:buClr>
              <a:buSzPts val="2900"/>
              <a:buChar char="➔"/>
            </a:pPr>
            <a:r>
              <a:rPr lang="en" sz="1900" u="sng" dirty="0">
                <a:solidFill>
                  <a:schemeClr val="accent2"/>
                </a:solidFill>
                <a:latin typeface="Arial"/>
                <a:ea typeface="Arial"/>
                <a:cs typeface="Arial"/>
                <a:sym typeface="Arial"/>
                <a:hlinkClick r:id="rId4">
                  <a:extLst>
                    <a:ext uri="{A12FA001-AC4F-418D-AE19-62706E023703}">
                      <ahyp:hlinkClr xmlns:ahyp="http://schemas.microsoft.com/office/drawing/2018/hyperlinkcolor" val="tx"/>
                    </a:ext>
                  </a:extLst>
                </a:hlinkClick>
              </a:rPr>
              <a:t>https://app.passport.xyz/#/</a:t>
            </a:r>
            <a:endParaRPr sz="1900" dirty="0">
              <a:solidFill>
                <a:schemeClr val="accent2"/>
              </a:solidFill>
            </a:endParaRPr>
          </a:p>
          <a:p>
            <a:pPr marL="457200" lvl="0" indent="-412750" algn="l" rtl="0">
              <a:lnSpc>
                <a:spcPct val="100000"/>
              </a:lnSpc>
              <a:spcBef>
                <a:spcPts val="0"/>
              </a:spcBef>
              <a:spcAft>
                <a:spcPts val="0"/>
              </a:spcAft>
              <a:buSzPts val="2900"/>
              <a:buChar char="➔"/>
            </a:pPr>
            <a:r>
              <a:rPr lang="en" sz="1700" u="sng" dirty="0">
                <a:solidFill>
                  <a:schemeClr val="bg1"/>
                </a:solidFill>
                <a:hlinkClick r:id="rId5">
                  <a:extLst>
                    <a:ext uri="{A12FA001-AC4F-418D-AE19-62706E023703}">
                      <ahyp:hlinkClr xmlns:ahyp="http://schemas.microsoft.com/office/drawing/2018/hyperlinkcolor" val="tx"/>
                    </a:ext>
                  </a:extLst>
                </a:hlinkClick>
              </a:rPr>
              <a:t>https://github.com/Salekin-Nabil/Blockchain-Based-Ballot/tree/main</a:t>
            </a:r>
            <a:endParaRPr sz="1700" dirty="0">
              <a:solidFill>
                <a:schemeClr val="bg1"/>
              </a:solidFill>
            </a:endParaRPr>
          </a:p>
          <a:p>
            <a:pPr marL="457200" lvl="0" indent="-412750" algn="l" rtl="0">
              <a:lnSpc>
                <a:spcPct val="100000"/>
              </a:lnSpc>
              <a:spcBef>
                <a:spcPts val="0"/>
              </a:spcBef>
              <a:spcAft>
                <a:spcPts val="0"/>
              </a:spcAft>
              <a:buClr>
                <a:schemeClr val="accent2"/>
              </a:buClr>
              <a:buSzPts val="2900"/>
              <a:buChar char="➔"/>
            </a:pPr>
            <a:r>
              <a:rPr lang="en" sz="1900" u="sng" dirty="0">
                <a:solidFill>
                  <a:schemeClr val="accent2"/>
                </a:solidFill>
                <a:latin typeface="Arial"/>
                <a:ea typeface="Arial"/>
                <a:cs typeface="Arial"/>
                <a:sym typeface="Arial"/>
                <a:hlinkClick r:id="rId6">
                  <a:extLst>
                    <a:ext uri="{A12FA001-AC4F-418D-AE19-62706E023703}">
                      <ahyp:hlinkClr xmlns:ahyp="http://schemas.microsoft.com/office/drawing/2018/hyperlinkcolor" val="tx"/>
                    </a:ext>
                  </a:extLst>
                </a:hlinkClick>
              </a:rPr>
              <a:t>https://sepolia-faucet.pk910.de/#/</a:t>
            </a:r>
            <a:endParaRPr dirty="0">
              <a:solidFill>
                <a:schemeClr val="accent2"/>
              </a:solidFill>
            </a:endParaRPr>
          </a:p>
        </p:txBody>
      </p:sp>
      <p:sp>
        <p:nvSpPr>
          <p:cNvPr id="423" name="Google Shape;423;p55"/>
          <p:cNvSpPr/>
          <p:nvPr/>
        </p:nvSpPr>
        <p:spPr>
          <a:xfrm>
            <a:off x="226525" y="3049431"/>
            <a:ext cx="1770600" cy="3189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dirty="0">
                <a:solidFill>
                  <a:schemeClr val="lt1"/>
                </a:solidFill>
                <a:latin typeface="Roboto Mono"/>
                <a:ea typeface="Roboto Mono"/>
                <a:cs typeface="Roboto Mono"/>
                <a:sym typeface="Roboto Mono"/>
              </a:rPr>
              <a:t>REFERENCES</a:t>
            </a:r>
            <a:endParaRPr sz="1000" b="1" dirty="0">
              <a:solidFill>
                <a:schemeClr val="lt1"/>
              </a:solidFill>
              <a:latin typeface="Roboto Mono"/>
              <a:ea typeface="Roboto Mono"/>
              <a:cs typeface="Roboto Mono"/>
              <a:sym typeface="Roboto Mono"/>
            </a:endParaRPr>
          </a:p>
        </p:txBody>
      </p:sp>
      <p:sp>
        <p:nvSpPr>
          <p:cNvPr id="424" name="Google Shape;424;p55"/>
          <p:cNvSpPr txBox="1">
            <a:spLocks noGrp="1"/>
          </p:cNvSpPr>
          <p:nvPr>
            <p:ph type="title"/>
          </p:nvPr>
        </p:nvSpPr>
        <p:spPr>
          <a:xfrm>
            <a:off x="6819925" y="164375"/>
            <a:ext cx="23082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6"/>
          <p:cNvSpPr txBox="1">
            <a:spLocks noGrp="1"/>
          </p:cNvSpPr>
          <p:nvPr>
            <p:ph type="title" idx="4"/>
          </p:nvPr>
        </p:nvSpPr>
        <p:spPr>
          <a:xfrm>
            <a:off x="226525" y="630625"/>
            <a:ext cx="4458900" cy="20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430" name="Google Shape;430;p56"/>
          <p:cNvSpPr txBox="1">
            <a:spLocks noGrp="1"/>
          </p:cNvSpPr>
          <p:nvPr>
            <p:ph type="body" idx="1"/>
          </p:nvPr>
        </p:nvSpPr>
        <p:spPr>
          <a:xfrm>
            <a:off x="266700" y="4099025"/>
            <a:ext cx="4458900" cy="84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Prepare For The Decentralised Future.</a:t>
            </a:r>
            <a:endParaRPr/>
          </a:p>
        </p:txBody>
      </p:sp>
      <p:pic>
        <p:nvPicPr>
          <p:cNvPr id="431" name="Google Shape;431;p56"/>
          <p:cNvPicPr preferRelativeResize="0"/>
          <p:nvPr/>
        </p:nvPicPr>
        <p:blipFill>
          <a:blip r:embed="rId3">
            <a:alphaModFix/>
          </a:blip>
          <a:stretch>
            <a:fillRect/>
          </a:stretch>
        </p:blipFill>
        <p:spPr>
          <a:xfrm>
            <a:off x="5782225" y="152400"/>
            <a:ext cx="3225014"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body" idx="3"/>
          </p:nvPr>
        </p:nvSpPr>
        <p:spPr>
          <a:xfrm>
            <a:off x="138550" y="2621100"/>
            <a:ext cx="424800" cy="22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a:p>
            <a:pPr marL="0" lvl="0" indent="0" algn="ctr" rtl="0">
              <a:spcBef>
                <a:spcPts val="0"/>
              </a:spcBef>
              <a:spcAft>
                <a:spcPts val="0"/>
              </a:spcAft>
              <a:buNone/>
            </a:pPr>
            <a:r>
              <a:rPr lang="en"/>
              <a:t>2</a:t>
            </a:r>
            <a:endParaRPr/>
          </a:p>
          <a:p>
            <a:pPr marL="0" lvl="0" indent="0" algn="ctr" rtl="0">
              <a:spcBef>
                <a:spcPts val="0"/>
              </a:spcBef>
              <a:spcAft>
                <a:spcPts val="0"/>
              </a:spcAft>
              <a:buNone/>
            </a:pPr>
            <a:r>
              <a:rPr lang="en"/>
              <a:t>3</a:t>
            </a:r>
            <a:endParaRPr/>
          </a:p>
          <a:p>
            <a:pPr marL="0" lvl="0" indent="0" algn="ctr" rtl="0">
              <a:spcBef>
                <a:spcPts val="0"/>
              </a:spcBef>
              <a:spcAft>
                <a:spcPts val="0"/>
              </a:spcAft>
              <a:buNone/>
            </a:pPr>
            <a:r>
              <a:rPr lang="en"/>
              <a:t>4</a:t>
            </a:r>
            <a:endParaRPr/>
          </a:p>
          <a:p>
            <a:pPr marL="0" lvl="0" indent="0" algn="ctr" rtl="0">
              <a:spcBef>
                <a:spcPts val="0"/>
              </a:spcBef>
              <a:spcAft>
                <a:spcPts val="0"/>
              </a:spcAft>
              <a:buNone/>
            </a:pPr>
            <a:r>
              <a:rPr lang="en"/>
              <a:t>5</a:t>
            </a:r>
            <a:endParaRPr/>
          </a:p>
          <a:p>
            <a:pPr marL="0" lvl="0" indent="0" algn="ctr" rtl="0">
              <a:spcBef>
                <a:spcPts val="0"/>
              </a:spcBef>
              <a:spcAft>
                <a:spcPts val="0"/>
              </a:spcAft>
              <a:buNone/>
            </a:pPr>
            <a:r>
              <a:rPr lang="en"/>
              <a:t>6</a:t>
            </a:r>
            <a:endParaRPr/>
          </a:p>
          <a:p>
            <a:pPr marL="0" lvl="0" indent="0" algn="ctr" rtl="0">
              <a:spcBef>
                <a:spcPts val="0"/>
              </a:spcBef>
              <a:spcAft>
                <a:spcPts val="0"/>
              </a:spcAft>
              <a:buNone/>
            </a:pPr>
            <a:r>
              <a:rPr lang="en"/>
              <a:t>7</a:t>
            </a:r>
            <a:endParaRPr/>
          </a:p>
          <a:p>
            <a:pPr marL="0" lvl="0" indent="0" algn="ctr" rtl="0">
              <a:spcBef>
                <a:spcPts val="0"/>
              </a:spcBef>
              <a:spcAft>
                <a:spcPts val="0"/>
              </a:spcAft>
              <a:buNone/>
            </a:pPr>
            <a:r>
              <a:rPr lang="en"/>
              <a:t>8</a:t>
            </a:r>
            <a:endParaRPr/>
          </a:p>
          <a:p>
            <a:pPr marL="0" lvl="0" indent="0" algn="ctr" rtl="0">
              <a:spcBef>
                <a:spcPts val="0"/>
              </a:spcBef>
              <a:spcAft>
                <a:spcPts val="0"/>
              </a:spcAft>
              <a:buNone/>
            </a:pPr>
            <a:r>
              <a:rPr lang="en"/>
              <a:t>9</a:t>
            </a:r>
            <a:endParaRPr/>
          </a:p>
        </p:txBody>
      </p:sp>
      <p:sp>
        <p:nvSpPr>
          <p:cNvPr id="284" name="Google Shape;284;p43"/>
          <p:cNvSpPr txBox="1">
            <a:spLocks noGrp="1"/>
          </p:cNvSpPr>
          <p:nvPr>
            <p:ph type="body" idx="1"/>
          </p:nvPr>
        </p:nvSpPr>
        <p:spPr>
          <a:xfrm>
            <a:off x="5947449" y="2621100"/>
            <a:ext cx="2991300" cy="220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Abstract</a:t>
            </a:r>
            <a:endParaRPr/>
          </a:p>
          <a:p>
            <a:pPr marL="0" lvl="0" indent="0" algn="r" rtl="0">
              <a:spcBef>
                <a:spcPts val="0"/>
              </a:spcBef>
              <a:spcAft>
                <a:spcPts val="0"/>
              </a:spcAft>
              <a:buNone/>
            </a:pPr>
            <a:r>
              <a:rPr lang="en"/>
              <a:t>Introduction</a:t>
            </a:r>
            <a:endParaRPr/>
          </a:p>
          <a:p>
            <a:pPr marL="0" lvl="0" indent="0" algn="r" rtl="0">
              <a:spcBef>
                <a:spcPts val="0"/>
              </a:spcBef>
              <a:spcAft>
                <a:spcPts val="0"/>
              </a:spcAft>
              <a:buNone/>
            </a:pPr>
            <a:r>
              <a:rPr lang="en"/>
              <a:t>Prerequisite Section</a:t>
            </a:r>
            <a:endParaRPr/>
          </a:p>
          <a:p>
            <a:pPr marL="0" lvl="0" indent="0" algn="r" rtl="0">
              <a:spcBef>
                <a:spcPts val="0"/>
              </a:spcBef>
              <a:spcAft>
                <a:spcPts val="0"/>
              </a:spcAft>
              <a:buNone/>
            </a:pPr>
            <a:r>
              <a:rPr lang="en"/>
              <a:t>Implementation Section</a:t>
            </a:r>
            <a:endParaRPr/>
          </a:p>
          <a:p>
            <a:pPr marL="0" lvl="0" indent="0" algn="r" rtl="0">
              <a:spcBef>
                <a:spcPts val="0"/>
              </a:spcBef>
              <a:spcAft>
                <a:spcPts val="0"/>
              </a:spcAft>
              <a:buNone/>
            </a:pPr>
            <a:r>
              <a:rPr lang="en"/>
              <a:t>Experimenting Use Cases</a:t>
            </a:r>
            <a:endParaRPr/>
          </a:p>
          <a:p>
            <a:pPr marL="0" lvl="0" indent="0" algn="r" rtl="0">
              <a:spcBef>
                <a:spcPts val="0"/>
              </a:spcBef>
              <a:spcAft>
                <a:spcPts val="0"/>
              </a:spcAft>
              <a:buNone/>
            </a:pPr>
            <a:r>
              <a:rPr lang="en"/>
              <a:t>Enhancement Ideas</a:t>
            </a:r>
            <a:endParaRPr/>
          </a:p>
          <a:p>
            <a:pPr marL="0" lvl="0" indent="0" algn="r" rtl="0">
              <a:spcBef>
                <a:spcPts val="0"/>
              </a:spcBef>
              <a:spcAft>
                <a:spcPts val="0"/>
              </a:spcAft>
              <a:buNone/>
            </a:pPr>
            <a:r>
              <a:rPr lang="en"/>
              <a:t>Conclusion</a:t>
            </a:r>
            <a:endParaRPr/>
          </a:p>
          <a:p>
            <a:pPr marL="0" lvl="0" indent="0" algn="r" rtl="0">
              <a:spcBef>
                <a:spcPts val="0"/>
              </a:spcBef>
              <a:spcAft>
                <a:spcPts val="0"/>
              </a:spcAft>
              <a:buNone/>
            </a:pPr>
            <a:r>
              <a:rPr lang="en"/>
              <a:t>References</a:t>
            </a:r>
            <a:endParaRPr/>
          </a:p>
          <a:p>
            <a:pPr marL="0" lvl="0" indent="0" algn="r" rtl="0">
              <a:spcBef>
                <a:spcPts val="0"/>
              </a:spcBef>
              <a:spcAft>
                <a:spcPts val="0"/>
              </a:spcAft>
              <a:buNone/>
            </a:pPr>
            <a:r>
              <a:rPr lang="en"/>
              <a:t>Thank You</a:t>
            </a:r>
            <a:endParaRPr/>
          </a:p>
        </p:txBody>
      </p:sp>
      <p:cxnSp>
        <p:nvCxnSpPr>
          <p:cNvPr id="285" name="Google Shape;285;p43"/>
          <p:cNvCxnSpPr/>
          <p:nvPr/>
        </p:nvCxnSpPr>
        <p:spPr>
          <a:xfrm>
            <a:off x="563100" y="2757075"/>
            <a:ext cx="6961500" cy="0"/>
          </a:xfrm>
          <a:prstGeom prst="straightConnector1">
            <a:avLst/>
          </a:prstGeom>
          <a:noFill/>
          <a:ln w="9525" cap="flat" cmpd="sng">
            <a:solidFill>
              <a:schemeClr val="dk1"/>
            </a:solidFill>
            <a:prstDash val="dot"/>
            <a:round/>
            <a:headEnd type="none" w="med" len="med"/>
            <a:tailEnd type="none" w="med" len="med"/>
          </a:ln>
        </p:spPr>
      </p:cxnSp>
      <p:cxnSp>
        <p:nvCxnSpPr>
          <p:cNvPr id="286" name="Google Shape;286;p43"/>
          <p:cNvCxnSpPr/>
          <p:nvPr/>
        </p:nvCxnSpPr>
        <p:spPr>
          <a:xfrm>
            <a:off x="563100" y="3000800"/>
            <a:ext cx="6589200" cy="0"/>
          </a:xfrm>
          <a:prstGeom prst="straightConnector1">
            <a:avLst/>
          </a:prstGeom>
          <a:noFill/>
          <a:ln w="9525" cap="flat" cmpd="sng">
            <a:solidFill>
              <a:schemeClr val="dk1"/>
            </a:solidFill>
            <a:prstDash val="dot"/>
            <a:round/>
            <a:headEnd type="none" w="med" len="med"/>
            <a:tailEnd type="none" w="med" len="med"/>
          </a:ln>
        </p:spPr>
      </p:cxnSp>
      <p:cxnSp>
        <p:nvCxnSpPr>
          <p:cNvPr id="287" name="Google Shape;287;p43"/>
          <p:cNvCxnSpPr/>
          <p:nvPr/>
        </p:nvCxnSpPr>
        <p:spPr>
          <a:xfrm>
            <a:off x="563100" y="3248450"/>
            <a:ext cx="7580700" cy="0"/>
          </a:xfrm>
          <a:prstGeom prst="straightConnector1">
            <a:avLst/>
          </a:prstGeom>
          <a:noFill/>
          <a:ln w="9525" cap="flat" cmpd="sng">
            <a:solidFill>
              <a:schemeClr val="dk1"/>
            </a:solidFill>
            <a:prstDash val="dot"/>
            <a:round/>
            <a:headEnd type="none" w="med" len="med"/>
            <a:tailEnd type="none" w="med" len="med"/>
          </a:ln>
        </p:spPr>
      </p:cxnSp>
      <p:cxnSp>
        <p:nvCxnSpPr>
          <p:cNvPr id="288" name="Google Shape;288;p43"/>
          <p:cNvCxnSpPr/>
          <p:nvPr/>
        </p:nvCxnSpPr>
        <p:spPr>
          <a:xfrm>
            <a:off x="563100" y="3480975"/>
            <a:ext cx="6961500" cy="0"/>
          </a:xfrm>
          <a:prstGeom prst="straightConnector1">
            <a:avLst/>
          </a:prstGeom>
          <a:noFill/>
          <a:ln w="9525" cap="flat" cmpd="sng">
            <a:solidFill>
              <a:schemeClr val="dk1"/>
            </a:solidFill>
            <a:prstDash val="dot"/>
            <a:round/>
            <a:headEnd type="none" w="med" len="med"/>
            <a:tailEnd type="none" w="med" len="med"/>
          </a:ln>
        </p:spPr>
      </p:cxnSp>
      <p:cxnSp>
        <p:nvCxnSpPr>
          <p:cNvPr id="289" name="Google Shape;289;p43"/>
          <p:cNvCxnSpPr/>
          <p:nvPr/>
        </p:nvCxnSpPr>
        <p:spPr>
          <a:xfrm>
            <a:off x="563100" y="3719100"/>
            <a:ext cx="7143900" cy="0"/>
          </a:xfrm>
          <a:prstGeom prst="straightConnector1">
            <a:avLst/>
          </a:prstGeom>
          <a:noFill/>
          <a:ln w="9525" cap="flat" cmpd="sng">
            <a:solidFill>
              <a:schemeClr val="dk1"/>
            </a:solidFill>
            <a:prstDash val="dot"/>
            <a:round/>
            <a:headEnd type="none" w="med" len="med"/>
            <a:tailEnd type="none" w="med" len="med"/>
          </a:ln>
        </p:spPr>
      </p:cxnSp>
      <p:cxnSp>
        <p:nvCxnSpPr>
          <p:cNvPr id="290" name="Google Shape;290;p43"/>
          <p:cNvCxnSpPr/>
          <p:nvPr/>
        </p:nvCxnSpPr>
        <p:spPr>
          <a:xfrm>
            <a:off x="563100" y="3979925"/>
            <a:ext cx="6503100" cy="0"/>
          </a:xfrm>
          <a:prstGeom prst="straightConnector1">
            <a:avLst/>
          </a:prstGeom>
          <a:noFill/>
          <a:ln w="9525" cap="flat" cmpd="sng">
            <a:solidFill>
              <a:schemeClr val="dk1"/>
            </a:solidFill>
            <a:prstDash val="dot"/>
            <a:round/>
            <a:headEnd type="none" w="med" len="med"/>
            <a:tailEnd type="none" w="med" len="med"/>
          </a:ln>
        </p:spPr>
      </p:cxnSp>
      <p:cxnSp>
        <p:nvCxnSpPr>
          <p:cNvPr id="291" name="Google Shape;291;p43"/>
          <p:cNvCxnSpPr/>
          <p:nvPr/>
        </p:nvCxnSpPr>
        <p:spPr>
          <a:xfrm>
            <a:off x="563100" y="4230600"/>
            <a:ext cx="5839800" cy="0"/>
          </a:xfrm>
          <a:prstGeom prst="straightConnector1">
            <a:avLst/>
          </a:prstGeom>
          <a:noFill/>
          <a:ln w="9525" cap="flat" cmpd="sng">
            <a:solidFill>
              <a:schemeClr val="dk1"/>
            </a:solidFill>
            <a:prstDash val="dot"/>
            <a:round/>
            <a:headEnd type="none" w="med" len="med"/>
            <a:tailEnd type="none" w="med" len="med"/>
          </a:ln>
        </p:spPr>
      </p:cxnSp>
      <p:cxnSp>
        <p:nvCxnSpPr>
          <p:cNvPr id="292" name="Google Shape;292;p43"/>
          <p:cNvCxnSpPr/>
          <p:nvPr/>
        </p:nvCxnSpPr>
        <p:spPr>
          <a:xfrm>
            <a:off x="563100" y="4460700"/>
            <a:ext cx="6276900" cy="0"/>
          </a:xfrm>
          <a:prstGeom prst="straightConnector1">
            <a:avLst/>
          </a:prstGeom>
          <a:noFill/>
          <a:ln w="9525" cap="flat" cmpd="sng">
            <a:solidFill>
              <a:schemeClr val="dk1"/>
            </a:solidFill>
            <a:prstDash val="dot"/>
            <a:round/>
            <a:headEnd type="none" w="med" len="med"/>
            <a:tailEnd type="none" w="med" len="med"/>
          </a:ln>
        </p:spPr>
      </p:cxnSp>
      <p:cxnSp>
        <p:nvCxnSpPr>
          <p:cNvPr id="293" name="Google Shape;293;p43"/>
          <p:cNvCxnSpPr/>
          <p:nvPr/>
        </p:nvCxnSpPr>
        <p:spPr>
          <a:xfrm>
            <a:off x="563100" y="4698825"/>
            <a:ext cx="7185000" cy="0"/>
          </a:xfrm>
          <a:prstGeom prst="straightConnector1">
            <a:avLst/>
          </a:prstGeom>
          <a:noFill/>
          <a:ln w="9525" cap="flat" cmpd="sng">
            <a:solidFill>
              <a:schemeClr val="dk1"/>
            </a:solidFill>
            <a:prstDash val="dot"/>
            <a:round/>
            <a:headEnd type="none" w="med" len="med"/>
            <a:tailEnd type="none" w="med" len="med"/>
          </a:ln>
        </p:spPr>
      </p:cxnSp>
      <p:sp>
        <p:nvSpPr>
          <p:cNvPr id="294" name="Google Shape;294;p43"/>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chemeClr val="dk1"/>
                </a:solidFill>
                <a:latin typeface="Roboto Mono"/>
                <a:ea typeface="Roboto Mono"/>
                <a:cs typeface="Roboto Mono"/>
                <a:sym typeface="Roboto Mono"/>
              </a:rPr>
              <a:t>TABLE OF CONTENTS</a:t>
            </a:r>
            <a:endParaRPr sz="900" b="1">
              <a:solidFill>
                <a:schemeClr val="dk1"/>
              </a:solidFill>
              <a:latin typeface="Roboto Mono"/>
              <a:ea typeface="Roboto Mono"/>
              <a:cs typeface="Roboto Mono"/>
              <a:sym typeface="Roboto Mono"/>
            </a:endParaRPr>
          </a:p>
        </p:txBody>
      </p:sp>
      <p:sp>
        <p:nvSpPr>
          <p:cNvPr id="295" name="Google Shape;295;p43"/>
          <p:cNvSpPr txBox="1"/>
          <p:nvPr/>
        </p:nvSpPr>
        <p:spPr>
          <a:xfrm>
            <a:off x="7234267" y="164380"/>
            <a:ext cx="1647300" cy="23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600">
              <a:solidFill>
                <a:schemeClr val="dk1"/>
              </a:solidFill>
              <a:latin typeface="Roboto Mono"/>
              <a:ea typeface="Roboto Mono"/>
              <a:cs typeface="Roboto Mono"/>
              <a:sym typeface="Roboto Mono"/>
            </a:endParaRPr>
          </a:p>
        </p:txBody>
      </p:sp>
      <p:sp>
        <p:nvSpPr>
          <p:cNvPr id="296" name="Google Shape;296;p43"/>
          <p:cNvSpPr txBox="1">
            <a:spLocks noGrp="1"/>
          </p:cNvSpPr>
          <p:nvPr>
            <p:ph type="title" idx="4"/>
          </p:nvPr>
        </p:nvSpPr>
        <p:spPr>
          <a:xfrm>
            <a:off x="302725" y="571800"/>
            <a:ext cx="6763500" cy="208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CONTENTS</a:t>
            </a:r>
            <a:endParaRPr/>
          </a:p>
        </p:txBody>
      </p:sp>
      <p:sp>
        <p:nvSpPr>
          <p:cNvPr id="297" name="Google Shape;297;p43"/>
          <p:cNvSpPr txBox="1">
            <a:spLocks noGrp="1"/>
          </p:cNvSpPr>
          <p:nvPr>
            <p:ph type="title"/>
          </p:nvPr>
        </p:nvSpPr>
        <p:spPr>
          <a:xfrm>
            <a:off x="6850925" y="164375"/>
            <a:ext cx="22593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b="1"/>
              <a:t>SHIRAJUS SALEKIN NABIL - 19889</a:t>
            </a:r>
            <a:endParaRPr sz="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title"/>
          </p:nvPr>
        </p:nvSpPr>
        <p:spPr>
          <a:xfrm>
            <a:off x="226525" y="3650426"/>
            <a:ext cx="8691000" cy="130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WHAT WE’RE GOING TO DO</a:t>
            </a:r>
            <a:endParaRPr sz="4000"/>
          </a:p>
        </p:txBody>
      </p:sp>
      <p:sp>
        <p:nvSpPr>
          <p:cNvPr id="303" name="Google Shape;303;p44"/>
          <p:cNvSpPr txBox="1">
            <a:spLocks noGrp="1"/>
          </p:cNvSpPr>
          <p:nvPr>
            <p:ph type="title" idx="4294967295"/>
          </p:nvPr>
        </p:nvSpPr>
        <p:spPr>
          <a:xfrm>
            <a:off x="226525" y="164380"/>
            <a:ext cx="16473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CYMBAL</a:t>
            </a:r>
            <a:endParaRPr/>
          </a:p>
        </p:txBody>
      </p:sp>
      <p:sp>
        <p:nvSpPr>
          <p:cNvPr id="304" name="Google Shape;304;p44"/>
          <p:cNvSpPr txBox="1">
            <a:spLocks noGrp="1"/>
          </p:cNvSpPr>
          <p:nvPr>
            <p:ph type="title" idx="4294967295"/>
          </p:nvPr>
        </p:nvSpPr>
        <p:spPr>
          <a:xfrm>
            <a:off x="7234267" y="164380"/>
            <a:ext cx="16473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PRODUCT OVERVIEW</a:t>
            </a:r>
            <a:endParaRPr/>
          </a:p>
        </p:txBody>
      </p:sp>
      <p:sp>
        <p:nvSpPr>
          <p:cNvPr id="305" name="Google Shape;305;p44"/>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Roboto Mono"/>
                <a:ea typeface="Roboto Mono"/>
                <a:cs typeface="Roboto Mono"/>
                <a:sym typeface="Roboto Mono"/>
              </a:rPr>
              <a:t>ABSTRACT</a:t>
            </a:r>
            <a:endParaRPr sz="900">
              <a:solidFill>
                <a:schemeClr val="lt1"/>
              </a:solidFill>
              <a:latin typeface="Roboto Mono"/>
              <a:ea typeface="Roboto Mono"/>
              <a:cs typeface="Roboto Mono"/>
              <a:sym typeface="Roboto Mono"/>
            </a:endParaRPr>
          </a:p>
        </p:txBody>
      </p:sp>
      <p:sp>
        <p:nvSpPr>
          <p:cNvPr id="306" name="Google Shape;306;p44"/>
          <p:cNvSpPr txBox="1">
            <a:spLocks noGrp="1"/>
          </p:cNvSpPr>
          <p:nvPr>
            <p:ph type="title"/>
          </p:nvPr>
        </p:nvSpPr>
        <p:spPr>
          <a:xfrm>
            <a:off x="271150" y="557224"/>
            <a:ext cx="8794500" cy="3171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1200" u="sng"/>
              <a:t>Abstract:</a:t>
            </a:r>
            <a:endParaRPr sz="1200" u="sng"/>
          </a:p>
          <a:p>
            <a:pPr marL="0" lvl="0" indent="0" algn="just" rtl="0">
              <a:lnSpc>
                <a:spcPct val="115000"/>
              </a:lnSpc>
              <a:spcBef>
                <a:spcPts val="1200"/>
              </a:spcBef>
              <a:spcAft>
                <a:spcPts val="0"/>
              </a:spcAft>
              <a:buClr>
                <a:schemeClr val="dk1"/>
              </a:buClr>
              <a:buSzPts val="1100"/>
              <a:buFont typeface="Arial"/>
              <a:buNone/>
            </a:pPr>
            <a:r>
              <a:rPr lang="en" sz="1200"/>
              <a:t>This project demonstrates the development of a decentralized voting system on Ethereum’s Sepolia Testnet. Using faucets and mining, testnet ETH was acquired to deploy a Solidity smart contract via MetaMask and Remix IDE. The contract was tested for assigning voting rights, vote delegation, and tallying results across multiple accounts.</a:t>
            </a:r>
            <a:endParaRPr sz="1200"/>
          </a:p>
          <a:p>
            <a:pPr marL="0" lvl="0" indent="0" algn="just" rtl="0">
              <a:lnSpc>
                <a:spcPct val="115000"/>
              </a:lnSpc>
              <a:spcBef>
                <a:spcPts val="1200"/>
              </a:spcBef>
              <a:spcAft>
                <a:spcPts val="1200"/>
              </a:spcAft>
              <a:buNone/>
            </a:pPr>
            <a:r>
              <a:rPr lang="en" sz="1200"/>
              <a:t>Key outcomes include a fully functional voting system where proposal 2 emerged as the winner. The work highlights blockchain’s potential for secure and transparent governance, with recommendations for future scalability and real-world identity integration.</a:t>
            </a:r>
            <a:endParaRPr sz="1200"/>
          </a:p>
        </p:txBody>
      </p:sp>
      <p:sp>
        <p:nvSpPr>
          <p:cNvPr id="307" name="Google Shape;307;p44"/>
          <p:cNvSpPr txBox="1">
            <a:spLocks noGrp="1"/>
          </p:cNvSpPr>
          <p:nvPr>
            <p:ph type="title" idx="4294967295"/>
          </p:nvPr>
        </p:nvSpPr>
        <p:spPr>
          <a:xfrm>
            <a:off x="7079525" y="164375"/>
            <a:ext cx="20382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body" idx="1"/>
          </p:nvPr>
        </p:nvSpPr>
        <p:spPr>
          <a:xfrm>
            <a:off x="226525" y="1469648"/>
            <a:ext cx="8673000" cy="3457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1800"/>
              <a:t>The adoption of blockchain technology has revolutionized transparency and trust in decentralized systems, with voting processes being a promising use case. The motivation behind this work lies in addressing challenges in traditional voting systems, such as lack of transparency, voter fraud, and centralized control, by leveraging the immutability and decentralization of blockchain.</a:t>
            </a:r>
            <a:endParaRPr sz="1800"/>
          </a:p>
          <a:p>
            <a:pPr marL="0" lvl="0" indent="0" algn="just" rtl="0">
              <a:spcBef>
                <a:spcPts val="0"/>
              </a:spcBef>
              <a:spcAft>
                <a:spcPts val="0"/>
              </a:spcAft>
              <a:buNone/>
            </a:pPr>
            <a:endParaRPr sz="1800"/>
          </a:p>
          <a:p>
            <a:pPr marL="0" lvl="0" indent="0" algn="just" rtl="0">
              <a:spcBef>
                <a:spcPts val="0"/>
              </a:spcBef>
              <a:spcAft>
                <a:spcPts val="0"/>
              </a:spcAft>
              <a:buClr>
                <a:schemeClr val="dk1"/>
              </a:buClr>
              <a:buSzPts val="1100"/>
              <a:buFont typeface="Arial"/>
              <a:buNone/>
            </a:pPr>
            <a:r>
              <a:rPr lang="en" sz="1800" b="1">
                <a:latin typeface="Arial"/>
                <a:ea typeface="Arial"/>
                <a:cs typeface="Arial"/>
                <a:sym typeface="Arial"/>
              </a:rPr>
              <a:t>Problem Description</a:t>
            </a:r>
            <a:endParaRPr sz="1800" b="1">
              <a:latin typeface="Arial"/>
              <a:ea typeface="Arial"/>
              <a:cs typeface="Arial"/>
              <a:sym typeface="Arial"/>
            </a:endParaRPr>
          </a:p>
          <a:p>
            <a:pPr marL="0" lvl="0" indent="0" algn="just" rtl="0">
              <a:spcBef>
                <a:spcPts val="0"/>
              </a:spcBef>
              <a:spcAft>
                <a:spcPts val="0"/>
              </a:spcAft>
              <a:buNone/>
            </a:pPr>
            <a:r>
              <a:rPr lang="en" sz="1800">
                <a:latin typeface="Arial"/>
                <a:ea typeface="Arial"/>
                <a:cs typeface="Arial"/>
                <a:sym typeface="Arial"/>
              </a:rPr>
              <a:t>Traditional voting systems are often criticized for their vulnerability to manipulation, lack of transparency, and inefficiencies in managing voter identities and ballots. In a decentralized setting, ensuring secure, trustless, and efficient voting processes presents its own set of challenges, including account management, assigning voting rights, and accurately counting votes.</a:t>
            </a:r>
            <a:endParaRPr sz="2700"/>
          </a:p>
        </p:txBody>
      </p:sp>
      <p:sp>
        <p:nvSpPr>
          <p:cNvPr id="313" name="Google Shape;313;p45"/>
          <p:cNvSpPr/>
          <p:nvPr/>
        </p:nvSpPr>
        <p:spPr>
          <a:xfrm>
            <a:off x="226518" y="855025"/>
            <a:ext cx="1770600" cy="3189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a:solidFill>
                  <a:schemeClr val="dk1"/>
                </a:solidFill>
                <a:latin typeface="Roboto Mono"/>
                <a:ea typeface="Roboto Mono"/>
                <a:cs typeface="Roboto Mono"/>
                <a:sym typeface="Roboto Mono"/>
              </a:rPr>
              <a:t>INTRODUCTION </a:t>
            </a:r>
            <a:endParaRPr sz="1000" b="1">
              <a:solidFill>
                <a:schemeClr val="dk1"/>
              </a:solidFill>
              <a:latin typeface="Roboto Mono"/>
              <a:ea typeface="Roboto Mono"/>
              <a:cs typeface="Roboto Mono"/>
              <a:sym typeface="Roboto Mono"/>
            </a:endParaRPr>
          </a:p>
        </p:txBody>
      </p:sp>
      <p:sp>
        <p:nvSpPr>
          <p:cNvPr id="314" name="Google Shape;314;p45"/>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15" name="Google Shape;315;p45"/>
          <p:cNvSpPr txBox="1">
            <a:spLocks noGrp="1"/>
          </p:cNvSpPr>
          <p:nvPr>
            <p:ph type="title" idx="4294967295"/>
          </p:nvPr>
        </p:nvSpPr>
        <p:spPr>
          <a:xfrm>
            <a:off x="7079525" y="1643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t>SHIRAJUS SALEKIN NABIL - 19889</a:t>
            </a:r>
            <a:endParaRPr sz="9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idx="4294967295"/>
          </p:nvPr>
        </p:nvSpPr>
        <p:spPr>
          <a:xfrm>
            <a:off x="226525" y="164380"/>
            <a:ext cx="16473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CYMBAL</a:t>
            </a:r>
            <a:endParaRPr/>
          </a:p>
        </p:txBody>
      </p:sp>
      <p:sp>
        <p:nvSpPr>
          <p:cNvPr id="321" name="Google Shape;321;p46"/>
          <p:cNvSpPr txBox="1">
            <a:spLocks noGrp="1"/>
          </p:cNvSpPr>
          <p:nvPr>
            <p:ph type="title" idx="4294967295"/>
          </p:nvPr>
        </p:nvSpPr>
        <p:spPr>
          <a:xfrm>
            <a:off x="7234267" y="164380"/>
            <a:ext cx="16473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PRODUCT OVERVIEW</a:t>
            </a:r>
            <a:endParaRPr/>
          </a:p>
        </p:txBody>
      </p:sp>
      <p:sp>
        <p:nvSpPr>
          <p:cNvPr id="322" name="Google Shape;322;p46"/>
          <p:cNvSpPr txBox="1">
            <a:spLocks noGrp="1"/>
          </p:cNvSpPr>
          <p:nvPr>
            <p:ph type="body" idx="4294967295"/>
          </p:nvPr>
        </p:nvSpPr>
        <p:spPr>
          <a:xfrm>
            <a:off x="226525" y="1012450"/>
            <a:ext cx="8673000" cy="3953700"/>
          </a:xfrm>
          <a:prstGeom prst="rect">
            <a:avLst/>
          </a:prstGeom>
        </p:spPr>
        <p:txBody>
          <a:bodyPr spcFirstLastPara="1" wrap="square" lIns="91425" tIns="91425" rIns="91425" bIns="91425" anchor="t" anchorCtr="0">
            <a:noAutofit/>
          </a:bodyPr>
          <a:lstStyle/>
          <a:p>
            <a:pPr marL="0" lvl="0" indent="0" rtl="0">
              <a:lnSpc>
                <a:spcPct val="115000"/>
              </a:lnSpc>
              <a:spcBef>
                <a:spcPts val="1200"/>
              </a:spcBef>
              <a:spcAft>
                <a:spcPts val="0"/>
              </a:spcAft>
              <a:buClr>
                <a:schemeClr val="dk1"/>
              </a:buClr>
              <a:buSzPts val="1100"/>
              <a:buFont typeface="Arial"/>
              <a:buNone/>
            </a:pPr>
            <a:r>
              <a:rPr lang="en" sz="1100" b="1" dirty="0">
                <a:solidFill>
                  <a:schemeClr val="dk2"/>
                </a:solidFill>
                <a:latin typeface="Arial"/>
                <a:ea typeface="Arial"/>
                <a:cs typeface="Arial"/>
                <a:sym typeface="Arial"/>
              </a:rPr>
              <a:t>Objectives</a:t>
            </a:r>
            <a:br>
              <a:rPr lang="en" sz="1100" b="1" dirty="0">
                <a:solidFill>
                  <a:schemeClr val="dk2"/>
                </a:solidFill>
                <a:latin typeface="Arial"/>
                <a:ea typeface="Arial"/>
                <a:cs typeface="Arial"/>
                <a:sym typeface="Arial"/>
              </a:rPr>
            </a:br>
            <a:r>
              <a:rPr lang="en" sz="1100" dirty="0">
                <a:solidFill>
                  <a:schemeClr val="dk2"/>
                </a:solidFill>
                <a:latin typeface="Arial"/>
                <a:ea typeface="Arial"/>
                <a:cs typeface="Arial"/>
                <a:sym typeface="Arial"/>
              </a:rPr>
              <a:t>This project aims to design, deploy, and validate a decentralized voting system on the Ethereum blockchain. The specific focus is on implementing a smart contract to assign voting rights, manage vote delegation, and securely tally results while maintaining transparency.</a:t>
            </a:r>
            <a:endParaRPr sz="1100" dirty="0">
              <a:solidFill>
                <a:schemeClr val="dk2"/>
              </a:solidFill>
              <a:latin typeface="Arial"/>
              <a:ea typeface="Arial"/>
              <a:cs typeface="Arial"/>
              <a:sym typeface="Arial"/>
            </a:endParaRPr>
          </a:p>
          <a:p>
            <a:pPr marL="0" lvl="0" indent="0" algn="just" rtl="0">
              <a:lnSpc>
                <a:spcPct val="115000"/>
              </a:lnSpc>
              <a:spcBef>
                <a:spcPts val="1200"/>
              </a:spcBef>
              <a:spcAft>
                <a:spcPts val="0"/>
              </a:spcAft>
              <a:buNone/>
            </a:pPr>
            <a:r>
              <a:rPr lang="en" sz="1100" b="1" dirty="0">
                <a:solidFill>
                  <a:schemeClr val="dk2"/>
                </a:solidFill>
                <a:latin typeface="Arial"/>
                <a:ea typeface="Arial"/>
                <a:cs typeface="Arial"/>
                <a:sym typeface="Arial"/>
              </a:rPr>
              <a:t>Research Focus</a:t>
            </a:r>
            <a:br>
              <a:rPr lang="en" sz="1100" b="1" dirty="0">
                <a:solidFill>
                  <a:schemeClr val="dk2"/>
                </a:solidFill>
                <a:latin typeface="Arial"/>
                <a:ea typeface="Arial"/>
                <a:cs typeface="Arial"/>
                <a:sym typeface="Arial"/>
              </a:rPr>
            </a:br>
            <a:r>
              <a:rPr lang="en" sz="1100" dirty="0">
                <a:solidFill>
                  <a:schemeClr val="dk2"/>
                </a:solidFill>
                <a:latin typeface="Arial"/>
                <a:ea typeface="Arial"/>
                <a:cs typeface="Arial"/>
                <a:sym typeface="Arial"/>
              </a:rPr>
              <a:t>The study focuses on addressing issues such as voter authentication, ensuring fairness in vote delegation, and securely handling proposal outcomes. The research design includes developing a Solidity-based smart contract, testing it on Ethereum’s Sepolia Testnet, and simulating real-world voting scenarios. The hypothesis is that blockchain-based voting systems can provide secure, transparent, and efficient alternatives to traditional methods.</a:t>
            </a:r>
            <a:endParaRPr sz="1100" dirty="0">
              <a:solidFill>
                <a:schemeClr val="dk2"/>
              </a:solidFill>
              <a:latin typeface="Arial"/>
              <a:ea typeface="Arial"/>
              <a:cs typeface="Arial"/>
              <a:sym typeface="Arial"/>
            </a:endParaRPr>
          </a:p>
          <a:p>
            <a:pPr marL="0" lvl="0" indent="0" algn="just" rtl="0">
              <a:lnSpc>
                <a:spcPct val="115000"/>
              </a:lnSpc>
              <a:spcBef>
                <a:spcPts val="1200"/>
              </a:spcBef>
              <a:spcAft>
                <a:spcPts val="0"/>
              </a:spcAft>
              <a:buNone/>
            </a:pPr>
            <a:r>
              <a:rPr lang="en" sz="1100" b="1" dirty="0">
                <a:solidFill>
                  <a:schemeClr val="dk2"/>
                </a:solidFill>
                <a:latin typeface="Arial"/>
                <a:ea typeface="Arial"/>
                <a:cs typeface="Arial"/>
                <a:sym typeface="Arial"/>
              </a:rPr>
              <a:t>Relevant Theory</a:t>
            </a:r>
            <a:endParaRPr sz="1100" b="1" dirty="0">
              <a:solidFill>
                <a:schemeClr val="dk2"/>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 sz="1100" dirty="0">
                <a:solidFill>
                  <a:schemeClr val="dk2"/>
                </a:solidFill>
                <a:latin typeface="Arial"/>
                <a:ea typeface="Arial"/>
                <a:cs typeface="Arial"/>
                <a:sym typeface="Arial"/>
              </a:rPr>
              <a:t>Blockchain technology ensures immutability and decentralization, making it ideal for trustless voting. Smart contracts, self-executing agreements coded on the blockchain, automate processes such as assigning voting rights and tallying results. The Ethereum blockchain and its development tools, such as MetaMask and Remix IDE, form the technical backbone of this project.</a:t>
            </a:r>
            <a:endParaRPr sz="1100" dirty="0">
              <a:solidFill>
                <a:schemeClr val="dk2"/>
              </a:solidFill>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 sz="1100" b="1" dirty="0">
                <a:solidFill>
                  <a:schemeClr val="dk2"/>
                </a:solidFill>
                <a:latin typeface="Arial"/>
                <a:ea typeface="Arial"/>
                <a:cs typeface="Arial"/>
                <a:sym typeface="Arial"/>
              </a:rPr>
              <a:t>Review of Past Work</a:t>
            </a:r>
            <a:endParaRPr sz="1100" b="1" dirty="0">
              <a:solidFill>
                <a:schemeClr val="dk2"/>
              </a:solidFill>
              <a:latin typeface="Arial"/>
              <a:ea typeface="Arial"/>
              <a:cs typeface="Arial"/>
              <a:sym typeface="Arial"/>
            </a:endParaRPr>
          </a:p>
          <a:p>
            <a:pPr marL="0" lvl="0" indent="0" algn="just" rtl="0">
              <a:spcBef>
                <a:spcPts val="1200"/>
              </a:spcBef>
              <a:spcAft>
                <a:spcPts val="1200"/>
              </a:spcAft>
              <a:buNone/>
            </a:pPr>
            <a:r>
              <a:rPr lang="en" sz="1100" dirty="0">
                <a:solidFill>
                  <a:schemeClr val="dk2"/>
                </a:solidFill>
                <a:latin typeface="Arial"/>
                <a:ea typeface="Arial"/>
                <a:cs typeface="Arial"/>
                <a:sym typeface="Arial"/>
              </a:rPr>
              <a:t>Prior studies have demonstrated blockchain’s potential in enhancing transparency in elections. However, challenges such as scalability, identity verification, and user adoption remain areas of active research. This work builds upon these insights by focusing on a functional prototype of a decentralized voting system.</a:t>
            </a:r>
            <a:endParaRPr dirty="0">
              <a:solidFill>
                <a:schemeClr val="dk2"/>
              </a:solidFill>
            </a:endParaRPr>
          </a:p>
        </p:txBody>
      </p:sp>
      <p:sp>
        <p:nvSpPr>
          <p:cNvPr id="323" name="Google Shape;323;p46"/>
          <p:cNvSpPr/>
          <p:nvPr/>
        </p:nvSpPr>
        <p:spPr>
          <a:xfrm>
            <a:off x="226518" y="626425"/>
            <a:ext cx="1770600" cy="3189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a:solidFill>
                  <a:schemeClr val="dk2"/>
                </a:solidFill>
                <a:latin typeface="Roboto Mono"/>
                <a:ea typeface="Roboto Mono"/>
                <a:cs typeface="Roboto Mono"/>
                <a:sym typeface="Roboto Mono"/>
              </a:rPr>
              <a:t>INTRODUCTION </a:t>
            </a:r>
            <a:endParaRPr sz="1000" b="1">
              <a:solidFill>
                <a:schemeClr val="dk2"/>
              </a:solidFill>
              <a:latin typeface="Roboto Mono"/>
              <a:ea typeface="Roboto Mono"/>
              <a:cs typeface="Roboto Mono"/>
              <a:sym typeface="Roboto Mono"/>
            </a:endParaRPr>
          </a:p>
        </p:txBody>
      </p:sp>
      <p:sp>
        <p:nvSpPr>
          <p:cNvPr id="324" name="Google Shape;324;p46"/>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2"/>
                </a:solidFill>
                <a:latin typeface="Roboto Mono"/>
                <a:ea typeface="Roboto Mono"/>
                <a:cs typeface="Roboto Mono"/>
                <a:sym typeface="Roboto Mono"/>
              </a:rPr>
              <a:t>INTRODUCTION</a:t>
            </a:r>
            <a:endParaRPr sz="900">
              <a:solidFill>
                <a:schemeClr val="dk2"/>
              </a:solidFill>
              <a:latin typeface="Roboto Mono"/>
              <a:ea typeface="Roboto Mono"/>
              <a:cs typeface="Roboto Mono"/>
              <a:sym typeface="Roboto Mono"/>
            </a:endParaRPr>
          </a:p>
        </p:txBody>
      </p:sp>
      <p:sp>
        <p:nvSpPr>
          <p:cNvPr id="325" name="Google Shape;325;p46"/>
          <p:cNvSpPr txBox="1">
            <a:spLocks noGrp="1"/>
          </p:cNvSpPr>
          <p:nvPr>
            <p:ph type="title" idx="4294967295"/>
          </p:nvPr>
        </p:nvSpPr>
        <p:spPr>
          <a:xfrm>
            <a:off x="7079525" y="1643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body" idx="1"/>
          </p:nvPr>
        </p:nvSpPr>
        <p:spPr>
          <a:xfrm>
            <a:off x="226525" y="1710250"/>
            <a:ext cx="8673000" cy="3275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Clr>
                <a:schemeClr val="dk1"/>
              </a:buClr>
              <a:buSzPts val="1100"/>
              <a:buFont typeface="Arial"/>
              <a:buNone/>
            </a:pPr>
            <a:r>
              <a:rPr lang="en" sz="1200" b="1" dirty="0">
                <a:latin typeface="Arial"/>
                <a:ea typeface="Arial"/>
                <a:cs typeface="Arial"/>
                <a:sym typeface="Arial"/>
              </a:rPr>
              <a:t>Proposed Solution</a:t>
            </a:r>
            <a:endParaRPr sz="1200" b="1" dirty="0">
              <a:latin typeface="Arial"/>
              <a:ea typeface="Arial"/>
              <a:cs typeface="Arial"/>
              <a:sym typeface="Arial"/>
            </a:endParaRPr>
          </a:p>
          <a:p>
            <a:pPr marL="0" lvl="0" indent="0" algn="just" rtl="0">
              <a:spcBef>
                <a:spcPts val="0"/>
              </a:spcBef>
              <a:spcAft>
                <a:spcPts val="0"/>
              </a:spcAft>
              <a:buNone/>
            </a:pPr>
            <a:r>
              <a:rPr lang="en" sz="1200" dirty="0">
                <a:latin typeface="Arial"/>
                <a:ea typeface="Arial"/>
                <a:cs typeface="Arial"/>
                <a:sym typeface="Arial"/>
              </a:rPr>
              <a:t>The proposed system involves designing and deploying a Solidity-based smart contract to handle voting processes, including rights assignment, vote delegation, and proposal evaluation. Testing is conducted using the Sepolia Testnet to ensure secure and efficient execution.</a:t>
            </a:r>
            <a:endParaRPr sz="1200" dirty="0">
              <a:latin typeface="Arial"/>
              <a:ea typeface="Arial"/>
              <a:cs typeface="Arial"/>
              <a:sym typeface="Arial"/>
            </a:endParaRPr>
          </a:p>
          <a:p>
            <a:pPr marL="0" lvl="0" indent="0" algn="just" rtl="0">
              <a:spcBef>
                <a:spcPts val="0"/>
              </a:spcBef>
              <a:spcAft>
                <a:spcPts val="0"/>
              </a:spcAft>
              <a:buNone/>
            </a:pPr>
            <a:endParaRPr sz="1200" dirty="0">
              <a:latin typeface="Arial"/>
              <a:ea typeface="Arial"/>
              <a:cs typeface="Arial"/>
              <a:sym typeface="Arial"/>
            </a:endParaRPr>
          </a:p>
          <a:p>
            <a:pPr marL="0" lvl="0" indent="0" rtl="0">
              <a:lnSpc>
                <a:spcPct val="115000"/>
              </a:lnSpc>
              <a:spcBef>
                <a:spcPts val="1200"/>
              </a:spcBef>
              <a:spcAft>
                <a:spcPts val="0"/>
              </a:spcAft>
              <a:buClr>
                <a:schemeClr val="dk1"/>
              </a:buClr>
              <a:buSzPts val="1100"/>
              <a:buFont typeface="Arial"/>
              <a:buNone/>
            </a:pPr>
            <a:r>
              <a:rPr lang="en" sz="1200" b="1" dirty="0">
                <a:latin typeface="Arial"/>
                <a:ea typeface="Arial"/>
                <a:cs typeface="Arial"/>
                <a:sym typeface="Arial"/>
              </a:rPr>
              <a:t>Organization of the Report</a:t>
            </a:r>
            <a:br>
              <a:rPr lang="en" sz="1200" b="1" dirty="0">
                <a:latin typeface="Arial"/>
                <a:ea typeface="Arial"/>
                <a:cs typeface="Arial"/>
                <a:sym typeface="Arial"/>
              </a:rPr>
            </a:br>
            <a:r>
              <a:rPr lang="en" sz="1200" dirty="0">
                <a:latin typeface="Arial"/>
                <a:ea typeface="Arial"/>
                <a:cs typeface="Arial"/>
                <a:sym typeface="Arial"/>
              </a:rPr>
              <a:t>This document is organized as follows:</a:t>
            </a:r>
            <a:endParaRPr sz="1200" dirty="0">
              <a:latin typeface="Arial"/>
              <a:ea typeface="Arial"/>
              <a:cs typeface="Arial"/>
              <a:sym typeface="Arial"/>
            </a:endParaRPr>
          </a:p>
          <a:p>
            <a:pPr marL="457200" lvl="0" indent="-304800" algn="just" rtl="0">
              <a:lnSpc>
                <a:spcPct val="115000"/>
              </a:lnSpc>
              <a:spcBef>
                <a:spcPts val="1200"/>
              </a:spcBef>
              <a:spcAft>
                <a:spcPts val="0"/>
              </a:spcAft>
              <a:buSzPts val="1200"/>
              <a:buFont typeface="Arial"/>
              <a:buChar char="●"/>
            </a:pPr>
            <a:r>
              <a:rPr lang="en" sz="1200" b="1" dirty="0">
                <a:latin typeface="Arial"/>
                <a:ea typeface="Arial"/>
                <a:cs typeface="Arial"/>
                <a:sym typeface="Arial"/>
              </a:rPr>
              <a:t>Section 1: Introduction</a:t>
            </a:r>
            <a:r>
              <a:rPr lang="en" sz="1200" dirty="0">
                <a:latin typeface="Arial"/>
                <a:ea typeface="Arial"/>
                <a:cs typeface="Arial"/>
                <a:sym typeface="Arial"/>
              </a:rPr>
              <a:t> - Provides an overview of the problem, motivation, objectives, and structure of the report.</a:t>
            </a:r>
            <a:endParaRPr sz="1200" dirty="0">
              <a:latin typeface="Arial"/>
              <a:ea typeface="Arial"/>
              <a:cs typeface="Arial"/>
              <a:sym typeface="Arial"/>
            </a:endParaRPr>
          </a:p>
          <a:p>
            <a:pPr marL="457200" lvl="0" indent="-304800" algn="just" rtl="0">
              <a:lnSpc>
                <a:spcPct val="115000"/>
              </a:lnSpc>
              <a:spcBef>
                <a:spcPts val="0"/>
              </a:spcBef>
              <a:spcAft>
                <a:spcPts val="0"/>
              </a:spcAft>
              <a:buSzPts val="1200"/>
              <a:buFont typeface="Arial"/>
              <a:buChar char="●"/>
            </a:pPr>
            <a:r>
              <a:rPr lang="en" sz="1200" b="1" dirty="0">
                <a:latin typeface="Arial"/>
                <a:ea typeface="Arial"/>
                <a:cs typeface="Arial"/>
                <a:sym typeface="Arial"/>
              </a:rPr>
              <a:t>Section 2: Design and Implementation</a:t>
            </a:r>
            <a:r>
              <a:rPr lang="en" sz="1200" dirty="0">
                <a:latin typeface="Arial"/>
                <a:ea typeface="Arial"/>
                <a:cs typeface="Arial"/>
                <a:sym typeface="Arial"/>
              </a:rPr>
              <a:t> - Details the smart contract design, account management, and integration with Ethereum tools.</a:t>
            </a:r>
            <a:endParaRPr sz="1200" dirty="0">
              <a:latin typeface="Arial"/>
              <a:ea typeface="Arial"/>
              <a:cs typeface="Arial"/>
              <a:sym typeface="Arial"/>
            </a:endParaRPr>
          </a:p>
          <a:p>
            <a:pPr marL="457200" lvl="0" indent="-304800" algn="just" rtl="0">
              <a:lnSpc>
                <a:spcPct val="115000"/>
              </a:lnSpc>
              <a:spcBef>
                <a:spcPts val="0"/>
              </a:spcBef>
              <a:spcAft>
                <a:spcPts val="0"/>
              </a:spcAft>
              <a:buSzPts val="1200"/>
              <a:buFont typeface="Arial"/>
              <a:buChar char="●"/>
            </a:pPr>
            <a:r>
              <a:rPr lang="en" sz="1200" b="1" dirty="0">
                <a:latin typeface="Arial"/>
                <a:ea typeface="Arial"/>
                <a:cs typeface="Arial"/>
                <a:sym typeface="Arial"/>
              </a:rPr>
              <a:t>Section 3: Results and Analysis</a:t>
            </a:r>
            <a:r>
              <a:rPr lang="en" sz="1200" dirty="0">
                <a:latin typeface="Arial"/>
                <a:ea typeface="Arial"/>
                <a:cs typeface="Arial"/>
                <a:sym typeface="Arial"/>
              </a:rPr>
              <a:t> - Discusses the outcomes of the voting simulations and system performance.</a:t>
            </a:r>
            <a:endParaRPr sz="1200" dirty="0">
              <a:latin typeface="Arial"/>
              <a:ea typeface="Arial"/>
              <a:cs typeface="Arial"/>
              <a:sym typeface="Arial"/>
            </a:endParaRPr>
          </a:p>
          <a:p>
            <a:pPr marL="457200" lvl="0" indent="-304800" algn="just" rtl="0">
              <a:lnSpc>
                <a:spcPct val="115000"/>
              </a:lnSpc>
              <a:spcBef>
                <a:spcPts val="0"/>
              </a:spcBef>
              <a:spcAft>
                <a:spcPts val="0"/>
              </a:spcAft>
              <a:buSzPts val="1200"/>
              <a:buFont typeface="Arial"/>
              <a:buChar char="●"/>
            </a:pPr>
            <a:r>
              <a:rPr lang="en" sz="1200" b="1" dirty="0">
                <a:latin typeface="Arial"/>
                <a:ea typeface="Arial"/>
                <a:cs typeface="Arial"/>
                <a:sym typeface="Arial"/>
              </a:rPr>
              <a:t>Section 4: Challenges and Future Work</a:t>
            </a:r>
            <a:r>
              <a:rPr lang="en" sz="1200" dirty="0">
                <a:latin typeface="Arial"/>
                <a:ea typeface="Arial"/>
                <a:cs typeface="Arial"/>
                <a:sym typeface="Arial"/>
              </a:rPr>
              <a:t> - Explores limitations and potential enhancements, including scalability and identity integration.</a:t>
            </a:r>
            <a:endParaRPr sz="1200" dirty="0">
              <a:latin typeface="Arial"/>
              <a:ea typeface="Arial"/>
              <a:cs typeface="Arial"/>
              <a:sym typeface="Arial"/>
            </a:endParaRPr>
          </a:p>
          <a:p>
            <a:pPr marL="457200" lvl="0" indent="-304800" algn="just" rtl="0">
              <a:lnSpc>
                <a:spcPct val="115000"/>
              </a:lnSpc>
              <a:spcBef>
                <a:spcPts val="0"/>
              </a:spcBef>
              <a:spcAft>
                <a:spcPts val="0"/>
              </a:spcAft>
              <a:buSzPts val="1200"/>
              <a:buFont typeface="Arial"/>
              <a:buChar char="●"/>
            </a:pPr>
            <a:r>
              <a:rPr lang="en" sz="1200" b="1" dirty="0">
                <a:latin typeface="Arial"/>
                <a:ea typeface="Arial"/>
                <a:cs typeface="Arial"/>
                <a:sym typeface="Arial"/>
              </a:rPr>
              <a:t>Section 5: Conclusion</a:t>
            </a:r>
            <a:r>
              <a:rPr lang="en" sz="1200" dirty="0">
                <a:latin typeface="Arial"/>
                <a:ea typeface="Arial"/>
                <a:cs typeface="Arial"/>
                <a:sym typeface="Arial"/>
              </a:rPr>
              <a:t> - Summarizes the work and its implications for decentralized voting systems.</a:t>
            </a:r>
            <a:endParaRPr sz="1200" dirty="0">
              <a:latin typeface="Arial"/>
              <a:ea typeface="Arial"/>
              <a:cs typeface="Arial"/>
              <a:sym typeface="Arial"/>
            </a:endParaRPr>
          </a:p>
        </p:txBody>
      </p:sp>
      <p:sp>
        <p:nvSpPr>
          <p:cNvPr id="331" name="Google Shape;331;p47"/>
          <p:cNvSpPr/>
          <p:nvPr/>
        </p:nvSpPr>
        <p:spPr>
          <a:xfrm>
            <a:off x="226518" y="855025"/>
            <a:ext cx="1770600" cy="3189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a:solidFill>
                  <a:schemeClr val="dk1"/>
                </a:solidFill>
                <a:latin typeface="Roboto Mono"/>
                <a:ea typeface="Roboto Mono"/>
                <a:cs typeface="Roboto Mono"/>
                <a:sym typeface="Roboto Mono"/>
              </a:rPr>
              <a:t>INTRODUCTION </a:t>
            </a:r>
            <a:endParaRPr sz="1000" b="1">
              <a:solidFill>
                <a:schemeClr val="dk1"/>
              </a:solidFill>
              <a:latin typeface="Roboto Mono"/>
              <a:ea typeface="Roboto Mono"/>
              <a:cs typeface="Roboto Mono"/>
              <a:sym typeface="Roboto Mono"/>
            </a:endParaRPr>
          </a:p>
        </p:txBody>
      </p:sp>
      <p:sp>
        <p:nvSpPr>
          <p:cNvPr id="332" name="Google Shape;332;p47"/>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33" name="Google Shape;333;p47"/>
          <p:cNvSpPr txBox="1">
            <a:spLocks noGrp="1"/>
          </p:cNvSpPr>
          <p:nvPr>
            <p:ph type="title" idx="4294967295"/>
          </p:nvPr>
        </p:nvSpPr>
        <p:spPr>
          <a:xfrm>
            <a:off x="7079525" y="1643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t>SHIRAJUS SALEKIN NABIL - 19889</a:t>
            </a:r>
            <a:endParaRPr sz="9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8"/>
          <p:cNvSpPr txBox="1">
            <a:spLocks noGrp="1"/>
          </p:cNvSpPr>
          <p:nvPr>
            <p:ph type="title"/>
          </p:nvPr>
        </p:nvSpPr>
        <p:spPr>
          <a:xfrm>
            <a:off x="1569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ETHEREUM SEPOLIA FAUCET</a:t>
            </a:r>
            <a:endParaRPr/>
          </a:p>
        </p:txBody>
      </p:sp>
      <p:sp>
        <p:nvSpPr>
          <p:cNvPr id="339" name="Google Shape;339;p48"/>
          <p:cNvSpPr txBox="1">
            <a:spLocks noGrp="1"/>
          </p:cNvSpPr>
          <p:nvPr>
            <p:ph type="body" idx="1"/>
          </p:nvPr>
        </p:nvSpPr>
        <p:spPr>
          <a:xfrm>
            <a:off x="156950" y="4209703"/>
            <a:ext cx="2726700" cy="70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a:solidFill>
                  <a:schemeClr val="dk2"/>
                </a:solidFill>
                <a:latin typeface="Arial"/>
                <a:ea typeface="Arial"/>
                <a:cs typeface="Arial"/>
                <a:sym typeface="Arial"/>
              </a:rPr>
              <a:t>Go to</a:t>
            </a:r>
            <a:r>
              <a:rPr lang="en" sz="1200">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200" u="sng">
                <a:solidFill>
                  <a:schemeClr val="hlink"/>
                </a:solidFill>
                <a:latin typeface="Arial"/>
                <a:ea typeface="Arial"/>
                <a:cs typeface="Arial"/>
                <a:sym typeface="Arial"/>
                <a:hlinkClick r:id="rId3"/>
              </a:rPr>
              <a:t>https://cloud.google.com/application/web3/faucet/ethereum/sepolia</a:t>
            </a:r>
            <a:r>
              <a:rPr lang="en" sz="1200">
                <a:solidFill>
                  <a:schemeClr val="dk1"/>
                </a:solidFill>
                <a:latin typeface="Arial"/>
                <a:ea typeface="Arial"/>
                <a:cs typeface="Arial"/>
                <a:sym typeface="Arial"/>
              </a:rPr>
              <a:t> :</a:t>
            </a:r>
            <a:endParaRPr/>
          </a:p>
        </p:txBody>
      </p:sp>
      <p:sp>
        <p:nvSpPr>
          <p:cNvPr id="340" name="Google Shape;340;p48"/>
          <p:cNvSpPr txBox="1">
            <a:spLocks noGrp="1"/>
          </p:cNvSpPr>
          <p:nvPr>
            <p:ph type="title" idx="3"/>
          </p:nvPr>
        </p:nvSpPr>
        <p:spPr>
          <a:xfrm>
            <a:off x="32086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a:t>SEPOLIA POW FAUCET (MINING)</a:t>
            </a:r>
            <a:endParaRPr/>
          </a:p>
        </p:txBody>
      </p:sp>
      <p:sp>
        <p:nvSpPr>
          <p:cNvPr id="341" name="Google Shape;341;p48"/>
          <p:cNvSpPr txBox="1">
            <a:spLocks noGrp="1"/>
          </p:cNvSpPr>
          <p:nvPr>
            <p:ph type="body" idx="4"/>
          </p:nvPr>
        </p:nvSpPr>
        <p:spPr>
          <a:xfrm>
            <a:off x="3208650" y="4057300"/>
            <a:ext cx="2726700" cy="9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Go to </a:t>
            </a:r>
            <a:endParaRPr sz="1200"/>
          </a:p>
          <a:p>
            <a:pPr marL="0" lvl="0" indent="0" algn="l" rtl="0">
              <a:spcBef>
                <a:spcPts val="1200"/>
              </a:spcBef>
              <a:spcAft>
                <a:spcPts val="0"/>
              </a:spcAft>
              <a:buClr>
                <a:schemeClr val="dk1"/>
              </a:buClr>
              <a:buSzPts val="1100"/>
              <a:buFont typeface="Arial"/>
              <a:buNone/>
            </a:pPr>
            <a:r>
              <a:rPr lang="en" sz="1200" u="sng">
                <a:solidFill>
                  <a:schemeClr val="hlink"/>
                </a:solidFill>
                <a:latin typeface="Arial"/>
                <a:ea typeface="Arial"/>
                <a:cs typeface="Arial"/>
                <a:sym typeface="Arial"/>
                <a:hlinkClick r:id="rId4"/>
              </a:rPr>
              <a:t>https://app.passport.xyz/#/</a:t>
            </a:r>
            <a:r>
              <a:rPr lang="en" sz="1200"/>
              <a:t> , and then</a:t>
            </a:r>
            <a:endParaRPr sz="1200"/>
          </a:p>
          <a:p>
            <a:pPr marL="0" lvl="0" indent="0" algn="l" rtl="0">
              <a:spcBef>
                <a:spcPts val="1200"/>
              </a:spcBef>
              <a:spcAft>
                <a:spcPts val="1200"/>
              </a:spcAft>
              <a:buClr>
                <a:schemeClr val="dk1"/>
              </a:buClr>
              <a:buSzPts val="1100"/>
              <a:buFont typeface="Arial"/>
              <a:buNone/>
            </a:pPr>
            <a:r>
              <a:rPr lang="en" sz="1200" u="sng">
                <a:solidFill>
                  <a:schemeClr val="hlink"/>
                </a:solidFill>
                <a:latin typeface="Arial"/>
                <a:ea typeface="Arial"/>
                <a:cs typeface="Arial"/>
                <a:sym typeface="Arial"/>
                <a:hlinkClick r:id="rId5"/>
              </a:rPr>
              <a:t>https://sepolia-faucet.pk910.de/#/</a:t>
            </a:r>
            <a:endParaRPr sz="1200"/>
          </a:p>
        </p:txBody>
      </p:sp>
      <p:sp>
        <p:nvSpPr>
          <p:cNvPr id="342" name="Google Shape;342;p48"/>
          <p:cNvSpPr txBox="1">
            <a:spLocks noGrp="1"/>
          </p:cNvSpPr>
          <p:nvPr>
            <p:ph type="title" idx="5"/>
          </p:nvPr>
        </p:nvSpPr>
        <p:spPr>
          <a:xfrm>
            <a:off x="6268950" y="363269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
              <a:t>TESTNET ETH ON OUR WALLET</a:t>
            </a:r>
            <a:endParaRPr/>
          </a:p>
        </p:txBody>
      </p:sp>
      <p:sp>
        <p:nvSpPr>
          <p:cNvPr id="343" name="Google Shape;343;p48"/>
          <p:cNvSpPr txBox="1">
            <a:spLocks noGrp="1"/>
          </p:cNvSpPr>
          <p:nvPr>
            <p:ph type="body" idx="6"/>
          </p:nvPr>
        </p:nvSpPr>
        <p:spPr>
          <a:xfrm>
            <a:off x="6268950" y="4438301"/>
            <a:ext cx="2726700" cy="561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a:t>Now, managed to get some testnet ETH, and good to go with the further process.</a:t>
            </a:r>
            <a:endParaRPr/>
          </a:p>
        </p:txBody>
      </p:sp>
      <p:sp>
        <p:nvSpPr>
          <p:cNvPr id="344" name="Google Shape;344;p48"/>
          <p:cNvSpPr/>
          <p:nvPr/>
        </p:nvSpPr>
        <p:spPr>
          <a:xfrm>
            <a:off x="74118" y="321625"/>
            <a:ext cx="1770600" cy="3189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600"/>
              </a:spcBef>
              <a:spcAft>
                <a:spcPts val="600"/>
              </a:spcAft>
              <a:buClr>
                <a:srgbClr val="000000"/>
              </a:buClr>
              <a:buSzPts val="600"/>
              <a:buFont typeface="Arial"/>
              <a:buNone/>
            </a:pPr>
            <a:r>
              <a:rPr lang="en" sz="1000" b="1">
                <a:solidFill>
                  <a:schemeClr val="dk2"/>
                </a:solidFill>
                <a:latin typeface="Roboto Mono"/>
                <a:ea typeface="Roboto Mono"/>
                <a:cs typeface="Roboto Mono"/>
                <a:sym typeface="Roboto Mono"/>
              </a:rPr>
              <a:t>PREREQUISITES</a:t>
            </a:r>
            <a:endParaRPr sz="1000" b="1">
              <a:solidFill>
                <a:schemeClr val="dk2"/>
              </a:solidFill>
              <a:latin typeface="Roboto Mono"/>
              <a:ea typeface="Roboto Mono"/>
              <a:cs typeface="Roboto Mono"/>
              <a:sym typeface="Roboto Mono"/>
            </a:endParaRPr>
          </a:p>
        </p:txBody>
      </p:sp>
      <p:sp>
        <p:nvSpPr>
          <p:cNvPr id="345" name="Google Shape;345;p48"/>
          <p:cNvSpPr txBox="1"/>
          <p:nvPr/>
        </p:nvSpPr>
        <p:spPr>
          <a:xfrm>
            <a:off x="150325" y="11975"/>
            <a:ext cx="879000" cy="23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600"/>
              </a:spcAft>
              <a:buClr>
                <a:schemeClr val="dk1"/>
              </a:buClr>
              <a:buSzPts val="600"/>
              <a:buFont typeface="Arial"/>
              <a:buNone/>
            </a:pPr>
            <a:r>
              <a:rPr lang="en" sz="700" b="1">
                <a:solidFill>
                  <a:schemeClr val="dk2"/>
                </a:solidFill>
                <a:latin typeface="Roboto Mono"/>
                <a:ea typeface="Roboto Mono"/>
                <a:cs typeface="Roboto Mono"/>
                <a:sym typeface="Roboto Mono"/>
              </a:rPr>
              <a:t>PREREQUISITES</a:t>
            </a:r>
            <a:endParaRPr sz="400">
              <a:solidFill>
                <a:schemeClr val="dk2"/>
              </a:solidFill>
              <a:latin typeface="Roboto Mono"/>
              <a:ea typeface="Roboto Mono"/>
              <a:cs typeface="Roboto Mono"/>
              <a:sym typeface="Roboto Mono"/>
            </a:endParaRPr>
          </a:p>
        </p:txBody>
      </p:sp>
      <p:sp>
        <p:nvSpPr>
          <p:cNvPr id="346" name="Google Shape;346;p48"/>
          <p:cNvSpPr txBox="1">
            <a:spLocks noGrp="1"/>
          </p:cNvSpPr>
          <p:nvPr>
            <p:ph type="title" idx="9"/>
          </p:nvPr>
        </p:nvSpPr>
        <p:spPr>
          <a:xfrm>
            <a:off x="7003325" y="11975"/>
            <a:ext cx="2048700" cy="23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900" b="1">
                <a:solidFill>
                  <a:schemeClr val="dk2"/>
                </a:solidFill>
              </a:rPr>
              <a:t>SHIRAJUS SALEKIN NABIL - 19889</a:t>
            </a:r>
            <a:endParaRPr sz="900" b="1">
              <a:solidFill>
                <a:schemeClr val="dk2"/>
              </a:solidFill>
            </a:endParaRPr>
          </a:p>
        </p:txBody>
      </p:sp>
      <p:pic>
        <p:nvPicPr>
          <p:cNvPr id="347" name="Google Shape;347;p48"/>
          <p:cNvPicPr preferRelativeResize="0"/>
          <p:nvPr/>
        </p:nvPicPr>
        <p:blipFill>
          <a:blip r:embed="rId6">
            <a:alphaModFix/>
          </a:blip>
          <a:stretch>
            <a:fillRect/>
          </a:stretch>
        </p:blipFill>
        <p:spPr>
          <a:xfrm>
            <a:off x="0" y="711975"/>
            <a:ext cx="3041375" cy="2794725"/>
          </a:xfrm>
          <a:prstGeom prst="rect">
            <a:avLst/>
          </a:prstGeom>
          <a:noFill/>
          <a:ln>
            <a:noFill/>
          </a:ln>
        </p:spPr>
      </p:pic>
      <p:pic>
        <p:nvPicPr>
          <p:cNvPr id="348" name="Google Shape;348;p48"/>
          <p:cNvPicPr preferRelativeResize="0"/>
          <p:nvPr/>
        </p:nvPicPr>
        <p:blipFill>
          <a:blip r:embed="rId7">
            <a:alphaModFix/>
          </a:blip>
          <a:stretch>
            <a:fillRect/>
          </a:stretch>
        </p:blipFill>
        <p:spPr>
          <a:xfrm>
            <a:off x="3065325" y="725175"/>
            <a:ext cx="3013376" cy="2781525"/>
          </a:xfrm>
          <a:prstGeom prst="rect">
            <a:avLst/>
          </a:prstGeom>
          <a:noFill/>
          <a:ln>
            <a:noFill/>
          </a:ln>
        </p:spPr>
      </p:pic>
      <p:pic>
        <p:nvPicPr>
          <p:cNvPr id="349" name="Google Shape;349;p48"/>
          <p:cNvPicPr preferRelativeResize="0"/>
          <p:nvPr/>
        </p:nvPicPr>
        <p:blipFill>
          <a:blip r:embed="rId8">
            <a:alphaModFix/>
          </a:blip>
          <a:stretch>
            <a:fillRect/>
          </a:stretch>
        </p:blipFill>
        <p:spPr>
          <a:xfrm>
            <a:off x="6102650" y="725175"/>
            <a:ext cx="3041375" cy="27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226525" y="164380"/>
            <a:ext cx="1647300" cy="2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
        <p:nvSpPr>
          <p:cNvPr id="355" name="Google Shape;355;p49"/>
          <p:cNvSpPr txBox="1">
            <a:spLocks noGrp="1"/>
          </p:cNvSpPr>
          <p:nvPr>
            <p:ph type="title" idx="2"/>
          </p:nvPr>
        </p:nvSpPr>
        <p:spPr>
          <a:xfrm>
            <a:off x="7234267" y="164380"/>
            <a:ext cx="1647300" cy="2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SHIRAJUS SALEKIN NABIL - 19889</a:t>
            </a:r>
            <a:endParaRPr/>
          </a:p>
        </p:txBody>
      </p:sp>
      <p:sp>
        <p:nvSpPr>
          <p:cNvPr id="356" name="Google Shape;356;p49"/>
          <p:cNvSpPr txBox="1">
            <a:spLocks noGrp="1"/>
          </p:cNvSpPr>
          <p:nvPr>
            <p:ph type="title" idx="3"/>
          </p:nvPr>
        </p:nvSpPr>
        <p:spPr>
          <a:xfrm>
            <a:off x="226525" y="829525"/>
            <a:ext cx="4119000" cy="7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IMPLEMENTATION</a:t>
            </a:r>
            <a:endParaRPr/>
          </a:p>
        </p:txBody>
      </p:sp>
      <p:sp>
        <p:nvSpPr>
          <p:cNvPr id="357" name="Google Shape;357;p49"/>
          <p:cNvSpPr txBox="1">
            <a:spLocks noGrp="1"/>
          </p:cNvSpPr>
          <p:nvPr>
            <p:ph type="body" idx="1"/>
          </p:nvPr>
        </p:nvSpPr>
        <p:spPr>
          <a:xfrm>
            <a:off x="226525" y="1699458"/>
            <a:ext cx="4119000" cy="28293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SzPts val="1200"/>
              <a:buAutoNum type="arabicPeriod"/>
            </a:pPr>
            <a:r>
              <a:rPr lang="en"/>
              <a:t>Let’s compile our ballot.sol now in solidity version 0.8.0</a:t>
            </a:r>
            <a:endParaRPr>
              <a:latin typeface="Arial"/>
              <a:ea typeface="Arial"/>
              <a:cs typeface="Arial"/>
              <a:sym typeface="Arial"/>
            </a:endParaRPr>
          </a:p>
          <a:p>
            <a:pPr marL="457200" lvl="0" indent="-304800" algn="l" rtl="0">
              <a:lnSpc>
                <a:spcPct val="90000"/>
              </a:lnSpc>
              <a:spcBef>
                <a:spcPts val="0"/>
              </a:spcBef>
              <a:spcAft>
                <a:spcPts val="0"/>
              </a:spcAft>
              <a:buSzPts val="1200"/>
              <a:buAutoNum type="arabicPeriod"/>
            </a:pPr>
            <a:r>
              <a:rPr lang="en">
                <a:latin typeface="Arial"/>
                <a:ea typeface="Arial"/>
                <a:cs typeface="Arial"/>
                <a:sym typeface="Arial"/>
              </a:rPr>
              <a:t>Deploy the smart contract on </a:t>
            </a:r>
            <a:r>
              <a:rPr lang="en" b="1">
                <a:latin typeface="Arial"/>
                <a:ea typeface="Arial"/>
                <a:cs typeface="Arial"/>
                <a:sym typeface="Arial"/>
              </a:rPr>
              <a:t>Sepolia Testnet</a:t>
            </a:r>
            <a:r>
              <a:rPr lang="en">
                <a:latin typeface="Arial"/>
                <a:ea typeface="Arial"/>
                <a:cs typeface="Arial"/>
                <a:sym typeface="Arial"/>
              </a:rPr>
              <a:t> on </a:t>
            </a:r>
            <a:r>
              <a:rPr lang="en" b="1">
                <a:latin typeface="Arial"/>
                <a:ea typeface="Arial"/>
                <a:cs typeface="Arial"/>
                <a:sym typeface="Arial"/>
              </a:rPr>
              <a:t>Injected Provider -MetaMask</a:t>
            </a:r>
            <a:r>
              <a:rPr lang="en">
                <a:latin typeface="Arial"/>
                <a:ea typeface="Arial"/>
                <a:cs typeface="Arial"/>
                <a:sym typeface="Arial"/>
              </a:rPr>
              <a:t> environment</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457200" lvl="0" indent="-304800" algn="l" rtl="0">
              <a:lnSpc>
                <a:spcPct val="90000"/>
              </a:lnSpc>
              <a:spcBef>
                <a:spcPts val="0"/>
              </a:spcBef>
              <a:spcAft>
                <a:spcPts val="0"/>
              </a:spcAft>
              <a:buSzPts val="1200"/>
              <a:buFont typeface="Arial"/>
              <a:buAutoNum type="arabicPeriod"/>
            </a:pPr>
            <a:r>
              <a:rPr lang="en">
                <a:latin typeface="Arial"/>
                <a:ea typeface="Arial"/>
                <a:cs typeface="Arial"/>
                <a:sym typeface="Arial"/>
              </a:rPr>
              <a:t>Create some accounts, since the contract involves multiple users to interact</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457200" lvl="0" indent="-304800" algn="l" rtl="0">
              <a:lnSpc>
                <a:spcPct val="90000"/>
              </a:lnSpc>
              <a:spcBef>
                <a:spcPts val="0"/>
              </a:spcBef>
              <a:spcAft>
                <a:spcPts val="0"/>
              </a:spcAft>
              <a:buSzPts val="1200"/>
              <a:buFont typeface="Arial"/>
              <a:buAutoNum type="arabicPeriod"/>
            </a:pPr>
            <a:r>
              <a:rPr lang="en">
                <a:latin typeface="Arial"/>
                <a:ea typeface="Arial"/>
                <a:cs typeface="Arial"/>
                <a:sym typeface="Arial"/>
              </a:rPr>
              <a:t>Name them Alice, Bob, and Charlie for easier Demonstration</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457200" lvl="0" indent="-304800" algn="l" rtl="0">
              <a:lnSpc>
                <a:spcPct val="90000"/>
              </a:lnSpc>
              <a:spcBef>
                <a:spcPts val="0"/>
              </a:spcBef>
              <a:spcAft>
                <a:spcPts val="0"/>
              </a:spcAft>
              <a:buSzPts val="1200"/>
              <a:buFont typeface="Arial"/>
              <a:buAutoNum type="arabicPeriod"/>
            </a:pPr>
            <a:r>
              <a:rPr lang="en">
                <a:latin typeface="Arial"/>
                <a:ea typeface="Arial"/>
                <a:cs typeface="Arial"/>
                <a:sym typeface="Arial"/>
              </a:rPr>
              <a:t>Send ETH to each of those newly created wallet</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457200" lvl="0" indent="-304800" algn="l" rtl="0">
              <a:lnSpc>
                <a:spcPct val="90000"/>
              </a:lnSpc>
              <a:spcBef>
                <a:spcPts val="0"/>
              </a:spcBef>
              <a:spcAft>
                <a:spcPts val="0"/>
              </a:spcAft>
              <a:buSzPts val="1200"/>
              <a:buFont typeface="Arial"/>
              <a:buAutoNum type="arabicPeriod"/>
            </a:pPr>
            <a:r>
              <a:rPr lang="en">
                <a:latin typeface="Arial"/>
                <a:ea typeface="Arial"/>
                <a:cs typeface="Arial"/>
                <a:sym typeface="Arial"/>
              </a:rPr>
              <a:t>Connect them to Remix IDE</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457200" lvl="0" indent="-304800" algn="l" rtl="0">
              <a:lnSpc>
                <a:spcPct val="90000"/>
              </a:lnSpc>
              <a:spcBef>
                <a:spcPts val="0"/>
              </a:spcBef>
              <a:spcAft>
                <a:spcPts val="0"/>
              </a:spcAft>
              <a:buSzPts val="1200"/>
              <a:buFont typeface="Arial"/>
              <a:buAutoNum type="arabicPeriod"/>
            </a:pPr>
            <a:r>
              <a:rPr lang="en">
                <a:latin typeface="Arial"/>
                <a:ea typeface="Arial"/>
                <a:cs typeface="Arial"/>
                <a:sym typeface="Arial"/>
              </a:rPr>
              <a:t>Experiment the use cases</a:t>
            </a:r>
            <a:endParaRPr>
              <a:latin typeface="Arial"/>
              <a:ea typeface="Arial"/>
              <a:cs typeface="Arial"/>
              <a:sym typeface="Arial"/>
            </a:endParaRPr>
          </a:p>
        </p:txBody>
      </p:sp>
      <p:pic>
        <p:nvPicPr>
          <p:cNvPr id="358" name="Google Shape;358;p49"/>
          <p:cNvPicPr preferRelativeResize="0"/>
          <p:nvPr/>
        </p:nvPicPr>
        <p:blipFill>
          <a:blip r:embed="rId3">
            <a:alphaModFix/>
          </a:blip>
          <a:stretch>
            <a:fillRect/>
          </a:stretch>
        </p:blipFill>
        <p:spPr>
          <a:xfrm>
            <a:off x="4599725" y="1085655"/>
            <a:ext cx="4493676" cy="29721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0"/>
          <p:cNvSpPr txBox="1">
            <a:spLocks noGrp="1"/>
          </p:cNvSpPr>
          <p:nvPr>
            <p:ph type="title"/>
          </p:nvPr>
        </p:nvSpPr>
        <p:spPr>
          <a:xfrm>
            <a:off x="161850" y="415644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ACCOUNTS CREATED</a:t>
            </a:r>
            <a:endParaRPr/>
          </a:p>
        </p:txBody>
      </p:sp>
      <p:sp>
        <p:nvSpPr>
          <p:cNvPr id="364" name="Google Shape;364;p50"/>
          <p:cNvSpPr txBox="1">
            <a:spLocks noGrp="1"/>
          </p:cNvSpPr>
          <p:nvPr>
            <p:ph type="body" idx="1"/>
          </p:nvPr>
        </p:nvSpPr>
        <p:spPr>
          <a:xfrm>
            <a:off x="161850" y="4626190"/>
            <a:ext cx="272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ial"/>
                <a:ea typeface="Arial"/>
                <a:cs typeface="Arial"/>
                <a:sym typeface="Arial"/>
              </a:rPr>
              <a:t>Named them Alice, Bob, and Charlie for easier Demonstration</a:t>
            </a:r>
            <a:endParaRPr/>
          </a:p>
        </p:txBody>
      </p:sp>
      <p:sp>
        <p:nvSpPr>
          <p:cNvPr id="365" name="Google Shape;365;p50"/>
          <p:cNvSpPr txBox="1">
            <a:spLocks noGrp="1"/>
          </p:cNvSpPr>
          <p:nvPr>
            <p:ph type="title" idx="4"/>
          </p:nvPr>
        </p:nvSpPr>
        <p:spPr>
          <a:xfrm>
            <a:off x="6257575" y="4156448"/>
            <a:ext cx="27267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CONNECT ACCOUNTS TO REMIX</a:t>
            </a:r>
            <a:endParaRPr/>
          </a:p>
        </p:txBody>
      </p:sp>
      <p:sp>
        <p:nvSpPr>
          <p:cNvPr id="366" name="Google Shape;366;p50"/>
          <p:cNvSpPr txBox="1">
            <a:spLocks noGrp="1"/>
          </p:cNvSpPr>
          <p:nvPr>
            <p:ph type="body" idx="5"/>
          </p:nvPr>
        </p:nvSpPr>
        <p:spPr>
          <a:xfrm>
            <a:off x="6257575" y="4626190"/>
            <a:ext cx="272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All the accounts are connected to the Remix IDE</a:t>
            </a:r>
            <a:endParaRPr/>
          </a:p>
        </p:txBody>
      </p:sp>
      <p:sp>
        <p:nvSpPr>
          <p:cNvPr id="367" name="Google Shape;367;p50"/>
          <p:cNvSpPr txBox="1">
            <a:spLocks noGrp="1"/>
          </p:cNvSpPr>
          <p:nvPr>
            <p:ph type="title" idx="7"/>
          </p:nvPr>
        </p:nvSpPr>
        <p:spPr>
          <a:xfrm>
            <a:off x="3214545" y="801878"/>
            <a:ext cx="27006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ETH SENT TO ALL ACCOUNTS</a:t>
            </a:r>
            <a:endParaRPr/>
          </a:p>
        </p:txBody>
      </p:sp>
      <p:sp>
        <p:nvSpPr>
          <p:cNvPr id="368" name="Google Shape;368;p50"/>
          <p:cNvSpPr txBox="1">
            <a:spLocks noGrp="1"/>
          </p:cNvSpPr>
          <p:nvPr>
            <p:ph type="body" idx="8"/>
          </p:nvPr>
        </p:nvSpPr>
        <p:spPr>
          <a:xfrm>
            <a:off x="3214545" y="1271620"/>
            <a:ext cx="2700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Sent testnet ETH to all of the newly created accounts.</a:t>
            </a:r>
            <a:endParaRPr/>
          </a:p>
        </p:txBody>
      </p:sp>
      <p:sp>
        <p:nvSpPr>
          <p:cNvPr id="369" name="Google Shape;369;p50"/>
          <p:cNvSpPr txBox="1"/>
          <p:nvPr/>
        </p:nvSpPr>
        <p:spPr>
          <a:xfrm>
            <a:off x="226525" y="164380"/>
            <a:ext cx="16473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Roboto Mono"/>
                <a:ea typeface="Roboto Mono"/>
                <a:cs typeface="Roboto Mono"/>
                <a:sym typeface="Roboto Mono"/>
              </a:rPr>
              <a:t>IMPLEMENTATION</a:t>
            </a:r>
            <a:endParaRPr sz="600">
              <a:solidFill>
                <a:schemeClr val="lt1"/>
              </a:solidFill>
              <a:latin typeface="Roboto Mono"/>
              <a:ea typeface="Roboto Mono"/>
              <a:cs typeface="Roboto Mono"/>
              <a:sym typeface="Roboto Mono"/>
            </a:endParaRPr>
          </a:p>
        </p:txBody>
      </p:sp>
      <p:pic>
        <p:nvPicPr>
          <p:cNvPr id="370" name="Google Shape;370;p50"/>
          <p:cNvPicPr preferRelativeResize="0"/>
          <p:nvPr/>
        </p:nvPicPr>
        <p:blipFill>
          <a:blip r:embed="rId3">
            <a:alphaModFix/>
          </a:blip>
          <a:stretch>
            <a:fillRect/>
          </a:stretch>
        </p:blipFill>
        <p:spPr>
          <a:xfrm>
            <a:off x="18075" y="709975"/>
            <a:ext cx="3024600" cy="3317700"/>
          </a:xfrm>
          <a:prstGeom prst="rect">
            <a:avLst/>
          </a:prstGeom>
          <a:noFill/>
          <a:ln>
            <a:noFill/>
          </a:ln>
        </p:spPr>
      </p:pic>
      <p:sp>
        <p:nvSpPr>
          <p:cNvPr id="371" name="Google Shape;371;p50"/>
          <p:cNvSpPr txBox="1">
            <a:spLocks noGrp="1"/>
          </p:cNvSpPr>
          <p:nvPr>
            <p:ph type="title" idx="4294967295"/>
          </p:nvPr>
        </p:nvSpPr>
        <p:spPr>
          <a:xfrm>
            <a:off x="7234267" y="164380"/>
            <a:ext cx="1647300" cy="2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2"/>
                </a:solidFill>
              </a:rPr>
              <a:t>SHIRAJUS SALEKIN NABIL - 19889</a:t>
            </a:r>
            <a:endParaRPr sz="600">
              <a:solidFill>
                <a:schemeClr val="dk2"/>
              </a:solidFill>
            </a:endParaRPr>
          </a:p>
        </p:txBody>
      </p:sp>
      <p:pic>
        <p:nvPicPr>
          <p:cNvPr id="372" name="Google Shape;372;p50"/>
          <p:cNvPicPr preferRelativeResize="0"/>
          <p:nvPr/>
        </p:nvPicPr>
        <p:blipFill>
          <a:blip r:embed="rId4">
            <a:alphaModFix/>
          </a:blip>
          <a:stretch>
            <a:fillRect/>
          </a:stretch>
        </p:blipFill>
        <p:spPr>
          <a:xfrm>
            <a:off x="3083038" y="1825800"/>
            <a:ext cx="2972325" cy="3317700"/>
          </a:xfrm>
          <a:prstGeom prst="rect">
            <a:avLst/>
          </a:prstGeom>
          <a:noFill/>
          <a:ln>
            <a:noFill/>
          </a:ln>
        </p:spPr>
      </p:pic>
      <p:pic>
        <p:nvPicPr>
          <p:cNvPr id="373" name="Google Shape;373;p50"/>
          <p:cNvPicPr preferRelativeResize="0"/>
          <p:nvPr/>
        </p:nvPicPr>
        <p:blipFill>
          <a:blip r:embed="rId5">
            <a:alphaModFix/>
          </a:blip>
          <a:stretch>
            <a:fillRect/>
          </a:stretch>
        </p:blipFill>
        <p:spPr>
          <a:xfrm>
            <a:off x="6147075" y="709975"/>
            <a:ext cx="2972325" cy="3317699"/>
          </a:xfrm>
          <a:prstGeom prst="rect">
            <a:avLst/>
          </a:prstGeom>
          <a:noFill/>
          <a:ln>
            <a:noFill/>
          </a:ln>
        </p:spPr>
      </p:pic>
    </p:spTree>
  </p:cSld>
  <p:clrMapOvr>
    <a:masterClrMapping/>
  </p:clrMapOvr>
</p:sld>
</file>

<file path=ppt/theme/theme1.xml><?xml version="1.0" encoding="utf-8"?>
<a:theme xmlns:a="http://schemas.openxmlformats.org/drawingml/2006/main" name="Product / Service Offering Overview #2">
  <a:themeElements>
    <a:clrScheme name="Simple Light">
      <a:dk1>
        <a:srgbClr val="000000"/>
      </a:dk1>
      <a:lt1>
        <a:srgbClr val="E2DFD2"/>
      </a:lt1>
      <a:dk2>
        <a:srgbClr val="FFFCE9"/>
      </a:dk2>
      <a:lt2>
        <a:srgbClr val="C9C3A7"/>
      </a:lt2>
      <a:accent1>
        <a:srgbClr val="FFEDCF"/>
      </a:accent1>
      <a:accent2>
        <a:srgbClr val="595959"/>
      </a:accent2>
      <a:accent3>
        <a:srgbClr val="D56F3E"/>
      </a:accent3>
      <a:accent4>
        <a:srgbClr val="FF7D00"/>
      </a:accent4>
      <a:accent5>
        <a:srgbClr val="78290F"/>
      </a:accent5>
      <a:accent6>
        <a:srgbClr val="D05353"/>
      </a:accent6>
      <a:hlink>
        <a:srgbClr val="DF29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On-screen Show (16:9)</PresentationFormat>
  <Paragraphs>137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 Mono</vt:lpstr>
      <vt:lpstr>Inter Medium</vt:lpstr>
      <vt:lpstr>Arial</vt:lpstr>
      <vt:lpstr>Inter</vt:lpstr>
      <vt:lpstr>Product / Service Offering Overview #2</vt:lpstr>
      <vt:lpstr>11/28/2024</vt:lpstr>
      <vt:lpstr>TABLE OF CONTENTS</vt:lpstr>
      <vt:lpstr>WHAT WE’RE GOING TO DO</vt:lpstr>
      <vt:lpstr>SHIRAJUS SALEKIN NABIL - 19889</vt:lpstr>
      <vt:lpstr>CYMBAL</vt:lpstr>
      <vt:lpstr>SHIRAJUS SALEKIN NABIL - 19889</vt:lpstr>
      <vt:lpstr>ETHEREUM SEPOLIA FAUCET</vt:lpstr>
      <vt:lpstr>Implementation</vt:lpstr>
      <vt:lpstr>NEW ACCOUNTS CREATED</vt:lpstr>
      <vt:lpstr>DELEGATED ALICE’S VOTE TO BOB</vt:lpstr>
      <vt:lpstr>HOW TO ENHANCE</vt:lpstr>
      <vt:lpstr>CONCLUSION</vt:lpstr>
      <vt:lpstr>CONTACT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Shirajus Salekin Nabil</cp:lastModifiedBy>
  <cp:revision>1</cp:revision>
  <dcterms:modified xsi:type="dcterms:W3CDTF">2024-11-29T09:09:55Z</dcterms:modified>
</cp:coreProperties>
</file>