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Inter"/>
      <p:regular r:id="rId21"/>
      <p:bold r:id="rId22"/>
      <p:italic r:id="rId23"/>
      <p:boldItalic r:id="rId24"/>
    </p:embeddedFont>
    <p:embeddedFont>
      <p:font typeface="Roboto Mono"/>
      <p:regular r:id="rId25"/>
      <p:bold r:id="rId26"/>
      <p:italic r:id="rId27"/>
      <p:boldItalic r:id="rId28"/>
    </p:embeddedFont>
    <p:embeddedFont>
      <p:font typeface="Inter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Inter-bold.fntdata"/><Relationship Id="rId21" Type="http://schemas.openxmlformats.org/officeDocument/2006/relationships/font" Target="fonts/Inter-regular.fntdata"/><Relationship Id="rId24" Type="http://schemas.openxmlformats.org/officeDocument/2006/relationships/font" Target="fonts/Inter-boldItalic.fntdata"/><Relationship Id="rId23" Type="http://schemas.openxmlformats.org/officeDocument/2006/relationships/font" Target="fonts/Int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Medium-italic.fntdata"/><Relationship Id="rId30" Type="http://schemas.openxmlformats.org/officeDocument/2006/relationships/font" Target="fonts/Inter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Inter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ae88dc9f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ae88dc9f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ae88dc9fa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ae88dc9fa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1ae88dc9fa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1ae88dc9f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ae88dc9fa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ae88dc9f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ae88dc9f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1ae88dc9f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ae88dc9f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ae88dc9f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ae88dc9fa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ae88dc9fa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ae88dc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ae88dc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ae88dc9f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ae88dc9f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ae88dc9f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ae88dc9f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ae88dc9f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ae88dc9f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ae88dc9f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1ae88dc9fa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ae88dc9f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ae88dc9f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ae88dc9f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ae88dc9f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ae88dc9f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ae88dc9f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layout" type="title">
  <p:cSld name="TITLE">
    <p:spTree>
      <p:nvGrpSpPr>
        <p:cNvPr id="9" name="Shape 9"/>
        <p:cNvGrpSpPr/>
        <p:nvPr/>
      </p:nvGrpSpPr>
      <p:grpSpPr>
        <a:xfrm>
          <a:off x="0" y="0"/>
          <a:ext cx="0" cy="0"/>
          <a:chOff x="0" y="0"/>
          <a:chExt cx="0" cy="0"/>
        </a:xfrm>
      </p:grpSpPr>
      <p:sp>
        <p:nvSpPr>
          <p:cNvPr id="10" name="Google Shape;10;p2"/>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11" name="Google Shape;11;p2"/>
          <p:cNvSpPr/>
          <p:nvPr>
            <p:ph idx="3" type="pic"/>
          </p:nvPr>
        </p:nvSpPr>
        <p:spPr>
          <a:xfrm>
            <a:off x="226525" y="2975750"/>
            <a:ext cx="4458900" cy="1941300"/>
          </a:xfrm>
          <a:prstGeom prst="rect">
            <a:avLst/>
          </a:prstGeom>
          <a:noFill/>
          <a:ln>
            <a:noFill/>
          </a:ln>
        </p:spPr>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 name="Google Shape;14;p2"/>
          <p:cNvSpPr txBox="1"/>
          <p:nvPr>
            <p:ph idx="4"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AND_TWO_COLUMNS_1">
    <p:bg>
      <p:bgPr>
        <a:solidFill>
          <a:schemeClr val="dk1"/>
        </a:solidFill>
      </p:bgPr>
    </p:bg>
    <p:spTree>
      <p:nvGrpSpPr>
        <p:cNvPr id="65" name="Shape 65"/>
        <p:cNvGrpSpPr/>
        <p:nvPr/>
      </p:nvGrpSpPr>
      <p:grpSpPr>
        <a:xfrm>
          <a:off x="0" y="0"/>
          <a:ext cx="0" cy="0"/>
          <a:chOff x="0" y="0"/>
          <a:chExt cx="0" cy="0"/>
        </a:xfrm>
      </p:grpSpPr>
      <p:sp>
        <p:nvSpPr>
          <p:cNvPr id="66" name="Google Shape;66;p11"/>
          <p:cNvSpPr/>
          <p:nvPr>
            <p:ph idx="2" type="pic"/>
          </p:nvPr>
        </p:nvSpPr>
        <p:spPr>
          <a:xfrm>
            <a:off x="-5225" y="709575"/>
            <a:ext cx="3048600" cy="1468500"/>
          </a:xfrm>
          <a:prstGeom prst="rect">
            <a:avLst/>
          </a:prstGeom>
          <a:noFill/>
          <a:ln>
            <a:noFill/>
          </a:ln>
        </p:spPr>
      </p:sp>
      <p:sp>
        <p:nvSpPr>
          <p:cNvPr id="67" name="Google Shape;67;p11"/>
          <p:cNvSpPr/>
          <p:nvPr>
            <p:ph idx="3" type="pic"/>
          </p:nvPr>
        </p:nvSpPr>
        <p:spPr>
          <a:xfrm>
            <a:off x="3053763" y="709575"/>
            <a:ext cx="3031800" cy="1468500"/>
          </a:xfrm>
          <a:prstGeom prst="rect">
            <a:avLst/>
          </a:prstGeom>
          <a:noFill/>
          <a:ln>
            <a:noFill/>
          </a:ln>
        </p:spPr>
      </p:sp>
      <p:sp>
        <p:nvSpPr>
          <p:cNvPr id="68" name="Google Shape;68;p11"/>
          <p:cNvSpPr/>
          <p:nvPr>
            <p:ph idx="4" type="pic"/>
          </p:nvPr>
        </p:nvSpPr>
        <p:spPr>
          <a:xfrm>
            <a:off x="6095475" y="709575"/>
            <a:ext cx="3048600" cy="1468500"/>
          </a:xfrm>
          <a:prstGeom prst="rect">
            <a:avLst/>
          </a:prstGeom>
          <a:noFill/>
          <a:ln>
            <a:noFill/>
          </a:ln>
        </p:spPr>
      </p:sp>
      <p:cxnSp>
        <p:nvCxnSpPr>
          <p:cNvPr id="69" name="Google Shape;69;p11"/>
          <p:cNvCxnSpPr/>
          <p:nvPr/>
        </p:nvCxnSpPr>
        <p:spPr>
          <a:xfrm rot="10800000">
            <a:off x="0" y="704725"/>
            <a:ext cx="9152400" cy="0"/>
          </a:xfrm>
          <a:prstGeom prst="straightConnector1">
            <a:avLst/>
          </a:prstGeom>
          <a:noFill/>
          <a:ln cap="flat" cmpd="sng" w="9525">
            <a:solidFill>
              <a:schemeClr val="lt1"/>
            </a:solidFill>
            <a:prstDash val="solid"/>
            <a:round/>
            <a:headEnd len="med" w="med" type="none"/>
            <a:tailEnd len="med" w="med" type="none"/>
          </a:ln>
        </p:spPr>
      </p:cxnSp>
      <p:sp>
        <p:nvSpPr>
          <p:cNvPr id="70" name="Google Shape;70;p11"/>
          <p:cNvSpPr txBox="1"/>
          <p:nvPr>
            <p:ph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1" name="Google Shape;71;p11"/>
          <p:cNvSpPr/>
          <p:nvPr>
            <p:ph idx="5" type="pic"/>
          </p:nvPr>
        </p:nvSpPr>
        <p:spPr>
          <a:xfrm>
            <a:off x="-4975" y="2192221"/>
            <a:ext cx="3048600" cy="1468500"/>
          </a:xfrm>
          <a:prstGeom prst="rect">
            <a:avLst/>
          </a:prstGeom>
          <a:noFill/>
          <a:ln>
            <a:noFill/>
          </a:ln>
        </p:spPr>
      </p:sp>
      <p:sp>
        <p:nvSpPr>
          <p:cNvPr id="72" name="Google Shape;72;p11"/>
          <p:cNvSpPr/>
          <p:nvPr>
            <p:ph idx="6" type="pic"/>
          </p:nvPr>
        </p:nvSpPr>
        <p:spPr>
          <a:xfrm>
            <a:off x="3054013" y="2192221"/>
            <a:ext cx="3031800" cy="1468500"/>
          </a:xfrm>
          <a:prstGeom prst="rect">
            <a:avLst/>
          </a:prstGeom>
          <a:noFill/>
          <a:ln>
            <a:noFill/>
          </a:ln>
        </p:spPr>
      </p:sp>
      <p:sp>
        <p:nvSpPr>
          <p:cNvPr id="73" name="Google Shape;73;p11"/>
          <p:cNvSpPr/>
          <p:nvPr>
            <p:ph idx="7" type="pic"/>
          </p:nvPr>
        </p:nvSpPr>
        <p:spPr>
          <a:xfrm>
            <a:off x="6095725" y="2192221"/>
            <a:ext cx="3048600" cy="1468500"/>
          </a:xfrm>
          <a:prstGeom prst="rect">
            <a:avLst/>
          </a:prstGeom>
          <a:noFill/>
          <a:ln>
            <a:noFill/>
          </a:ln>
        </p:spPr>
      </p:sp>
      <p:sp>
        <p:nvSpPr>
          <p:cNvPr id="74" name="Google Shape;74;p11"/>
          <p:cNvSpPr/>
          <p:nvPr>
            <p:ph idx="8" type="pic"/>
          </p:nvPr>
        </p:nvSpPr>
        <p:spPr>
          <a:xfrm>
            <a:off x="-4975" y="3674873"/>
            <a:ext cx="3048600" cy="1468500"/>
          </a:xfrm>
          <a:prstGeom prst="rect">
            <a:avLst/>
          </a:prstGeom>
          <a:noFill/>
          <a:ln>
            <a:noFill/>
          </a:ln>
        </p:spPr>
      </p:sp>
      <p:sp>
        <p:nvSpPr>
          <p:cNvPr id="75" name="Google Shape;75;p11"/>
          <p:cNvSpPr/>
          <p:nvPr>
            <p:ph idx="9" type="pic"/>
          </p:nvPr>
        </p:nvSpPr>
        <p:spPr>
          <a:xfrm>
            <a:off x="3054013" y="3674873"/>
            <a:ext cx="3031800" cy="1468500"/>
          </a:xfrm>
          <a:prstGeom prst="rect">
            <a:avLst/>
          </a:prstGeom>
          <a:noFill/>
          <a:ln>
            <a:noFill/>
          </a:ln>
        </p:spPr>
      </p:sp>
      <p:sp>
        <p:nvSpPr>
          <p:cNvPr id="76" name="Google Shape;76;p11"/>
          <p:cNvSpPr/>
          <p:nvPr>
            <p:ph idx="13" type="pic"/>
          </p:nvPr>
        </p:nvSpPr>
        <p:spPr>
          <a:xfrm>
            <a:off x="6095725" y="3674873"/>
            <a:ext cx="3048600" cy="14685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type="titleOnly">
  <p:cSld name="TITLE_ONLY">
    <p:spTree>
      <p:nvGrpSpPr>
        <p:cNvPr id="77" name="Shape 77"/>
        <p:cNvGrpSpPr/>
        <p:nvPr/>
      </p:nvGrpSpPr>
      <p:grpSpPr>
        <a:xfrm>
          <a:off x="0" y="0"/>
          <a:ext cx="0" cy="0"/>
          <a:chOff x="0" y="0"/>
          <a:chExt cx="0" cy="0"/>
        </a:xfrm>
      </p:grpSpPr>
      <p:sp>
        <p:nvSpPr>
          <p:cNvPr id="78" name="Google Shape;7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2"/>
          <p:cNvSpPr txBox="1"/>
          <p:nvPr>
            <p:ph idx="1" type="body"/>
          </p:nvPr>
        </p:nvSpPr>
        <p:spPr>
          <a:xfrm>
            <a:off x="226525" y="2995441"/>
            <a:ext cx="8673000" cy="19311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TITLE_ONLY_1">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3"/>
          <p:cNvSpPr txBox="1"/>
          <p:nvPr>
            <p:ph idx="1" type="body"/>
          </p:nvPr>
        </p:nvSpPr>
        <p:spPr>
          <a:xfrm>
            <a:off x="226525" y="2995441"/>
            <a:ext cx="8673000" cy="19311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ONE_COLUMN_TEXT">
    <p:bg>
      <p:bgPr>
        <a:solidFill>
          <a:schemeClr val="dk1"/>
        </a:solidFill>
      </p:bgPr>
    </p:bg>
    <p:spTree>
      <p:nvGrpSpPr>
        <p:cNvPr id="83" name="Shape 83"/>
        <p:cNvGrpSpPr/>
        <p:nvPr/>
      </p:nvGrpSpPr>
      <p:grpSpPr>
        <a:xfrm>
          <a:off x="0" y="0"/>
          <a:ext cx="0" cy="0"/>
          <a:chOff x="0" y="0"/>
          <a:chExt cx="0" cy="0"/>
        </a:xfrm>
      </p:grpSpPr>
      <p:sp>
        <p:nvSpPr>
          <p:cNvPr id="84" name="Google Shape;84;p14"/>
          <p:cNvSpPr/>
          <p:nvPr>
            <p:ph idx="2" type="pic"/>
          </p:nvPr>
        </p:nvSpPr>
        <p:spPr>
          <a:xfrm>
            <a:off x="4576350" y="0"/>
            <a:ext cx="4567500" cy="5153700"/>
          </a:xfrm>
          <a:prstGeom prst="rect">
            <a:avLst/>
          </a:prstGeom>
          <a:noFill/>
          <a:ln cap="flat" cmpd="sng" w="9525">
            <a:solidFill>
              <a:schemeClr val="lt1"/>
            </a:solidFill>
            <a:prstDash val="solid"/>
            <a:round/>
            <a:headEnd len="sm" w="sm" type="none"/>
            <a:tailEnd len="sm" w="sm" type="none"/>
          </a:ln>
        </p:spPr>
      </p:sp>
      <p:sp>
        <p:nvSpPr>
          <p:cNvPr id="85" name="Google Shape;85;p14"/>
          <p:cNvSpPr txBox="1"/>
          <p:nvPr>
            <p:ph idx="1" type="body"/>
          </p:nvPr>
        </p:nvSpPr>
        <p:spPr>
          <a:xfrm>
            <a:off x="226525" y="2080439"/>
            <a:ext cx="4119000" cy="16788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sz="1600">
                <a:solidFill>
                  <a:schemeClr val="lt1"/>
                </a:solidFill>
              </a:defRPr>
            </a:lvl1pPr>
            <a:lvl2pPr indent="-330200" lvl="1" marL="914400">
              <a:spcBef>
                <a:spcPts val="0"/>
              </a:spcBef>
              <a:spcAft>
                <a:spcPts val="0"/>
              </a:spcAft>
              <a:buClr>
                <a:schemeClr val="lt1"/>
              </a:buClr>
              <a:buSzPts val="1600"/>
              <a:buChar char="○"/>
              <a:defRPr sz="1600">
                <a:solidFill>
                  <a:schemeClr val="lt1"/>
                </a:solidFill>
              </a:defRPr>
            </a:lvl2pPr>
            <a:lvl3pPr indent="-330200" lvl="2" marL="1371600">
              <a:spcBef>
                <a:spcPts val="0"/>
              </a:spcBef>
              <a:spcAft>
                <a:spcPts val="0"/>
              </a:spcAft>
              <a:buClr>
                <a:schemeClr val="lt1"/>
              </a:buClr>
              <a:buSzPts val="1600"/>
              <a:buChar char="■"/>
              <a:defRPr sz="1600">
                <a:solidFill>
                  <a:schemeClr val="lt1"/>
                </a:solidFill>
              </a:defRPr>
            </a:lvl3pPr>
            <a:lvl4pPr indent="-330200" lvl="3" marL="1828800">
              <a:spcBef>
                <a:spcPts val="0"/>
              </a:spcBef>
              <a:spcAft>
                <a:spcPts val="0"/>
              </a:spcAft>
              <a:buClr>
                <a:schemeClr val="lt1"/>
              </a:buClr>
              <a:buSzPts val="1600"/>
              <a:buChar char="●"/>
              <a:defRPr sz="1600">
                <a:solidFill>
                  <a:schemeClr val="lt1"/>
                </a:solidFill>
              </a:defRPr>
            </a:lvl4pPr>
            <a:lvl5pPr indent="-330200" lvl="4" marL="2286000">
              <a:spcBef>
                <a:spcPts val="0"/>
              </a:spcBef>
              <a:spcAft>
                <a:spcPts val="0"/>
              </a:spcAft>
              <a:buClr>
                <a:schemeClr val="lt1"/>
              </a:buClr>
              <a:buSzPts val="1600"/>
              <a:buChar char="○"/>
              <a:defRPr sz="1600">
                <a:solidFill>
                  <a:schemeClr val="lt1"/>
                </a:solidFill>
              </a:defRPr>
            </a:lvl5pPr>
            <a:lvl6pPr indent="-330200" lvl="5" marL="2743200">
              <a:spcBef>
                <a:spcPts val="0"/>
              </a:spcBef>
              <a:spcAft>
                <a:spcPts val="0"/>
              </a:spcAft>
              <a:buClr>
                <a:schemeClr val="lt1"/>
              </a:buClr>
              <a:buSzPts val="1600"/>
              <a:buChar char="■"/>
              <a:defRPr sz="1600">
                <a:solidFill>
                  <a:schemeClr val="lt1"/>
                </a:solidFill>
              </a:defRPr>
            </a:lvl6pPr>
            <a:lvl7pPr indent="-330200" lvl="6" marL="3200400">
              <a:spcBef>
                <a:spcPts val="0"/>
              </a:spcBef>
              <a:spcAft>
                <a:spcPts val="0"/>
              </a:spcAft>
              <a:buClr>
                <a:schemeClr val="lt1"/>
              </a:buClr>
              <a:buSzPts val="1600"/>
              <a:buChar char="●"/>
              <a:defRPr sz="1600">
                <a:solidFill>
                  <a:schemeClr val="lt1"/>
                </a:solidFill>
              </a:defRPr>
            </a:lvl7pPr>
            <a:lvl8pPr indent="-330200" lvl="7" marL="3657600">
              <a:spcBef>
                <a:spcPts val="0"/>
              </a:spcBef>
              <a:spcAft>
                <a:spcPts val="0"/>
              </a:spcAft>
              <a:buClr>
                <a:schemeClr val="lt1"/>
              </a:buClr>
              <a:buSzPts val="1600"/>
              <a:buChar char="○"/>
              <a:defRPr sz="1600">
                <a:solidFill>
                  <a:schemeClr val="lt1"/>
                </a:solidFill>
              </a:defRPr>
            </a:lvl8pPr>
            <a:lvl9pPr indent="-330200" lvl="8" marL="4114800">
              <a:spcBef>
                <a:spcPts val="0"/>
              </a:spcBef>
              <a:spcAft>
                <a:spcPts val="0"/>
              </a:spcAft>
              <a:buClr>
                <a:schemeClr val="lt1"/>
              </a:buClr>
              <a:buSzPts val="1600"/>
              <a:buChar char="■"/>
              <a:defRPr sz="1600">
                <a:solidFill>
                  <a:schemeClr val="lt1"/>
                </a:solidFill>
              </a:defRPr>
            </a:lvl9pPr>
          </a:lstStyle>
          <a:p/>
        </p:txBody>
      </p:sp>
      <p:sp>
        <p:nvSpPr>
          <p:cNvPr id="86" name="Google Shape;8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4"/>
          <p:cNvSpPr txBox="1"/>
          <p:nvPr>
            <p:ph type="title"/>
          </p:nvPr>
        </p:nvSpPr>
        <p:spPr>
          <a:xfrm>
            <a:off x="226525" y="127109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2500"/>
              <a:buNone/>
              <a:defRPr sz="2500">
                <a:solidFill>
                  <a:schemeClr val="lt1"/>
                </a:solidFill>
              </a:defRPr>
            </a:lvl1pPr>
            <a:lvl2pPr lvl="1">
              <a:lnSpc>
                <a:spcPct val="80000"/>
              </a:lnSpc>
              <a:spcBef>
                <a:spcPts val="0"/>
              </a:spcBef>
              <a:spcAft>
                <a:spcPts val="0"/>
              </a:spcAft>
              <a:buClr>
                <a:schemeClr val="lt1"/>
              </a:buClr>
              <a:buSzPts val="2500"/>
              <a:buNone/>
              <a:defRPr sz="2500">
                <a:solidFill>
                  <a:schemeClr val="lt1"/>
                </a:solidFill>
              </a:defRPr>
            </a:lvl2pPr>
            <a:lvl3pPr lvl="2">
              <a:lnSpc>
                <a:spcPct val="80000"/>
              </a:lnSpc>
              <a:spcBef>
                <a:spcPts val="0"/>
              </a:spcBef>
              <a:spcAft>
                <a:spcPts val="0"/>
              </a:spcAft>
              <a:buClr>
                <a:schemeClr val="lt1"/>
              </a:buClr>
              <a:buSzPts val="2500"/>
              <a:buNone/>
              <a:defRPr sz="2500">
                <a:solidFill>
                  <a:schemeClr val="lt1"/>
                </a:solidFill>
              </a:defRPr>
            </a:lvl3pPr>
            <a:lvl4pPr lvl="3">
              <a:lnSpc>
                <a:spcPct val="80000"/>
              </a:lnSpc>
              <a:spcBef>
                <a:spcPts val="0"/>
              </a:spcBef>
              <a:spcAft>
                <a:spcPts val="0"/>
              </a:spcAft>
              <a:buClr>
                <a:schemeClr val="lt1"/>
              </a:buClr>
              <a:buSzPts val="2500"/>
              <a:buNone/>
              <a:defRPr sz="2500">
                <a:solidFill>
                  <a:schemeClr val="lt1"/>
                </a:solidFill>
              </a:defRPr>
            </a:lvl4pPr>
            <a:lvl5pPr lvl="4">
              <a:lnSpc>
                <a:spcPct val="80000"/>
              </a:lnSpc>
              <a:spcBef>
                <a:spcPts val="0"/>
              </a:spcBef>
              <a:spcAft>
                <a:spcPts val="0"/>
              </a:spcAft>
              <a:buClr>
                <a:schemeClr val="lt1"/>
              </a:buClr>
              <a:buSzPts val="2500"/>
              <a:buNone/>
              <a:defRPr sz="2500">
                <a:solidFill>
                  <a:schemeClr val="lt1"/>
                </a:solidFill>
              </a:defRPr>
            </a:lvl5pPr>
            <a:lvl6pPr lvl="5">
              <a:lnSpc>
                <a:spcPct val="80000"/>
              </a:lnSpc>
              <a:spcBef>
                <a:spcPts val="0"/>
              </a:spcBef>
              <a:spcAft>
                <a:spcPts val="0"/>
              </a:spcAft>
              <a:buClr>
                <a:schemeClr val="lt1"/>
              </a:buClr>
              <a:buSzPts val="2500"/>
              <a:buNone/>
              <a:defRPr sz="2500">
                <a:solidFill>
                  <a:schemeClr val="lt1"/>
                </a:solidFill>
              </a:defRPr>
            </a:lvl6pPr>
            <a:lvl7pPr lvl="6">
              <a:lnSpc>
                <a:spcPct val="80000"/>
              </a:lnSpc>
              <a:spcBef>
                <a:spcPts val="0"/>
              </a:spcBef>
              <a:spcAft>
                <a:spcPts val="0"/>
              </a:spcAft>
              <a:buClr>
                <a:schemeClr val="lt1"/>
              </a:buClr>
              <a:buSzPts val="2500"/>
              <a:buNone/>
              <a:defRPr sz="2500">
                <a:solidFill>
                  <a:schemeClr val="lt1"/>
                </a:solidFill>
              </a:defRPr>
            </a:lvl7pPr>
            <a:lvl8pPr lvl="7">
              <a:lnSpc>
                <a:spcPct val="80000"/>
              </a:lnSpc>
              <a:spcBef>
                <a:spcPts val="0"/>
              </a:spcBef>
              <a:spcAft>
                <a:spcPts val="0"/>
              </a:spcAft>
              <a:buClr>
                <a:schemeClr val="lt1"/>
              </a:buClr>
              <a:buSzPts val="2500"/>
              <a:buNone/>
              <a:defRPr sz="2500">
                <a:solidFill>
                  <a:schemeClr val="lt1"/>
                </a:solidFill>
              </a:defRPr>
            </a:lvl8pPr>
            <a:lvl9pPr lvl="8">
              <a:lnSpc>
                <a:spcPct val="80000"/>
              </a:lnSpc>
              <a:spcBef>
                <a:spcPts val="0"/>
              </a:spcBef>
              <a:spcAft>
                <a:spcPts val="0"/>
              </a:spcAft>
              <a:buClr>
                <a:schemeClr val="lt1"/>
              </a:buClr>
              <a:buSzPts val="2500"/>
              <a:buNone/>
              <a:defRPr sz="25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2">
  <p:cSld name="MAIN_POINT">
    <p:spTree>
      <p:nvGrpSpPr>
        <p:cNvPr id="88" name="Shape 88"/>
        <p:cNvGrpSpPr/>
        <p:nvPr/>
      </p:nvGrpSpPr>
      <p:grpSpPr>
        <a:xfrm>
          <a:off x="0" y="0"/>
          <a:ext cx="0" cy="0"/>
          <a:chOff x="0" y="0"/>
          <a:chExt cx="0" cy="0"/>
        </a:xfrm>
      </p:grpSpPr>
      <p:sp>
        <p:nvSpPr>
          <p:cNvPr id="89" name="Google Shape;8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15"/>
          <p:cNvSpPr/>
          <p:nvPr>
            <p:ph idx="2" type="pic"/>
          </p:nvPr>
        </p:nvSpPr>
        <p:spPr>
          <a:xfrm>
            <a:off x="2315425" y="226625"/>
            <a:ext cx="3733800" cy="4690500"/>
          </a:xfrm>
          <a:prstGeom prst="rect">
            <a:avLst/>
          </a:prstGeom>
          <a:noFill/>
          <a:ln cap="flat" cmpd="sng" w="9525">
            <a:solidFill>
              <a:schemeClr val="dk1"/>
            </a:solidFill>
            <a:prstDash val="solid"/>
            <a:round/>
            <a:headEnd len="sm" w="sm" type="none"/>
            <a:tailEnd len="sm" w="sm" type="none"/>
          </a:ln>
        </p:spPr>
      </p:sp>
      <p:sp>
        <p:nvSpPr>
          <p:cNvPr id="92" name="Google Shape;92;p15"/>
          <p:cNvSpPr/>
          <p:nvPr>
            <p:ph idx="3" type="pic"/>
          </p:nvPr>
        </p:nvSpPr>
        <p:spPr>
          <a:xfrm>
            <a:off x="6255975" y="1391900"/>
            <a:ext cx="2661600" cy="2359500"/>
          </a:xfrm>
          <a:prstGeom prst="rect">
            <a:avLst/>
          </a:prstGeom>
          <a:noFill/>
          <a:ln cap="flat" cmpd="sng" w="9525">
            <a:solidFill>
              <a:schemeClr val="dk1"/>
            </a:solidFill>
            <a:prstDash val="solid"/>
            <a:round/>
            <a:headEnd len="sm" w="sm" type="none"/>
            <a:tailEnd len="sm" w="sm" type="none"/>
          </a:ln>
        </p:spPr>
      </p:sp>
      <p:sp>
        <p:nvSpPr>
          <p:cNvPr id="93" name="Google Shape;93;p15"/>
          <p:cNvSpPr txBox="1"/>
          <p:nvPr>
            <p:ph idx="4"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chart">
  <p:cSld name="SECTION_TITLE_AND_DESCRIPTION">
    <p:spTree>
      <p:nvGrpSpPr>
        <p:cNvPr id="94" name="Shape 94"/>
        <p:cNvGrpSpPr/>
        <p:nvPr/>
      </p:nvGrpSpPr>
      <p:grpSpPr>
        <a:xfrm>
          <a:off x="0" y="0"/>
          <a:ext cx="0" cy="0"/>
          <a:chOff x="0" y="0"/>
          <a:chExt cx="0" cy="0"/>
        </a:xfrm>
      </p:grpSpPr>
      <p:sp>
        <p:nvSpPr>
          <p:cNvPr id="95" name="Google Shape;95;p16"/>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6"/>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16"/>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99" name="Google Shape;99;p16"/>
          <p:cNvSpPr txBox="1"/>
          <p:nvPr>
            <p:ph idx="3" type="title"/>
          </p:nvPr>
        </p:nvSpPr>
        <p:spPr>
          <a:xfrm>
            <a:off x="226525" y="127109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00" name="Google Shape;100;p16"/>
          <p:cNvSpPr txBox="1"/>
          <p:nvPr>
            <p:ph idx="1" type="body"/>
          </p:nvPr>
        </p:nvSpPr>
        <p:spPr>
          <a:xfrm>
            <a:off x="226525" y="20804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SECTION_TITLE_AND_DESCRIPTION_1">
    <p:spTree>
      <p:nvGrpSpPr>
        <p:cNvPr id="101" name="Shape 101"/>
        <p:cNvGrpSpPr/>
        <p:nvPr/>
      </p:nvGrpSpPr>
      <p:grpSpPr>
        <a:xfrm>
          <a:off x="0" y="0"/>
          <a:ext cx="0" cy="0"/>
          <a:chOff x="0" y="0"/>
          <a:chExt cx="0" cy="0"/>
        </a:xfrm>
      </p:grpSpPr>
      <p:sp>
        <p:nvSpPr>
          <p:cNvPr id="102" name="Google Shape;102;p17"/>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17"/>
          <p:cNvSpPr txBox="1"/>
          <p:nvPr>
            <p:ph type="title"/>
          </p:nvPr>
        </p:nvSpPr>
        <p:spPr>
          <a:xfrm>
            <a:off x="226525" y="69764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05" name="Google Shape;105;p17"/>
          <p:cNvSpPr txBox="1"/>
          <p:nvPr>
            <p:ph idx="1" type="body"/>
          </p:nvPr>
        </p:nvSpPr>
        <p:spPr>
          <a:xfrm>
            <a:off x="226525"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17"/>
          <p:cNvSpPr txBox="1"/>
          <p:nvPr>
            <p:ph idx="2" type="subTitle"/>
          </p:nvPr>
        </p:nvSpPr>
        <p:spPr>
          <a:xfrm>
            <a:off x="226525"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SECTION_TITLE_AND_DESCRIPTION_1_1">
    <p:spTree>
      <p:nvGrpSpPr>
        <p:cNvPr id="107" name="Shape 107"/>
        <p:cNvGrpSpPr/>
        <p:nvPr/>
      </p:nvGrpSpPr>
      <p:grpSpPr>
        <a:xfrm>
          <a:off x="0" y="0"/>
          <a:ext cx="0" cy="0"/>
          <a:chOff x="0" y="0"/>
          <a:chExt cx="0" cy="0"/>
        </a:xfrm>
      </p:grpSpPr>
      <p:sp>
        <p:nvSpPr>
          <p:cNvPr id="108" name="Google Shape;108;p1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18"/>
          <p:cNvSpPr txBox="1"/>
          <p:nvPr>
            <p:ph type="title"/>
          </p:nvPr>
        </p:nvSpPr>
        <p:spPr>
          <a:xfrm>
            <a:off x="226525" y="69764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11" name="Google Shape;111;p18"/>
          <p:cNvSpPr txBox="1"/>
          <p:nvPr>
            <p:ph idx="1" type="body"/>
          </p:nvPr>
        </p:nvSpPr>
        <p:spPr>
          <a:xfrm>
            <a:off x="226525"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2" name="Google Shape;112;p18"/>
          <p:cNvSpPr txBox="1"/>
          <p:nvPr>
            <p:ph idx="2" type="subTitle"/>
          </p:nvPr>
        </p:nvSpPr>
        <p:spPr>
          <a:xfrm>
            <a:off x="226525"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8"/>
          <p:cNvSpPr txBox="1"/>
          <p:nvPr>
            <p:ph idx="3" type="body"/>
          </p:nvPr>
        </p:nvSpPr>
        <p:spPr>
          <a:xfrm>
            <a:off x="4798500"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2"/>
              </a:buClr>
              <a:buSzPts val="1200"/>
              <a:buChar char="●"/>
              <a:defRPr sz="1200">
                <a:solidFill>
                  <a:schemeClr val="dk2"/>
                </a:solidFill>
              </a:defRPr>
            </a:lvl1pPr>
            <a:lvl2pPr indent="-304800" lvl="1" marL="914400">
              <a:spcBef>
                <a:spcPts val="0"/>
              </a:spcBef>
              <a:spcAft>
                <a:spcPts val="0"/>
              </a:spcAft>
              <a:buClr>
                <a:schemeClr val="dk2"/>
              </a:buClr>
              <a:buSzPts val="1200"/>
              <a:buChar char="○"/>
              <a:defRPr sz="1200">
                <a:solidFill>
                  <a:schemeClr val="dk2"/>
                </a:solidFill>
              </a:defRPr>
            </a:lvl2pPr>
            <a:lvl3pPr indent="-304800" lvl="2" marL="1371600">
              <a:spcBef>
                <a:spcPts val="0"/>
              </a:spcBef>
              <a:spcAft>
                <a:spcPts val="0"/>
              </a:spcAft>
              <a:buClr>
                <a:schemeClr val="dk2"/>
              </a:buClr>
              <a:buSzPts val="1200"/>
              <a:buChar char="■"/>
              <a:defRPr sz="1200">
                <a:solidFill>
                  <a:schemeClr val="dk2"/>
                </a:solidFill>
              </a:defRPr>
            </a:lvl3pPr>
            <a:lvl4pPr indent="-304800" lvl="3" marL="1828800">
              <a:spcBef>
                <a:spcPts val="0"/>
              </a:spcBef>
              <a:spcAft>
                <a:spcPts val="0"/>
              </a:spcAft>
              <a:buClr>
                <a:schemeClr val="dk2"/>
              </a:buClr>
              <a:buSzPts val="1200"/>
              <a:buChar char="●"/>
              <a:defRPr sz="1200">
                <a:solidFill>
                  <a:schemeClr val="dk2"/>
                </a:solidFill>
              </a:defRPr>
            </a:lvl4pPr>
            <a:lvl5pPr indent="-304800" lvl="4" marL="2286000">
              <a:spcBef>
                <a:spcPts val="0"/>
              </a:spcBef>
              <a:spcAft>
                <a:spcPts val="0"/>
              </a:spcAft>
              <a:buClr>
                <a:schemeClr val="dk2"/>
              </a:buClr>
              <a:buSzPts val="1200"/>
              <a:buChar char="○"/>
              <a:defRPr sz="1200">
                <a:solidFill>
                  <a:schemeClr val="dk2"/>
                </a:solidFill>
              </a:defRPr>
            </a:lvl5pPr>
            <a:lvl6pPr indent="-304800" lvl="5" marL="2743200">
              <a:spcBef>
                <a:spcPts val="0"/>
              </a:spcBef>
              <a:spcAft>
                <a:spcPts val="0"/>
              </a:spcAft>
              <a:buClr>
                <a:schemeClr val="dk2"/>
              </a:buClr>
              <a:buSzPts val="1200"/>
              <a:buChar char="■"/>
              <a:defRPr sz="1200">
                <a:solidFill>
                  <a:schemeClr val="dk2"/>
                </a:solidFill>
              </a:defRPr>
            </a:lvl6pPr>
            <a:lvl7pPr indent="-304800" lvl="6" marL="3200400">
              <a:spcBef>
                <a:spcPts val="0"/>
              </a:spcBef>
              <a:spcAft>
                <a:spcPts val="0"/>
              </a:spcAft>
              <a:buClr>
                <a:schemeClr val="dk2"/>
              </a:buClr>
              <a:buSzPts val="1200"/>
              <a:buChar char="●"/>
              <a:defRPr sz="1200">
                <a:solidFill>
                  <a:schemeClr val="dk2"/>
                </a:solidFill>
              </a:defRPr>
            </a:lvl7pPr>
            <a:lvl8pPr indent="-304800" lvl="7" marL="3657600">
              <a:spcBef>
                <a:spcPts val="0"/>
              </a:spcBef>
              <a:spcAft>
                <a:spcPts val="0"/>
              </a:spcAft>
              <a:buClr>
                <a:schemeClr val="dk2"/>
              </a:buClr>
              <a:buSzPts val="1200"/>
              <a:buChar char="○"/>
              <a:defRPr sz="1200">
                <a:solidFill>
                  <a:schemeClr val="dk2"/>
                </a:solidFill>
              </a:defRPr>
            </a:lvl8pPr>
            <a:lvl9pPr indent="-304800" lvl="8" marL="4114800">
              <a:spcBef>
                <a:spcPts val="0"/>
              </a:spcBef>
              <a:spcAft>
                <a:spcPts val="0"/>
              </a:spcAft>
              <a:buClr>
                <a:schemeClr val="dk2"/>
              </a:buClr>
              <a:buSzPts val="1200"/>
              <a:buChar char="■"/>
              <a:defRPr sz="1200">
                <a:solidFill>
                  <a:schemeClr val="dk2"/>
                </a:solidFill>
              </a:defRPr>
            </a:lvl9pPr>
          </a:lstStyle>
          <a:p/>
        </p:txBody>
      </p:sp>
      <p:sp>
        <p:nvSpPr>
          <p:cNvPr id="114" name="Google Shape;114;p18"/>
          <p:cNvSpPr txBox="1"/>
          <p:nvPr>
            <p:ph idx="4" type="subTitle"/>
          </p:nvPr>
        </p:nvSpPr>
        <p:spPr>
          <a:xfrm>
            <a:off x="4798500"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1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hree storyboards 2">
  <p:cSld name="CAPTION_ONLY">
    <p:bg>
      <p:bgPr>
        <a:solidFill>
          <a:schemeClr val="dk1"/>
        </a:solidFill>
      </p:bgPr>
    </p:bg>
    <p:spTree>
      <p:nvGrpSpPr>
        <p:cNvPr id="115" name="Shape 115"/>
        <p:cNvGrpSpPr/>
        <p:nvPr/>
      </p:nvGrpSpPr>
      <p:grpSpPr>
        <a:xfrm>
          <a:off x="0" y="0"/>
          <a:ext cx="0" cy="0"/>
          <a:chOff x="0" y="0"/>
          <a:chExt cx="0" cy="0"/>
        </a:xfrm>
      </p:grpSpPr>
      <p:sp>
        <p:nvSpPr>
          <p:cNvPr id="116" name="Google Shape;116;p19"/>
          <p:cNvSpPr/>
          <p:nvPr/>
        </p:nvSpPr>
        <p:spPr>
          <a:xfrm>
            <a:off x="0" y="4063950"/>
            <a:ext cx="30600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7" name="Google Shape;117;p19"/>
          <p:cNvSpPr/>
          <p:nvPr>
            <p:ph idx="2" type="pic"/>
          </p:nvPr>
        </p:nvSpPr>
        <p:spPr>
          <a:xfrm>
            <a:off x="0" y="709975"/>
            <a:ext cx="3043800" cy="3346500"/>
          </a:xfrm>
          <a:prstGeom prst="rect">
            <a:avLst/>
          </a:prstGeom>
          <a:noFill/>
          <a:ln>
            <a:noFill/>
          </a:ln>
        </p:spPr>
      </p:sp>
      <p:cxnSp>
        <p:nvCxnSpPr>
          <p:cNvPr id="118" name="Google Shape;118;p19"/>
          <p:cNvCxnSpPr/>
          <p:nvPr/>
        </p:nvCxnSpPr>
        <p:spPr>
          <a:xfrm>
            <a:off x="3048525" y="703650"/>
            <a:ext cx="0" cy="444870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19"/>
          <p:cNvCxnSpPr/>
          <p:nvPr/>
        </p:nvCxnSpPr>
        <p:spPr>
          <a:xfrm>
            <a:off x="6090575" y="703650"/>
            <a:ext cx="0" cy="444870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19"/>
          <p:cNvCxnSpPr/>
          <p:nvPr/>
        </p:nvCxnSpPr>
        <p:spPr>
          <a:xfrm rot="10800000">
            <a:off x="0" y="704725"/>
            <a:ext cx="9152400" cy="0"/>
          </a:xfrm>
          <a:prstGeom prst="straightConnector1">
            <a:avLst/>
          </a:prstGeom>
          <a:noFill/>
          <a:ln cap="flat" cmpd="sng" w="9525">
            <a:solidFill>
              <a:schemeClr val="dk1"/>
            </a:solidFill>
            <a:prstDash val="solid"/>
            <a:round/>
            <a:headEnd len="med" w="med" type="none"/>
            <a:tailEnd len="med" w="med" type="none"/>
          </a:ln>
        </p:spPr>
      </p:cxnSp>
      <p:sp>
        <p:nvSpPr>
          <p:cNvPr id="121" name="Google Shape;121;p19"/>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22" name="Google Shape;122;p19"/>
          <p:cNvSpPr txBox="1"/>
          <p:nvPr>
            <p:ph idx="1" type="body"/>
          </p:nvPr>
        </p:nvSpPr>
        <p:spPr>
          <a:xfrm>
            <a:off x="161850" y="4626190"/>
            <a:ext cx="27267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sp>
        <p:nvSpPr>
          <p:cNvPr id="123" name="Google Shape;123;p19"/>
          <p:cNvSpPr/>
          <p:nvPr/>
        </p:nvSpPr>
        <p:spPr>
          <a:xfrm>
            <a:off x="6095725" y="4063950"/>
            <a:ext cx="30600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4" name="Google Shape;124;p19"/>
          <p:cNvSpPr/>
          <p:nvPr>
            <p:ph idx="3" type="pic"/>
          </p:nvPr>
        </p:nvSpPr>
        <p:spPr>
          <a:xfrm>
            <a:off x="6095725" y="709975"/>
            <a:ext cx="3043800" cy="3346500"/>
          </a:xfrm>
          <a:prstGeom prst="rect">
            <a:avLst/>
          </a:prstGeom>
          <a:noFill/>
          <a:ln>
            <a:noFill/>
          </a:ln>
        </p:spPr>
      </p:sp>
      <p:sp>
        <p:nvSpPr>
          <p:cNvPr id="125" name="Google Shape;125;p19"/>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26" name="Google Shape;126;p19"/>
          <p:cNvSpPr txBox="1"/>
          <p:nvPr>
            <p:ph idx="5" type="body"/>
          </p:nvPr>
        </p:nvSpPr>
        <p:spPr>
          <a:xfrm>
            <a:off x="6257575" y="4626190"/>
            <a:ext cx="27267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sp>
        <p:nvSpPr>
          <p:cNvPr id="127" name="Google Shape;127;p19"/>
          <p:cNvSpPr/>
          <p:nvPr>
            <p:ph idx="6" type="pic"/>
          </p:nvPr>
        </p:nvSpPr>
        <p:spPr>
          <a:xfrm>
            <a:off x="3053900" y="1794150"/>
            <a:ext cx="3030600" cy="3349200"/>
          </a:xfrm>
          <a:prstGeom prst="rect">
            <a:avLst/>
          </a:prstGeom>
          <a:noFill/>
          <a:ln>
            <a:noFill/>
          </a:ln>
        </p:spPr>
      </p:sp>
      <p:sp>
        <p:nvSpPr>
          <p:cNvPr id="128" name="Google Shape;128;p19"/>
          <p:cNvSpPr/>
          <p:nvPr/>
        </p:nvSpPr>
        <p:spPr>
          <a:xfrm>
            <a:off x="3054250" y="709380"/>
            <a:ext cx="30306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9" name="Google Shape;129;p19"/>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30" name="Google Shape;130;p19"/>
          <p:cNvSpPr txBox="1"/>
          <p:nvPr>
            <p:ph idx="8" type="body"/>
          </p:nvPr>
        </p:nvSpPr>
        <p:spPr>
          <a:xfrm>
            <a:off x="3214545" y="1271620"/>
            <a:ext cx="27006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cxnSp>
        <p:nvCxnSpPr>
          <p:cNvPr id="131" name="Google Shape;131;p19"/>
          <p:cNvCxnSpPr/>
          <p:nvPr/>
        </p:nvCxnSpPr>
        <p:spPr>
          <a:xfrm rot="10800000">
            <a:off x="3049250" y="1791825"/>
            <a:ext cx="3041400" cy="0"/>
          </a:xfrm>
          <a:prstGeom prst="straightConnector1">
            <a:avLst/>
          </a:prstGeom>
          <a:noFill/>
          <a:ln cap="flat" cmpd="sng" w="9525">
            <a:solidFill>
              <a:schemeClr val="dk1"/>
            </a:solidFill>
            <a:prstDash val="solid"/>
            <a:round/>
            <a:headEnd len="med" w="med" type="none"/>
            <a:tailEnd len="med" w="med" type="none"/>
          </a:ln>
        </p:spPr>
      </p:cxnSp>
      <p:cxnSp>
        <p:nvCxnSpPr>
          <p:cNvPr id="132" name="Google Shape;132;p19"/>
          <p:cNvCxnSpPr/>
          <p:nvPr/>
        </p:nvCxnSpPr>
        <p:spPr>
          <a:xfrm rot="10800000">
            <a:off x="0" y="4061975"/>
            <a:ext cx="9152400" cy="0"/>
          </a:xfrm>
          <a:prstGeom prst="straightConnector1">
            <a:avLst/>
          </a:prstGeom>
          <a:noFill/>
          <a:ln cap="flat" cmpd="sng" w="9525">
            <a:solidFill>
              <a:schemeClr val="dk1"/>
            </a:solidFill>
            <a:prstDash val="solid"/>
            <a:round/>
            <a:headEnd len="med" w="med" type="none"/>
            <a:tailEnd len="med" w="med" type="none"/>
          </a:ln>
        </p:spPr>
      </p:cxnSp>
      <p:sp>
        <p:nvSpPr>
          <p:cNvPr id="133" name="Google Shape;133;p19"/>
          <p:cNvSpPr txBox="1"/>
          <p:nvPr>
            <p:ph idx="9" type="title"/>
          </p:nvPr>
        </p:nvSpPr>
        <p:spPr>
          <a:xfrm>
            <a:off x="2497875" y="145800"/>
            <a:ext cx="4791600" cy="466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details">
  <p:cSld name="BIG_NUMBER">
    <p:bg>
      <p:bgPr>
        <a:solidFill>
          <a:schemeClr val="lt1"/>
        </a:solidFill>
      </p:bgPr>
    </p:bg>
    <p:spTree>
      <p:nvGrpSpPr>
        <p:cNvPr id="134" name="Shape 134"/>
        <p:cNvGrpSpPr/>
        <p:nvPr/>
      </p:nvGrpSpPr>
      <p:grpSpPr>
        <a:xfrm>
          <a:off x="0" y="0"/>
          <a:ext cx="0" cy="0"/>
          <a:chOff x="0" y="0"/>
          <a:chExt cx="0" cy="0"/>
        </a:xfrm>
      </p:grpSpPr>
      <p:sp>
        <p:nvSpPr>
          <p:cNvPr id="135" name="Google Shape;135;p20"/>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36" name="Google Shape;13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0"/>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20"/>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139" name="Google Shape;139;p20"/>
          <p:cNvSpPr txBox="1"/>
          <p:nvPr>
            <p:ph idx="3" type="title"/>
          </p:nvPr>
        </p:nvSpPr>
        <p:spPr>
          <a:xfrm>
            <a:off x="4801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2000"/>
              <a:buNone/>
              <a:defRPr sz="2000">
                <a:solidFill>
                  <a:schemeClr val="lt1"/>
                </a:solidFill>
              </a:defRPr>
            </a:lvl1pPr>
            <a:lvl2pPr lvl="1" algn="ctr">
              <a:lnSpc>
                <a:spcPct val="80000"/>
              </a:lnSpc>
              <a:spcBef>
                <a:spcPts val="0"/>
              </a:spcBef>
              <a:spcAft>
                <a:spcPts val="0"/>
              </a:spcAft>
              <a:buClr>
                <a:schemeClr val="lt1"/>
              </a:buClr>
              <a:buSzPts val="2000"/>
              <a:buNone/>
              <a:defRPr sz="2000">
                <a:solidFill>
                  <a:schemeClr val="lt1"/>
                </a:solidFill>
              </a:defRPr>
            </a:lvl2pPr>
            <a:lvl3pPr lvl="2" algn="ctr">
              <a:lnSpc>
                <a:spcPct val="80000"/>
              </a:lnSpc>
              <a:spcBef>
                <a:spcPts val="0"/>
              </a:spcBef>
              <a:spcAft>
                <a:spcPts val="0"/>
              </a:spcAft>
              <a:buClr>
                <a:schemeClr val="lt1"/>
              </a:buClr>
              <a:buSzPts val="2000"/>
              <a:buNone/>
              <a:defRPr sz="2000">
                <a:solidFill>
                  <a:schemeClr val="lt1"/>
                </a:solidFill>
              </a:defRPr>
            </a:lvl3pPr>
            <a:lvl4pPr lvl="3" algn="ctr">
              <a:lnSpc>
                <a:spcPct val="80000"/>
              </a:lnSpc>
              <a:spcBef>
                <a:spcPts val="0"/>
              </a:spcBef>
              <a:spcAft>
                <a:spcPts val="0"/>
              </a:spcAft>
              <a:buClr>
                <a:schemeClr val="lt1"/>
              </a:buClr>
              <a:buSzPts val="2000"/>
              <a:buNone/>
              <a:defRPr sz="2000">
                <a:solidFill>
                  <a:schemeClr val="lt1"/>
                </a:solidFill>
              </a:defRPr>
            </a:lvl4pPr>
            <a:lvl5pPr lvl="4" algn="ctr">
              <a:lnSpc>
                <a:spcPct val="80000"/>
              </a:lnSpc>
              <a:spcBef>
                <a:spcPts val="0"/>
              </a:spcBef>
              <a:spcAft>
                <a:spcPts val="0"/>
              </a:spcAft>
              <a:buClr>
                <a:schemeClr val="lt1"/>
              </a:buClr>
              <a:buSzPts val="2000"/>
              <a:buNone/>
              <a:defRPr sz="2000">
                <a:solidFill>
                  <a:schemeClr val="lt1"/>
                </a:solidFill>
              </a:defRPr>
            </a:lvl5pPr>
            <a:lvl6pPr lvl="5" algn="ctr">
              <a:lnSpc>
                <a:spcPct val="80000"/>
              </a:lnSpc>
              <a:spcBef>
                <a:spcPts val="0"/>
              </a:spcBef>
              <a:spcAft>
                <a:spcPts val="0"/>
              </a:spcAft>
              <a:buClr>
                <a:schemeClr val="lt1"/>
              </a:buClr>
              <a:buSzPts val="2000"/>
              <a:buNone/>
              <a:defRPr sz="2000">
                <a:solidFill>
                  <a:schemeClr val="lt1"/>
                </a:solidFill>
              </a:defRPr>
            </a:lvl6pPr>
            <a:lvl7pPr lvl="6" algn="ctr">
              <a:lnSpc>
                <a:spcPct val="80000"/>
              </a:lnSpc>
              <a:spcBef>
                <a:spcPts val="0"/>
              </a:spcBef>
              <a:spcAft>
                <a:spcPts val="0"/>
              </a:spcAft>
              <a:buClr>
                <a:schemeClr val="lt1"/>
              </a:buClr>
              <a:buSzPts val="2000"/>
              <a:buNone/>
              <a:defRPr sz="2000">
                <a:solidFill>
                  <a:schemeClr val="lt1"/>
                </a:solidFill>
              </a:defRPr>
            </a:lvl7pPr>
            <a:lvl8pPr lvl="7" algn="ctr">
              <a:lnSpc>
                <a:spcPct val="80000"/>
              </a:lnSpc>
              <a:spcBef>
                <a:spcPts val="0"/>
              </a:spcBef>
              <a:spcAft>
                <a:spcPts val="0"/>
              </a:spcAft>
              <a:buClr>
                <a:schemeClr val="lt1"/>
              </a:buClr>
              <a:buSzPts val="2000"/>
              <a:buNone/>
              <a:defRPr sz="2000">
                <a:solidFill>
                  <a:schemeClr val="lt1"/>
                </a:solidFill>
              </a:defRPr>
            </a:lvl8pPr>
            <a:lvl9pPr lvl="8" algn="ctr">
              <a:lnSpc>
                <a:spcPct val="80000"/>
              </a:lnSpc>
              <a:spcBef>
                <a:spcPts val="0"/>
              </a:spcBef>
              <a:spcAft>
                <a:spcPts val="0"/>
              </a:spcAft>
              <a:buClr>
                <a:schemeClr val="lt1"/>
              </a:buClr>
              <a:buSzPts val="2000"/>
              <a:buNone/>
              <a:defRPr sz="2000">
                <a:solidFill>
                  <a:schemeClr val="lt1"/>
                </a:solidFill>
              </a:defRPr>
            </a:lvl9pPr>
          </a:lstStyle>
          <a:p/>
        </p:txBody>
      </p:sp>
      <p:sp>
        <p:nvSpPr>
          <p:cNvPr id="140" name="Google Shape;140;p20"/>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141" name="Google Shape;141;p20"/>
          <p:cNvSpPr txBox="1"/>
          <p:nvPr>
            <p:ph idx="4" type="title"/>
          </p:nvPr>
        </p:nvSpPr>
        <p:spPr>
          <a:xfrm>
            <a:off x="4801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1000"/>
              <a:buNone/>
              <a:defRPr sz="1000">
                <a:solidFill>
                  <a:schemeClr val="lt1"/>
                </a:solidFill>
              </a:defRPr>
            </a:lvl1pPr>
            <a:lvl2pPr lvl="1" algn="ctr">
              <a:lnSpc>
                <a:spcPct val="80000"/>
              </a:lnSpc>
              <a:spcBef>
                <a:spcPts val="0"/>
              </a:spcBef>
              <a:spcAft>
                <a:spcPts val="0"/>
              </a:spcAft>
              <a:buClr>
                <a:schemeClr val="lt1"/>
              </a:buClr>
              <a:buSzPts val="1000"/>
              <a:buNone/>
              <a:defRPr sz="1000">
                <a:solidFill>
                  <a:schemeClr val="lt1"/>
                </a:solidFill>
              </a:defRPr>
            </a:lvl2pPr>
            <a:lvl3pPr lvl="2" algn="ctr">
              <a:lnSpc>
                <a:spcPct val="80000"/>
              </a:lnSpc>
              <a:spcBef>
                <a:spcPts val="0"/>
              </a:spcBef>
              <a:spcAft>
                <a:spcPts val="0"/>
              </a:spcAft>
              <a:buClr>
                <a:schemeClr val="lt1"/>
              </a:buClr>
              <a:buSzPts val="1000"/>
              <a:buNone/>
              <a:defRPr sz="1000">
                <a:solidFill>
                  <a:schemeClr val="lt1"/>
                </a:solidFill>
              </a:defRPr>
            </a:lvl3pPr>
            <a:lvl4pPr lvl="3" algn="ctr">
              <a:lnSpc>
                <a:spcPct val="80000"/>
              </a:lnSpc>
              <a:spcBef>
                <a:spcPts val="0"/>
              </a:spcBef>
              <a:spcAft>
                <a:spcPts val="0"/>
              </a:spcAft>
              <a:buClr>
                <a:schemeClr val="lt1"/>
              </a:buClr>
              <a:buSzPts val="1000"/>
              <a:buNone/>
              <a:defRPr sz="1000">
                <a:solidFill>
                  <a:schemeClr val="lt1"/>
                </a:solidFill>
              </a:defRPr>
            </a:lvl4pPr>
            <a:lvl5pPr lvl="4" algn="ctr">
              <a:lnSpc>
                <a:spcPct val="80000"/>
              </a:lnSpc>
              <a:spcBef>
                <a:spcPts val="0"/>
              </a:spcBef>
              <a:spcAft>
                <a:spcPts val="0"/>
              </a:spcAft>
              <a:buClr>
                <a:schemeClr val="lt1"/>
              </a:buClr>
              <a:buSzPts val="1000"/>
              <a:buNone/>
              <a:defRPr sz="1000">
                <a:solidFill>
                  <a:schemeClr val="lt1"/>
                </a:solidFill>
              </a:defRPr>
            </a:lvl5pPr>
            <a:lvl6pPr lvl="5" algn="ctr">
              <a:lnSpc>
                <a:spcPct val="80000"/>
              </a:lnSpc>
              <a:spcBef>
                <a:spcPts val="0"/>
              </a:spcBef>
              <a:spcAft>
                <a:spcPts val="0"/>
              </a:spcAft>
              <a:buClr>
                <a:schemeClr val="lt1"/>
              </a:buClr>
              <a:buSzPts val="1000"/>
              <a:buNone/>
              <a:defRPr sz="1000">
                <a:solidFill>
                  <a:schemeClr val="lt1"/>
                </a:solidFill>
              </a:defRPr>
            </a:lvl6pPr>
            <a:lvl7pPr lvl="6" algn="ctr">
              <a:lnSpc>
                <a:spcPct val="80000"/>
              </a:lnSpc>
              <a:spcBef>
                <a:spcPts val="0"/>
              </a:spcBef>
              <a:spcAft>
                <a:spcPts val="0"/>
              </a:spcAft>
              <a:buClr>
                <a:schemeClr val="lt1"/>
              </a:buClr>
              <a:buSzPts val="1000"/>
              <a:buNone/>
              <a:defRPr sz="1000">
                <a:solidFill>
                  <a:schemeClr val="lt1"/>
                </a:solidFill>
              </a:defRPr>
            </a:lvl7pPr>
            <a:lvl8pPr lvl="7" algn="ctr">
              <a:lnSpc>
                <a:spcPct val="80000"/>
              </a:lnSpc>
              <a:spcBef>
                <a:spcPts val="0"/>
              </a:spcBef>
              <a:spcAft>
                <a:spcPts val="0"/>
              </a:spcAft>
              <a:buClr>
                <a:schemeClr val="lt1"/>
              </a:buClr>
              <a:buSzPts val="1000"/>
              <a:buNone/>
              <a:defRPr sz="1000">
                <a:solidFill>
                  <a:schemeClr val="lt1"/>
                </a:solidFill>
              </a:defRPr>
            </a:lvl8pPr>
            <a:lvl9pPr lvl="8" algn="ctr">
              <a:lnSpc>
                <a:spcPct val="80000"/>
              </a:lnSpc>
              <a:spcBef>
                <a:spcPts val="0"/>
              </a:spcBef>
              <a:spcAft>
                <a:spcPts val="0"/>
              </a:spcAft>
              <a:buClr>
                <a:schemeClr val="lt1"/>
              </a:buClr>
              <a:buSzPts val="1000"/>
              <a:buNone/>
              <a:defRPr sz="1000">
                <a:solidFill>
                  <a:schemeClr val="lt1"/>
                </a:solidFill>
              </a:defRPr>
            </a:lvl9pPr>
          </a:lstStyle>
          <a:p/>
        </p:txBody>
      </p:sp>
      <p:sp>
        <p:nvSpPr>
          <p:cNvPr id="142" name="Google Shape;142;p20"/>
          <p:cNvSpPr txBox="1"/>
          <p:nvPr>
            <p:ph idx="5" type="title"/>
          </p:nvPr>
        </p:nvSpPr>
        <p:spPr>
          <a:xfrm>
            <a:off x="229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143" name="Google Shape;143;p20"/>
          <p:cNvSpPr txBox="1"/>
          <p:nvPr>
            <p:ph idx="6"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
        <p:nvSpPr>
          <p:cNvPr id="144" name="Google Shape;144;p20"/>
          <p:cNvSpPr txBox="1"/>
          <p:nvPr>
            <p:ph idx="7" type="title"/>
          </p:nvPr>
        </p:nvSpPr>
        <p:spPr>
          <a:xfrm>
            <a:off x="229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1000"/>
              <a:buNone/>
              <a:defRPr sz="1000"/>
            </a:lvl1pPr>
            <a:lvl2pPr lvl="1" algn="ctr">
              <a:lnSpc>
                <a:spcPct val="80000"/>
              </a:lnSpc>
              <a:spcBef>
                <a:spcPts val="0"/>
              </a:spcBef>
              <a:spcAft>
                <a:spcPts val="0"/>
              </a:spcAft>
              <a:buSzPts val="1000"/>
              <a:buNone/>
              <a:defRPr sz="1000"/>
            </a:lvl2pPr>
            <a:lvl3pPr lvl="2" algn="ctr">
              <a:lnSpc>
                <a:spcPct val="80000"/>
              </a:lnSpc>
              <a:spcBef>
                <a:spcPts val="0"/>
              </a:spcBef>
              <a:spcAft>
                <a:spcPts val="0"/>
              </a:spcAft>
              <a:buSzPts val="1000"/>
              <a:buNone/>
              <a:defRPr sz="1000"/>
            </a:lvl3pPr>
            <a:lvl4pPr lvl="3" algn="ctr">
              <a:lnSpc>
                <a:spcPct val="80000"/>
              </a:lnSpc>
              <a:spcBef>
                <a:spcPts val="0"/>
              </a:spcBef>
              <a:spcAft>
                <a:spcPts val="0"/>
              </a:spcAft>
              <a:buSzPts val="1000"/>
              <a:buNone/>
              <a:defRPr sz="1000"/>
            </a:lvl4pPr>
            <a:lvl5pPr lvl="4" algn="ctr">
              <a:lnSpc>
                <a:spcPct val="80000"/>
              </a:lnSpc>
              <a:spcBef>
                <a:spcPts val="0"/>
              </a:spcBef>
              <a:spcAft>
                <a:spcPts val="0"/>
              </a:spcAft>
              <a:buSzPts val="1000"/>
              <a:buNone/>
              <a:defRPr sz="1000"/>
            </a:lvl5pPr>
            <a:lvl6pPr lvl="5" algn="ctr">
              <a:lnSpc>
                <a:spcPct val="80000"/>
              </a:lnSpc>
              <a:spcBef>
                <a:spcPts val="0"/>
              </a:spcBef>
              <a:spcAft>
                <a:spcPts val="0"/>
              </a:spcAft>
              <a:buSzPts val="1000"/>
              <a:buNone/>
              <a:defRPr sz="1000"/>
            </a:lvl6pPr>
            <a:lvl7pPr lvl="6" algn="ctr">
              <a:lnSpc>
                <a:spcPct val="80000"/>
              </a:lnSpc>
              <a:spcBef>
                <a:spcPts val="0"/>
              </a:spcBef>
              <a:spcAft>
                <a:spcPts val="0"/>
              </a:spcAft>
              <a:buSzPts val="1000"/>
              <a:buNone/>
              <a:defRPr sz="1000"/>
            </a:lvl7pPr>
            <a:lvl8pPr lvl="7" algn="ctr">
              <a:lnSpc>
                <a:spcPct val="80000"/>
              </a:lnSpc>
              <a:spcBef>
                <a:spcPts val="0"/>
              </a:spcBef>
              <a:spcAft>
                <a:spcPts val="0"/>
              </a:spcAft>
              <a:buSzPts val="1000"/>
              <a:buNone/>
              <a:defRPr sz="1000"/>
            </a:lvl8pPr>
            <a:lvl9pPr lvl="8" algn="ctr">
              <a:lnSpc>
                <a:spcPct val="80000"/>
              </a:lnSpc>
              <a:spcBef>
                <a:spcPts val="0"/>
              </a:spcBef>
              <a:spcAft>
                <a:spcPts val="0"/>
              </a:spcAft>
              <a:buSzPts val="1000"/>
              <a:buNone/>
              <a:defRPr sz="1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details">
  <p:cSld name="TITLE_1">
    <p:spTree>
      <p:nvGrpSpPr>
        <p:cNvPr id="15" name="Shape 15"/>
        <p:cNvGrpSpPr/>
        <p:nvPr/>
      </p:nvGrpSpPr>
      <p:grpSpPr>
        <a:xfrm>
          <a:off x="0" y="0"/>
          <a:ext cx="0" cy="0"/>
          <a:chOff x="0" y="0"/>
          <a:chExt cx="0" cy="0"/>
        </a:xfrm>
      </p:grpSpPr>
      <p:sp>
        <p:nvSpPr>
          <p:cNvPr id="16" name="Google Shape;16;p3"/>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3"/>
          <p:cNvSpPr txBox="1"/>
          <p:nvPr>
            <p:ph idx="3"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0" name="Google Shape;20;p3"/>
          <p:cNvSpPr txBox="1"/>
          <p:nvPr>
            <p:ph idx="4"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3"/>
          <p:cNvSpPr txBox="1"/>
          <p:nvPr>
            <p:ph idx="1" type="body"/>
          </p:nvPr>
        </p:nvSpPr>
        <p:spPr>
          <a:xfrm>
            <a:off x="266700" y="4099025"/>
            <a:ext cx="4458900" cy="8475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BIG_NUMBER_1">
    <p:bg>
      <p:bgPr>
        <a:solidFill>
          <a:schemeClr val="lt1"/>
        </a:solidFill>
      </p:bgPr>
    </p:bg>
    <p:spTree>
      <p:nvGrpSpPr>
        <p:cNvPr id="145" name="Shape 145"/>
        <p:cNvGrpSpPr/>
        <p:nvPr/>
      </p:nvGrpSpPr>
      <p:grpSpPr>
        <a:xfrm>
          <a:off x="0" y="0"/>
          <a:ext cx="0" cy="0"/>
          <a:chOff x="0" y="0"/>
          <a:chExt cx="0" cy="0"/>
        </a:xfrm>
      </p:grpSpPr>
      <p:sp>
        <p:nvSpPr>
          <p:cNvPr id="146" name="Google Shape;146;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7" name="Google Shape;14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1"/>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149" name="Google Shape;149;p21"/>
          <p:cNvSpPr txBox="1"/>
          <p:nvPr>
            <p:ph type="title"/>
          </p:nvPr>
        </p:nvSpPr>
        <p:spPr>
          <a:xfrm>
            <a:off x="229800" y="8956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150" name="Google Shape;150;p21"/>
          <p:cNvSpPr txBox="1"/>
          <p:nvPr>
            <p:ph idx="2"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
    <p:spTree>
      <p:nvGrpSpPr>
        <p:cNvPr id="151" name="Shape 151"/>
        <p:cNvGrpSpPr/>
        <p:nvPr/>
      </p:nvGrpSpPr>
      <p:grpSpPr>
        <a:xfrm>
          <a:off x="0" y="0"/>
          <a:ext cx="0" cy="0"/>
          <a:chOff x="0" y="0"/>
          <a:chExt cx="0" cy="0"/>
        </a:xfrm>
      </p:grpSpPr>
      <p:sp>
        <p:nvSpPr>
          <p:cNvPr id="152" name="Google Shape;152;p22"/>
          <p:cNvSpPr txBox="1"/>
          <p:nvPr>
            <p:ph type="title"/>
          </p:nvPr>
        </p:nvSpPr>
        <p:spPr>
          <a:xfrm>
            <a:off x="285750" y="1555350"/>
            <a:ext cx="7291500" cy="3422400"/>
          </a:xfrm>
          <a:prstGeom prst="rect">
            <a:avLst/>
          </a:prstGeom>
        </p:spPr>
        <p:txBody>
          <a:bodyPr anchorCtr="0" anchor="t" bIns="91425" lIns="91425" spcFirstLastPara="1" rIns="91425" wrap="square" tIns="91425">
            <a:normAutofit/>
          </a:bodyPr>
          <a:lstStyle>
            <a:lvl1pPr lvl="0">
              <a:lnSpc>
                <a:spcPct val="90000"/>
              </a:lnSpc>
              <a:spcBef>
                <a:spcPts val="0"/>
              </a:spcBef>
              <a:spcAft>
                <a:spcPts val="0"/>
              </a:spcAft>
              <a:buSzPts val="30000"/>
              <a:buNone/>
              <a:defRPr sz="30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3" name="Google Shape;153;p22"/>
          <p:cNvSpPr txBox="1"/>
          <p:nvPr>
            <p:ph idx="1" type="body"/>
          </p:nvPr>
        </p:nvSpPr>
        <p:spPr>
          <a:xfrm>
            <a:off x="7256675" y="1827175"/>
            <a:ext cx="1767600" cy="23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Roboto Mono"/>
              <a:buChar char="●"/>
              <a:defRPr b="1" sz="1000">
                <a:latin typeface="Roboto Mono"/>
                <a:ea typeface="Roboto Mono"/>
                <a:cs typeface="Roboto Mono"/>
                <a:sym typeface="Roboto Mono"/>
              </a:defRPr>
            </a:lvl1pPr>
            <a:lvl2pPr indent="-292100" lvl="1" marL="914400">
              <a:spcBef>
                <a:spcPts val="0"/>
              </a:spcBef>
              <a:spcAft>
                <a:spcPts val="0"/>
              </a:spcAft>
              <a:buSzPts val="1000"/>
              <a:buFont typeface="Roboto Mono"/>
              <a:buChar char="○"/>
              <a:defRPr b="1" sz="1000">
                <a:latin typeface="Roboto Mono"/>
                <a:ea typeface="Roboto Mono"/>
                <a:cs typeface="Roboto Mono"/>
                <a:sym typeface="Roboto Mono"/>
              </a:defRPr>
            </a:lvl2pPr>
            <a:lvl3pPr indent="-292100" lvl="2" marL="1371600">
              <a:spcBef>
                <a:spcPts val="0"/>
              </a:spcBef>
              <a:spcAft>
                <a:spcPts val="0"/>
              </a:spcAft>
              <a:buSzPts val="1000"/>
              <a:buFont typeface="Roboto Mono"/>
              <a:buChar char="■"/>
              <a:defRPr b="1" sz="1000">
                <a:latin typeface="Roboto Mono"/>
                <a:ea typeface="Roboto Mono"/>
                <a:cs typeface="Roboto Mono"/>
                <a:sym typeface="Roboto Mono"/>
              </a:defRPr>
            </a:lvl3pPr>
            <a:lvl4pPr indent="-292100" lvl="3" marL="1828800">
              <a:spcBef>
                <a:spcPts val="0"/>
              </a:spcBef>
              <a:spcAft>
                <a:spcPts val="0"/>
              </a:spcAft>
              <a:buSzPts val="1000"/>
              <a:buFont typeface="Roboto Mono"/>
              <a:buChar char="●"/>
              <a:defRPr b="1" sz="1000">
                <a:latin typeface="Roboto Mono"/>
                <a:ea typeface="Roboto Mono"/>
                <a:cs typeface="Roboto Mono"/>
                <a:sym typeface="Roboto Mono"/>
              </a:defRPr>
            </a:lvl4pPr>
            <a:lvl5pPr indent="-292100" lvl="4" marL="2286000">
              <a:spcBef>
                <a:spcPts val="0"/>
              </a:spcBef>
              <a:spcAft>
                <a:spcPts val="0"/>
              </a:spcAft>
              <a:buSzPts val="1000"/>
              <a:buFont typeface="Roboto Mono"/>
              <a:buChar char="○"/>
              <a:defRPr b="1" sz="1000">
                <a:latin typeface="Roboto Mono"/>
                <a:ea typeface="Roboto Mono"/>
                <a:cs typeface="Roboto Mono"/>
                <a:sym typeface="Roboto Mono"/>
              </a:defRPr>
            </a:lvl5pPr>
            <a:lvl6pPr indent="-292100" lvl="5" marL="2743200">
              <a:spcBef>
                <a:spcPts val="0"/>
              </a:spcBef>
              <a:spcAft>
                <a:spcPts val="0"/>
              </a:spcAft>
              <a:buSzPts val="1000"/>
              <a:buFont typeface="Roboto Mono"/>
              <a:buChar char="■"/>
              <a:defRPr b="1" sz="1000">
                <a:latin typeface="Roboto Mono"/>
                <a:ea typeface="Roboto Mono"/>
                <a:cs typeface="Roboto Mono"/>
                <a:sym typeface="Roboto Mono"/>
              </a:defRPr>
            </a:lvl6pPr>
            <a:lvl7pPr indent="-292100" lvl="6" marL="3200400">
              <a:spcBef>
                <a:spcPts val="0"/>
              </a:spcBef>
              <a:spcAft>
                <a:spcPts val="0"/>
              </a:spcAft>
              <a:buSzPts val="1000"/>
              <a:buFont typeface="Roboto Mono"/>
              <a:buChar char="●"/>
              <a:defRPr b="1" sz="1000">
                <a:latin typeface="Roboto Mono"/>
                <a:ea typeface="Roboto Mono"/>
                <a:cs typeface="Roboto Mono"/>
                <a:sym typeface="Roboto Mono"/>
              </a:defRPr>
            </a:lvl7pPr>
            <a:lvl8pPr indent="-292100" lvl="7" marL="3657600">
              <a:spcBef>
                <a:spcPts val="0"/>
              </a:spcBef>
              <a:spcAft>
                <a:spcPts val="0"/>
              </a:spcAft>
              <a:buSzPts val="1000"/>
              <a:buFont typeface="Roboto Mono"/>
              <a:buChar char="○"/>
              <a:defRPr b="1" sz="1000">
                <a:latin typeface="Roboto Mono"/>
                <a:ea typeface="Roboto Mono"/>
                <a:cs typeface="Roboto Mono"/>
                <a:sym typeface="Roboto Mono"/>
              </a:defRPr>
            </a:lvl8pPr>
            <a:lvl9pPr indent="-292100" lvl="8" marL="4114800">
              <a:spcBef>
                <a:spcPts val="0"/>
              </a:spcBef>
              <a:spcAft>
                <a:spcPts val="0"/>
              </a:spcAft>
              <a:buSzPts val="1000"/>
              <a:buFont typeface="Roboto Mono"/>
              <a:buChar char="■"/>
              <a:defRPr b="1" sz="1000">
                <a:latin typeface="Roboto Mono"/>
                <a:ea typeface="Roboto Mono"/>
                <a:cs typeface="Roboto Mono"/>
                <a:sym typeface="Roboto Mon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56" name="Google Shape;156;p23"/>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157" name="Google Shape;157;p23"/>
          <p:cNvSpPr txBox="1"/>
          <p:nvPr>
            <p:ph idx="1" type="body"/>
          </p:nvPr>
        </p:nvSpPr>
        <p:spPr>
          <a:xfrm>
            <a:off x="226525" y="1850026"/>
            <a:ext cx="8673000" cy="1931100"/>
          </a:xfrm>
          <a:prstGeom prst="rect">
            <a:avLst/>
          </a:prstGeom>
        </p:spPr>
        <p:txBody>
          <a:bodyPr anchorCtr="0" anchor="t" bIns="91425" lIns="91425" spcFirstLastPara="1" rIns="91425" wrap="square" tIns="91425">
            <a:no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158" name="Google Shape;158;p23"/>
          <p:cNvSpPr txBox="1"/>
          <p:nvPr/>
        </p:nvSpPr>
        <p:spPr>
          <a:xfrm>
            <a:off x="48250" y="482279"/>
            <a:ext cx="1647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0">
                <a:solidFill>
                  <a:schemeClr val="lt1"/>
                </a:solidFill>
                <a:latin typeface="Inter"/>
                <a:ea typeface="Inter"/>
                <a:cs typeface="Inter"/>
                <a:sym typeface="Inter"/>
              </a:rPr>
              <a:t>“</a:t>
            </a:r>
            <a:endParaRPr b="1" sz="20000">
              <a:solidFill>
                <a:schemeClr val="lt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p:cSld name="CUSTOM_1_1">
    <p:bg>
      <p:bgPr>
        <a:solidFill>
          <a:schemeClr val="dk1"/>
        </a:solidFill>
      </p:bgPr>
    </p:bg>
    <p:spTree>
      <p:nvGrpSpPr>
        <p:cNvPr id="159" name="Shape 159"/>
        <p:cNvGrpSpPr/>
        <p:nvPr/>
      </p:nvGrpSpPr>
      <p:grpSpPr>
        <a:xfrm>
          <a:off x="0" y="0"/>
          <a:ext cx="0" cy="0"/>
          <a:chOff x="0" y="0"/>
          <a:chExt cx="0" cy="0"/>
        </a:xfrm>
      </p:grpSpPr>
      <p:sp>
        <p:nvSpPr>
          <p:cNvPr id="160" name="Google Shape;160;p24"/>
          <p:cNvSpPr/>
          <p:nvPr>
            <p:ph idx="2" type="pic"/>
          </p:nvPr>
        </p:nvSpPr>
        <p:spPr>
          <a:xfrm>
            <a:off x="338100" y="480450"/>
            <a:ext cx="3785400" cy="4438800"/>
          </a:xfrm>
          <a:prstGeom prst="rect">
            <a:avLst/>
          </a:prstGeom>
          <a:noFill/>
          <a:ln cap="flat" cmpd="sng" w="9525">
            <a:solidFill>
              <a:schemeClr val="lt1"/>
            </a:solidFill>
            <a:prstDash val="solid"/>
            <a:round/>
            <a:headEnd len="sm" w="sm" type="none"/>
            <a:tailEnd len="sm" w="sm" type="none"/>
          </a:ln>
        </p:spPr>
      </p:sp>
      <p:sp>
        <p:nvSpPr>
          <p:cNvPr id="161" name="Google Shape;161;p24"/>
          <p:cNvSpPr txBox="1"/>
          <p:nvPr>
            <p:ph idx="1" type="body"/>
          </p:nvPr>
        </p:nvSpPr>
        <p:spPr>
          <a:xfrm>
            <a:off x="4355225" y="3379725"/>
            <a:ext cx="4512900" cy="1557000"/>
          </a:xfrm>
          <a:prstGeom prst="rect">
            <a:avLst/>
          </a:prstGeom>
        </p:spPr>
        <p:txBody>
          <a:bodyPr anchorCtr="0" anchor="b" bIns="91425" lIns="91425" spcFirstLastPara="1" rIns="91425" wrap="square" tIns="91425">
            <a:noAutofit/>
          </a:bodyPr>
          <a:lstStyle>
            <a:lvl1pPr indent="-355600" lvl="0" marL="457200">
              <a:lnSpc>
                <a:spcPct val="90000"/>
              </a:lnSpc>
              <a:spcBef>
                <a:spcPts val="0"/>
              </a:spcBef>
              <a:spcAft>
                <a:spcPts val="0"/>
              </a:spcAft>
              <a:buClr>
                <a:schemeClr val="lt1"/>
              </a:buClr>
              <a:buSzPts val="2000"/>
              <a:buChar char="●"/>
              <a:defRPr sz="2000">
                <a:solidFill>
                  <a:schemeClr val="lt1"/>
                </a:solidFill>
              </a:defRPr>
            </a:lvl1pPr>
            <a:lvl2pPr indent="-355600" lvl="1" marL="914400">
              <a:lnSpc>
                <a:spcPct val="90000"/>
              </a:lnSpc>
              <a:spcBef>
                <a:spcPts val="0"/>
              </a:spcBef>
              <a:spcAft>
                <a:spcPts val="0"/>
              </a:spcAft>
              <a:buClr>
                <a:schemeClr val="lt1"/>
              </a:buClr>
              <a:buSzPts val="2000"/>
              <a:buChar char="○"/>
              <a:defRPr sz="2000">
                <a:solidFill>
                  <a:schemeClr val="lt1"/>
                </a:solidFill>
              </a:defRPr>
            </a:lvl2pPr>
            <a:lvl3pPr indent="-355600" lvl="2" marL="1371600">
              <a:lnSpc>
                <a:spcPct val="90000"/>
              </a:lnSpc>
              <a:spcBef>
                <a:spcPts val="0"/>
              </a:spcBef>
              <a:spcAft>
                <a:spcPts val="0"/>
              </a:spcAft>
              <a:buClr>
                <a:schemeClr val="lt1"/>
              </a:buClr>
              <a:buSzPts val="2000"/>
              <a:buChar char="■"/>
              <a:defRPr sz="2000">
                <a:solidFill>
                  <a:schemeClr val="lt1"/>
                </a:solidFill>
              </a:defRPr>
            </a:lvl3pPr>
            <a:lvl4pPr indent="-355600" lvl="3" marL="1828800">
              <a:lnSpc>
                <a:spcPct val="90000"/>
              </a:lnSpc>
              <a:spcBef>
                <a:spcPts val="0"/>
              </a:spcBef>
              <a:spcAft>
                <a:spcPts val="0"/>
              </a:spcAft>
              <a:buClr>
                <a:schemeClr val="lt1"/>
              </a:buClr>
              <a:buSzPts val="2000"/>
              <a:buChar char="●"/>
              <a:defRPr sz="2000">
                <a:solidFill>
                  <a:schemeClr val="lt1"/>
                </a:solidFill>
              </a:defRPr>
            </a:lvl4pPr>
            <a:lvl5pPr indent="-355600" lvl="4" marL="2286000">
              <a:lnSpc>
                <a:spcPct val="90000"/>
              </a:lnSpc>
              <a:spcBef>
                <a:spcPts val="0"/>
              </a:spcBef>
              <a:spcAft>
                <a:spcPts val="0"/>
              </a:spcAft>
              <a:buClr>
                <a:schemeClr val="lt1"/>
              </a:buClr>
              <a:buSzPts val="2000"/>
              <a:buChar char="○"/>
              <a:defRPr sz="2000">
                <a:solidFill>
                  <a:schemeClr val="lt1"/>
                </a:solidFill>
              </a:defRPr>
            </a:lvl5pPr>
            <a:lvl6pPr indent="-355600" lvl="5" marL="2743200">
              <a:lnSpc>
                <a:spcPct val="90000"/>
              </a:lnSpc>
              <a:spcBef>
                <a:spcPts val="0"/>
              </a:spcBef>
              <a:spcAft>
                <a:spcPts val="0"/>
              </a:spcAft>
              <a:buClr>
                <a:schemeClr val="lt1"/>
              </a:buClr>
              <a:buSzPts val="2000"/>
              <a:buChar char="■"/>
              <a:defRPr sz="2000">
                <a:solidFill>
                  <a:schemeClr val="lt1"/>
                </a:solidFill>
              </a:defRPr>
            </a:lvl6pPr>
            <a:lvl7pPr indent="-355600" lvl="6" marL="3200400">
              <a:lnSpc>
                <a:spcPct val="90000"/>
              </a:lnSpc>
              <a:spcBef>
                <a:spcPts val="0"/>
              </a:spcBef>
              <a:spcAft>
                <a:spcPts val="0"/>
              </a:spcAft>
              <a:buClr>
                <a:schemeClr val="lt1"/>
              </a:buClr>
              <a:buSzPts val="2000"/>
              <a:buChar char="●"/>
              <a:defRPr sz="2000">
                <a:solidFill>
                  <a:schemeClr val="lt1"/>
                </a:solidFill>
              </a:defRPr>
            </a:lvl7pPr>
            <a:lvl8pPr indent="-355600" lvl="7" marL="3657600">
              <a:lnSpc>
                <a:spcPct val="90000"/>
              </a:lnSpc>
              <a:spcBef>
                <a:spcPts val="0"/>
              </a:spcBef>
              <a:spcAft>
                <a:spcPts val="0"/>
              </a:spcAft>
              <a:buClr>
                <a:schemeClr val="lt1"/>
              </a:buClr>
              <a:buSzPts val="2000"/>
              <a:buChar char="○"/>
              <a:defRPr sz="2000">
                <a:solidFill>
                  <a:schemeClr val="lt1"/>
                </a:solidFill>
              </a:defRPr>
            </a:lvl8pPr>
            <a:lvl9pPr indent="-355600" lvl="8" marL="4114800">
              <a:lnSpc>
                <a:spcPct val="90000"/>
              </a:lnSpc>
              <a:spcBef>
                <a:spcPts val="0"/>
              </a:spcBef>
              <a:spcAft>
                <a:spcPts val="0"/>
              </a:spcAft>
              <a:buClr>
                <a:schemeClr val="lt1"/>
              </a:buClr>
              <a:buSzPts val="2000"/>
              <a:buChar char="■"/>
              <a:defRPr sz="20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nd image">
  <p:cSld name="CUSTOM_2">
    <p:spTree>
      <p:nvGrpSpPr>
        <p:cNvPr id="162" name="Shape 162"/>
        <p:cNvGrpSpPr/>
        <p:nvPr/>
      </p:nvGrpSpPr>
      <p:grpSpPr>
        <a:xfrm>
          <a:off x="0" y="0"/>
          <a:ext cx="0" cy="0"/>
          <a:chOff x="0" y="0"/>
          <a:chExt cx="0" cy="0"/>
        </a:xfrm>
      </p:grpSpPr>
      <p:sp>
        <p:nvSpPr>
          <p:cNvPr id="163" name="Google Shape;163;p25"/>
          <p:cNvSpPr/>
          <p:nvPr>
            <p:ph idx="2" type="pic"/>
          </p:nvPr>
        </p:nvSpPr>
        <p:spPr>
          <a:xfrm>
            <a:off x="226500" y="2357750"/>
            <a:ext cx="8691000" cy="2559300"/>
          </a:xfrm>
          <a:prstGeom prst="rect">
            <a:avLst/>
          </a:prstGeom>
          <a:noFill/>
          <a:ln cap="flat" cmpd="sng" w="9525">
            <a:solidFill>
              <a:schemeClr val="dk1"/>
            </a:solidFill>
            <a:prstDash val="solid"/>
            <a:round/>
            <a:headEnd len="sm" w="sm" type="none"/>
            <a:tailEnd len="sm" w="sm" type="none"/>
          </a:ln>
        </p:spPr>
      </p:sp>
      <p:sp>
        <p:nvSpPr>
          <p:cNvPr id="164" name="Google Shape;164;p2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3"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166" name="Google Shape;166;p25"/>
          <p:cNvSpPr txBox="1"/>
          <p:nvPr>
            <p:ph idx="1" type="subTitle"/>
          </p:nvPr>
        </p:nvSpPr>
        <p:spPr>
          <a:xfrm>
            <a:off x="226525" y="700225"/>
            <a:ext cx="2157900" cy="15759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11200"/>
              <a:buNone/>
              <a:defRPr b="1" sz="1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5"/>
          <p:cNvSpPr txBox="1"/>
          <p:nvPr>
            <p:ph idx="4" type="body"/>
          </p:nvPr>
        </p:nvSpPr>
        <p:spPr>
          <a:xfrm>
            <a:off x="2492925" y="700283"/>
            <a:ext cx="6424500" cy="1575900"/>
          </a:xfrm>
          <a:prstGeom prst="rect">
            <a:avLst/>
          </a:prstGeom>
        </p:spPr>
        <p:txBody>
          <a:bodyPr anchorCtr="0" anchor="ctr" bIns="91425" lIns="91425" spcFirstLastPara="1" rIns="91425" wrap="square" tIns="91425">
            <a:noAutofit/>
          </a:bodyPr>
          <a:lstStyle>
            <a:lvl1pPr indent="-355600" lvl="0" marL="4572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1pPr>
            <a:lvl2pPr indent="-355600" lvl="1" marL="9144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2pPr>
            <a:lvl3pPr indent="-355600" lvl="2" marL="1371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3pPr>
            <a:lvl4pPr indent="-355600" lvl="3" marL="18288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4pPr>
            <a:lvl5pPr indent="-355600" lvl="4" marL="22860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5pPr>
            <a:lvl6pPr indent="-355600" lvl="5" marL="27432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6pPr>
            <a:lvl7pPr indent="-355600" lvl="6" marL="32004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7pPr>
            <a:lvl8pPr indent="-355600" lvl="7" marL="3657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8pPr>
            <a:lvl9pPr indent="-355600" lvl="8" marL="41148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2_1">
    <p:spTree>
      <p:nvGrpSpPr>
        <p:cNvPr id="168" name="Shape 168"/>
        <p:cNvGrpSpPr/>
        <p:nvPr/>
      </p:nvGrpSpPr>
      <p:grpSpPr>
        <a:xfrm>
          <a:off x="0" y="0"/>
          <a:ext cx="0" cy="0"/>
          <a:chOff x="0" y="0"/>
          <a:chExt cx="0" cy="0"/>
        </a:xfrm>
      </p:grpSpPr>
      <p:sp>
        <p:nvSpPr>
          <p:cNvPr id="169" name="Google Shape;169;p26"/>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0" name="Google Shape;170;p26"/>
          <p:cNvSpPr txBox="1"/>
          <p:nvPr>
            <p:ph idx="1" type="subTitle"/>
          </p:nvPr>
        </p:nvSpPr>
        <p:spPr>
          <a:xfrm>
            <a:off x="226525" y="3814125"/>
            <a:ext cx="2999100" cy="11226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_1_2">
    <p:spTree>
      <p:nvGrpSpPr>
        <p:cNvPr id="171" name="Shape 171"/>
        <p:cNvGrpSpPr/>
        <p:nvPr/>
      </p:nvGrpSpPr>
      <p:grpSpPr>
        <a:xfrm>
          <a:off x="0" y="0"/>
          <a:ext cx="0" cy="0"/>
          <a:chOff x="0" y="0"/>
          <a:chExt cx="0" cy="0"/>
        </a:xfrm>
      </p:grpSpPr>
      <p:sp>
        <p:nvSpPr>
          <p:cNvPr id="172" name="Google Shape;172;p27"/>
          <p:cNvSpPr txBox="1"/>
          <p:nvPr>
            <p:ph idx="1" type="subTitle"/>
          </p:nvPr>
        </p:nvSpPr>
        <p:spPr>
          <a:xfrm>
            <a:off x="226533"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3" name="Google Shape;173;p27"/>
          <p:cNvSpPr txBox="1"/>
          <p:nvPr>
            <p:ph idx="2" type="subTitle"/>
          </p:nvPr>
        </p:nvSpPr>
        <p:spPr>
          <a:xfrm>
            <a:off x="3091450"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4" name="Google Shape;174;p27"/>
          <p:cNvSpPr txBox="1"/>
          <p:nvPr>
            <p:ph idx="3" type="subTitle"/>
          </p:nvPr>
        </p:nvSpPr>
        <p:spPr>
          <a:xfrm>
            <a:off x="5956367"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5" name="Google Shape;175;p27"/>
          <p:cNvSpPr txBox="1"/>
          <p:nvPr>
            <p:ph idx="4" type="subTitle"/>
          </p:nvPr>
        </p:nvSpPr>
        <p:spPr>
          <a:xfrm>
            <a:off x="226533"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6" name="Google Shape;176;p27"/>
          <p:cNvSpPr txBox="1"/>
          <p:nvPr>
            <p:ph idx="5" type="subTitle"/>
          </p:nvPr>
        </p:nvSpPr>
        <p:spPr>
          <a:xfrm>
            <a:off x="3091450"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7" name="Google Shape;177;p27"/>
          <p:cNvSpPr txBox="1"/>
          <p:nvPr>
            <p:ph idx="6" type="subTitle"/>
          </p:nvPr>
        </p:nvSpPr>
        <p:spPr>
          <a:xfrm>
            <a:off x="5956367"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78" name="Google Shape;178;p27"/>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1_1">
    <p:bg>
      <p:bgPr>
        <a:solidFill>
          <a:schemeClr val="dk1"/>
        </a:solidFill>
      </p:bgPr>
    </p:bg>
    <p:spTree>
      <p:nvGrpSpPr>
        <p:cNvPr id="179" name="Shape 179"/>
        <p:cNvGrpSpPr/>
        <p:nvPr/>
      </p:nvGrpSpPr>
      <p:grpSpPr>
        <a:xfrm>
          <a:off x="0" y="0"/>
          <a:ext cx="0" cy="0"/>
          <a:chOff x="0" y="0"/>
          <a:chExt cx="0" cy="0"/>
        </a:xfrm>
      </p:grpSpPr>
      <p:sp>
        <p:nvSpPr>
          <p:cNvPr id="180" name="Google Shape;180;p28"/>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1" name="Google Shape;181;p28"/>
          <p:cNvSpPr txBox="1"/>
          <p:nvPr>
            <p:ph idx="1" type="subTitle"/>
          </p:nvPr>
        </p:nvSpPr>
        <p:spPr>
          <a:xfrm>
            <a:off x="226525" y="3814125"/>
            <a:ext cx="2999100" cy="11226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2000"/>
              <a:buNone/>
              <a:defRPr sz="2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two images">
  <p:cSld name="CUSTOM_3">
    <p:spTree>
      <p:nvGrpSpPr>
        <p:cNvPr id="182" name="Shape 182"/>
        <p:cNvGrpSpPr/>
        <p:nvPr/>
      </p:nvGrpSpPr>
      <p:grpSpPr>
        <a:xfrm>
          <a:off x="0" y="0"/>
          <a:ext cx="0" cy="0"/>
          <a:chOff x="0" y="0"/>
          <a:chExt cx="0" cy="0"/>
        </a:xfrm>
      </p:grpSpPr>
      <p:sp>
        <p:nvSpPr>
          <p:cNvPr id="183" name="Google Shape;183;p29"/>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4" name="Google Shape;184;p29"/>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185" name="Google Shape;185;p29"/>
          <p:cNvSpPr txBox="1"/>
          <p:nvPr>
            <p:ph idx="1" type="body"/>
          </p:nvPr>
        </p:nvSpPr>
        <p:spPr>
          <a:xfrm>
            <a:off x="226525" y="2080445"/>
            <a:ext cx="29247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6" name="Google Shape;186;p29"/>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87" name="Google Shape;187;p29"/>
          <p:cNvSpPr/>
          <p:nvPr>
            <p:ph idx="4" type="pic"/>
          </p:nvPr>
        </p:nvSpPr>
        <p:spPr>
          <a:xfrm>
            <a:off x="3368775" y="226625"/>
            <a:ext cx="3733800" cy="4690500"/>
          </a:xfrm>
          <a:prstGeom prst="rect">
            <a:avLst/>
          </a:prstGeom>
          <a:noFill/>
          <a:ln cap="flat" cmpd="sng" w="9525">
            <a:solidFill>
              <a:schemeClr val="dk1"/>
            </a:solidFill>
            <a:prstDash val="solid"/>
            <a:round/>
            <a:headEnd len="sm" w="sm" type="none"/>
            <a:tailEnd len="sm" w="sm" type="none"/>
          </a:ln>
        </p:spPr>
      </p:sp>
      <p:sp>
        <p:nvSpPr>
          <p:cNvPr id="188" name="Google Shape;188;p29"/>
          <p:cNvSpPr/>
          <p:nvPr>
            <p:ph idx="5" type="pic"/>
          </p:nvPr>
        </p:nvSpPr>
        <p:spPr>
          <a:xfrm>
            <a:off x="7320200" y="1391900"/>
            <a:ext cx="1597200" cy="1970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storyboards">
  <p:cSld name="CUSTOM_3_2">
    <p:spTree>
      <p:nvGrpSpPr>
        <p:cNvPr id="189" name="Shape 189"/>
        <p:cNvGrpSpPr/>
        <p:nvPr/>
      </p:nvGrpSpPr>
      <p:grpSpPr>
        <a:xfrm>
          <a:off x="0" y="0"/>
          <a:ext cx="0" cy="0"/>
          <a:chOff x="0" y="0"/>
          <a:chExt cx="0" cy="0"/>
        </a:xfrm>
      </p:grpSpPr>
      <p:sp>
        <p:nvSpPr>
          <p:cNvPr id="190" name="Google Shape;190;p30"/>
          <p:cNvSpPr/>
          <p:nvPr>
            <p:ph idx="2" type="pic"/>
          </p:nvPr>
        </p:nvSpPr>
        <p:spPr>
          <a:xfrm>
            <a:off x="-5225" y="713825"/>
            <a:ext cx="4571700" cy="2795700"/>
          </a:xfrm>
          <a:prstGeom prst="rect">
            <a:avLst/>
          </a:prstGeom>
          <a:noFill/>
          <a:ln>
            <a:noFill/>
          </a:ln>
        </p:spPr>
      </p:sp>
      <p:sp>
        <p:nvSpPr>
          <p:cNvPr id="191" name="Google Shape;191;p30"/>
          <p:cNvSpPr txBox="1"/>
          <p:nvPr>
            <p:ph type="title"/>
          </p:nvPr>
        </p:nvSpPr>
        <p:spPr>
          <a:xfrm>
            <a:off x="180475" y="3632700"/>
            <a:ext cx="42003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92" name="Google Shape;192;p30"/>
          <p:cNvSpPr txBox="1"/>
          <p:nvPr>
            <p:ph idx="1" type="body"/>
          </p:nvPr>
        </p:nvSpPr>
        <p:spPr>
          <a:xfrm>
            <a:off x="180475" y="4133502"/>
            <a:ext cx="42003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3" name="Google Shape;193;p30"/>
          <p:cNvSpPr txBox="1"/>
          <p:nvPr>
            <p:ph idx="3"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194" name="Google Shape;194;p30"/>
          <p:cNvCxnSpPr/>
          <p:nvPr/>
        </p:nvCxnSpPr>
        <p:spPr>
          <a:xfrm>
            <a:off x="4572000" y="709150"/>
            <a:ext cx="0" cy="4443300"/>
          </a:xfrm>
          <a:prstGeom prst="straightConnector1">
            <a:avLst/>
          </a:prstGeom>
          <a:noFill/>
          <a:ln cap="flat" cmpd="sng" w="9525">
            <a:solidFill>
              <a:schemeClr val="dk1"/>
            </a:solidFill>
            <a:prstDash val="solid"/>
            <a:round/>
            <a:headEnd len="med" w="med" type="none"/>
            <a:tailEnd len="med" w="med" type="none"/>
          </a:ln>
        </p:spPr>
      </p:cxnSp>
      <p:cxnSp>
        <p:nvCxnSpPr>
          <p:cNvPr id="195" name="Google Shape;195;p30"/>
          <p:cNvCxnSpPr/>
          <p:nvPr/>
        </p:nvCxnSpPr>
        <p:spPr>
          <a:xfrm rot="10800000">
            <a:off x="0" y="3514875"/>
            <a:ext cx="9152400" cy="0"/>
          </a:xfrm>
          <a:prstGeom prst="straightConnector1">
            <a:avLst/>
          </a:prstGeom>
          <a:noFill/>
          <a:ln cap="flat" cmpd="sng" w="9525">
            <a:solidFill>
              <a:schemeClr val="dk1"/>
            </a:solidFill>
            <a:prstDash val="solid"/>
            <a:round/>
            <a:headEnd len="med" w="med" type="none"/>
            <a:tailEnd len="med" w="med" type="none"/>
          </a:ln>
        </p:spPr>
      </p:cxnSp>
      <p:cxnSp>
        <p:nvCxnSpPr>
          <p:cNvPr id="196" name="Google Shape;196;p30"/>
          <p:cNvCxnSpPr/>
          <p:nvPr/>
        </p:nvCxnSpPr>
        <p:spPr>
          <a:xfrm rot="10800000">
            <a:off x="0" y="709575"/>
            <a:ext cx="9152400" cy="0"/>
          </a:xfrm>
          <a:prstGeom prst="straightConnector1">
            <a:avLst/>
          </a:prstGeom>
          <a:noFill/>
          <a:ln cap="flat" cmpd="sng" w="9525">
            <a:solidFill>
              <a:schemeClr val="dk1"/>
            </a:solidFill>
            <a:prstDash val="solid"/>
            <a:round/>
            <a:headEnd len="med" w="med" type="none"/>
            <a:tailEnd len="med" w="med" type="none"/>
          </a:ln>
        </p:spPr>
      </p:cxnSp>
      <p:sp>
        <p:nvSpPr>
          <p:cNvPr id="197" name="Google Shape;197;p30"/>
          <p:cNvSpPr/>
          <p:nvPr>
            <p:ph idx="4" type="pic"/>
          </p:nvPr>
        </p:nvSpPr>
        <p:spPr>
          <a:xfrm>
            <a:off x="4577525" y="713825"/>
            <a:ext cx="4571700" cy="2795700"/>
          </a:xfrm>
          <a:prstGeom prst="rect">
            <a:avLst/>
          </a:prstGeom>
          <a:noFill/>
          <a:ln>
            <a:noFill/>
          </a:ln>
        </p:spPr>
      </p:sp>
      <p:sp>
        <p:nvSpPr>
          <p:cNvPr id="198" name="Google Shape;198;p30"/>
          <p:cNvSpPr txBox="1"/>
          <p:nvPr>
            <p:ph idx="5" type="title"/>
          </p:nvPr>
        </p:nvSpPr>
        <p:spPr>
          <a:xfrm>
            <a:off x="4763225" y="3632700"/>
            <a:ext cx="42003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99" name="Google Shape;199;p30"/>
          <p:cNvSpPr txBox="1"/>
          <p:nvPr>
            <p:ph idx="6" type="body"/>
          </p:nvPr>
        </p:nvSpPr>
        <p:spPr>
          <a:xfrm>
            <a:off x="4763225" y="4133502"/>
            <a:ext cx="42003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_2">
    <p:spTree>
      <p:nvGrpSpPr>
        <p:cNvPr id="22" name="Shape 22"/>
        <p:cNvGrpSpPr/>
        <p:nvPr/>
      </p:nvGrpSpPr>
      <p:grpSpPr>
        <a:xfrm>
          <a:off x="0" y="0"/>
          <a:ext cx="0" cy="0"/>
          <a:chOff x="0" y="0"/>
          <a:chExt cx="0" cy="0"/>
        </a:xfrm>
      </p:grpSpPr>
      <p:sp>
        <p:nvSpPr>
          <p:cNvPr id="23" name="Google Shape;23;p4"/>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with phone">
  <p:cSld name="CUSTOM_3_1">
    <p:spTree>
      <p:nvGrpSpPr>
        <p:cNvPr id="200" name="Shape 200"/>
        <p:cNvGrpSpPr/>
        <p:nvPr/>
      </p:nvGrpSpPr>
      <p:grpSpPr>
        <a:xfrm>
          <a:off x="0" y="0"/>
          <a:ext cx="0" cy="0"/>
          <a:chOff x="0" y="0"/>
          <a:chExt cx="0" cy="0"/>
        </a:xfrm>
      </p:grpSpPr>
      <p:sp>
        <p:nvSpPr>
          <p:cNvPr id="201" name="Google Shape;201;p31"/>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2" name="Google Shape;202;p31"/>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03" name="Google Shape;203;p31"/>
          <p:cNvSpPr txBox="1"/>
          <p:nvPr>
            <p:ph idx="1" type="body"/>
          </p:nvPr>
        </p:nvSpPr>
        <p:spPr>
          <a:xfrm>
            <a:off x="226525" y="2080445"/>
            <a:ext cx="29247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4" name="Google Shape;204;p31"/>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pic>
        <p:nvPicPr>
          <p:cNvPr descr="Blank mock of a smartphone." id="205" name="Google Shape;205;p31"/>
          <p:cNvPicPr preferRelativeResize="0"/>
          <p:nvPr/>
        </p:nvPicPr>
        <p:blipFill rotWithShape="1">
          <a:blip r:embed="rId2">
            <a:alphaModFix/>
          </a:blip>
          <a:srcRect b="38736" l="0" r="0" t="0"/>
          <a:stretch/>
        </p:blipFill>
        <p:spPr>
          <a:xfrm>
            <a:off x="3882050" y="261250"/>
            <a:ext cx="4814074" cy="4882250"/>
          </a:xfrm>
          <a:prstGeom prst="rect">
            <a:avLst/>
          </a:prstGeom>
          <a:noFill/>
          <a:ln>
            <a:noFill/>
          </a:ln>
        </p:spPr>
      </p:pic>
      <p:sp>
        <p:nvSpPr>
          <p:cNvPr id="206" name="Google Shape;206;p31"/>
          <p:cNvSpPr/>
          <p:nvPr>
            <p:ph idx="4" type="pic"/>
          </p:nvPr>
        </p:nvSpPr>
        <p:spPr>
          <a:xfrm>
            <a:off x="4197575" y="512375"/>
            <a:ext cx="2847600" cy="4631100"/>
          </a:xfrm>
          <a:prstGeom prst="round2SameRect">
            <a:avLst>
              <a:gd fmla="val 12455" name="adj1"/>
              <a:gd fmla="val 0" name="adj2"/>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USTOM_4">
    <p:spTree>
      <p:nvGrpSpPr>
        <p:cNvPr id="207" name="Shape 207"/>
        <p:cNvGrpSpPr/>
        <p:nvPr/>
      </p:nvGrpSpPr>
      <p:grpSpPr>
        <a:xfrm>
          <a:off x="0" y="0"/>
          <a:ext cx="0" cy="0"/>
          <a:chOff x="0" y="0"/>
          <a:chExt cx="0" cy="0"/>
        </a:xfrm>
      </p:grpSpPr>
      <p:sp>
        <p:nvSpPr>
          <p:cNvPr id="208" name="Google Shape;208;p32"/>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9" name="Google Shape;209;p32"/>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10" name="Google Shape;210;p32"/>
          <p:cNvSpPr txBox="1"/>
          <p:nvPr>
            <p:ph idx="1" type="body"/>
          </p:nvPr>
        </p:nvSpPr>
        <p:spPr>
          <a:xfrm>
            <a:off x="226525" y="1793250"/>
            <a:ext cx="8599500" cy="1557000"/>
          </a:xfrm>
          <a:prstGeom prst="rect">
            <a:avLst/>
          </a:prstGeom>
        </p:spPr>
        <p:txBody>
          <a:bodyPr anchorCtr="0" anchor="ctr" bIns="91425" lIns="91425" spcFirstLastPara="1" rIns="91425" wrap="square" tIns="91425">
            <a:no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
        <p:nvSpPr>
          <p:cNvPr id="211" name="Google Shape;211;p32"/>
          <p:cNvSpPr txBox="1"/>
          <p:nvPr>
            <p:ph idx="3" type="body"/>
          </p:nvPr>
        </p:nvSpPr>
        <p:spPr>
          <a:xfrm>
            <a:off x="226525" y="4719800"/>
            <a:ext cx="31434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2" name="Google Shape;212;p32"/>
          <p:cNvSpPr txBox="1"/>
          <p:nvPr>
            <p:ph idx="4" type="body"/>
          </p:nvPr>
        </p:nvSpPr>
        <p:spPr>
          <a:xfrm>
            <a:off x="3590149"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3" name="Google Shape;213;p32"/>
          <p:cNvSpPr txBox="1"/>
          <p:nvPr>
            <p:ph idx="5" type="body"/>
          </p:nvPr>
        </p:nvSpPr>
        <p:spPr>
          <a:xfrm>
            <a:off x="6345974"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4_1">
    <p:spTree>
      <p:nvGrpSpPr>
        <p:cNvPr id="214" name="Shape 214"/>
        <p:cNvGrpSpPr/>
        <p:nvPr/>
      </p:nvGrpSpPr>
      <p:grpSpPr>
        <a:xfrm>
          <a:off x="0" y="0"/>
          <a:ext cx="0" cy="0"/>
          <a:chOff x="0" y="0"/>
          <a:chExt cx="0" cy="0"/>
        </a:xfrm>
      </p:grpSpPr>
      <p:sp>
        <p:nvSpPr>
          <p:cNvPr id="215" name="Google Shape;215;p33"/>
          <p:cNvSpPr txBox="1"/>
          <p:nvPr>
            <p:ph idx="1" type="body"/>
          </p:nvPr>
        </p:nvSpPr>
        <p:spPr>
          <a:xfrm>
            <a:off x="226525"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6" name="Google Shape;216;p33"/>
          <p:cNvSpPr txBox="1"/>
          <p:nvPr>
            <p:ph idx="2" type="subTitle"/>
          </p:nvPr>
        </p:nvSpPr>
        <p:spPr>
          <a:xfrm>
            <a:off x="226525"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3"/>
          <p:cNvSpPr txBox="1"/>
          <p:nvPr>
            <p:ph idx="3" type="body"/>
          </p:nvPr>
        </p:nvSpPr>
        <p:spPr>
          <a:xfrm>
            <a:off x="3235500"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8" name="Google Shape;218;p33"/>
          <p:cNvSpPr txBox="1"/>
          <p:nvPr>
            <p:ph idx="4" type="subTitle"/>
          </p:nvPr>
        </p:nvSpPr>
        <p:spPr>
          <a:xfrm>
            <a:off x="3235500"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3"/>
          <p:cNvSpPr txBox="1"/>
          <p:nvPr>
            <p:ph idx="5" type="body"/>
          </p:nvPr>
        </p:nvSpPr>
        <p:spPr>
          <a:xfrm>
            <a:off x="6153025"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0" name="Google Shape;220;p33"/>
          <p:cNvSpPr txBox="1"/>
          <p:nvPr>
            <p:ph idx="6" type="subTitle"/>
          </p:nvPr>
        </p:nvSpPr>
        <p:spPr>
          <a:xfrm>
            <a:off x="6153025"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33"/>
          <p:cNvSpPr txBox="1"/>
          <p:nvPr>
            <p:ph type="title"/>
          </p:nvPr>
        </p:nvSpPr>
        <p:spPr>
          <a:xfrm>
            <a:off x="226525" y="1793250"/>
            <a:ext cx="8599500" cy="15156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4_1_1">
    <p:spTree>
      <p:nvGrpSpPr>
        <p:cNvPr id="222" name="Shape 222"/>
        <p:cNvGrpSpPr/>
        <p:nvPr/>
      </p:nvGrpSpPr>
      <p:grpSpPr>
        <a:xfrm>
          <a:off x="0" y="0"/>
          <a:ext cx="0" cy="0"/>
          <a:chOff x="0" y="0"/>
          <a:chExt cx="0" cy="0"/>
        </a:xfrm>
      </p:grpSpPr>
      <p:sp>
        <p:nvSpPr>
          <p:cNvPr id="223" name="Google Shape;223;p34"/>
          <p:cNvSpPr txBox="1"/>
          <p:nvPr>
            <p:ph idx="1" type="body"/>
          </p:nvPr>
        </p:nvSpPr>
        <p:spPr>
          <a:xfrm>
            <a:off x="226525" y="43348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4" name="Google Shape;224;p34"/>
          <p:cNvSpPr txBox="1"/>
          <p:nvPr>
            <p:ph idx="2" type="subTitle"/>
          </p:nvPr>
        </p:nvSpPr>
        <p:spPr>
          <a:xfrm>
            <a:off x="226525" y="37128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34"/>
          <p:cNvSpPr txBox="1"/>
          <p:nvPr>
            <p:ph idx="3" type="body"/>
          </p:nvPr>
        </p:nvSpPr>
        <p:spPr>
          <a:xfrm>
            <a:off x="4841843" y="43348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6" name="Google Shape;226;p34"/>
          <p:cNvSpPr txBox="1"/>
          <p:nvPr>
            <p:ph idx="4" type="subTitle"/>
          </p:nvPr>
        </p:nvSpPr>
        <p:spPr>
          <a:xfrm>
            <a:off x="4841843" y="37128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34"/>
          <p:cNvSpPr txBox="1"/>
          <p:nvPr>
            <p:ph idx="5" type="body"/>
          </p:nvPr>
        </p:nvSpPr>
        <p:spPr>
          <a:xfrm>
            <a:off x="226525" y="27231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8" name="Google Shape;228;p34"/>
          <p:cNvSpPr txBox="1"/>
          <p:nvPr>
            <p:ph idx="6" type="subTitle"/>
          </p:nvPr>
        </p:nvSpPr>
        <p:spPr>
          <a:xfrm>
            <a:off x="226525" y="21011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34"/>
          <p:cNvSpPr txBox="1"/>
          <p:nvPr>
            <p:ph idx="7" type="body"/>
          </p:nvPr>
        </p:nvSpPr>
        <p:spPr>
          <a:xfrm>
            <a:off x="4841843" y="27231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0" name="Google Shape;230;p34"/>
          <p:cNvSpPr txBox="1"/>
          <p:nvPr>
            <p:ph idx="8" type="subTitle"/>
          </p:nvPr>
        </p:nvSpPr>
        <p:spPr>
          <a:xfrm>
            <a:off x="4841843" y="21011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4"/>
          <p:cNvSpPr txBox="1"/>
          <p:nvPr>
            <p:ph type="title"/>
          </p:nvPr>
        </p:nvSpPr>
        <p:spPr>
          <a:xfrm>
            <a:off x="226525" y="433125"/>
            <a:ext cx="8599500" cy="15156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2" name="Shape 232"/>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BLANK_1">
    <p:spTree>
      <p:nvGrpSpPr>
        <p:cNvPr id="233" name="Shape 233"/>
        <p:cNvGrpSpPr/>
        <p:nvPr/>
      </p:nvGrpSpPr>
      <p:grpSpPr>
        <a:xfrm>
          <a:off x="0" y="0"/>
          <a:ext cx="0" cy="0"/>
          <a:chOff x="0" y="0"/>
          <a:chExt cx="0" cy="0"/>
        </a:xfrm>
      </p:grpSpPr>
      <p:sp>
        <p:nvSpPr>
          <p:cNvPr id="234" name="Google Shape;234;p36"/>
          <p:cNvSpPr/>
          <p:nvPr>
            <p:ph idx="2" type="pic"/>
          </p:nvPr>
        </p:nvSpPr>
        <p:spPr>
          <a:xfrm>
            <a:off x="0" y="0"/>
            <a:ext cx="9144000" cy="5143500"/>
          </a:xfrm>
          <a:prstGeom prst="rect">
            <a:avLst/>
          </a:prstGeom>
          <a:noFill/>
          <a:ln>
            <a:noFill/>
          </a:ln>
        </p:spPr>
      </p:sp>
      <p:sp>
        <p:nvSpPr>
          <p:cNvPr id="235" name="Google Shape;23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8" name="Google Shape;238;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40" name="Shape 240"/>
        <p:cNvGrpSpPr/>
        <p:nvPr/>
      </p:nvGrpSpPr>
      <p:grpSpPr>
        <a:xfrm>
          <a:off x="0" y="0"/>
          <a:ext cx="0" cy="0"/>
          <a:chOff x="0" y="0"/>
          <a:chExt cx="0" cy="0"/>
        </a:xfrm>
      </p:grpSpPr>
      <p:sp>
        <p:nvSpPr>
          <p:cNvPr id="241" name="Google Shape;241;p3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42" name="Google Shape;24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2">
    <p:spTree>
      <p:nvGrpSpPr>
        <p:cNvPr id="243" name="Shape 243"/>
        <p:cNvGrpSpPr/>
        <p:nvPr/>
      </p:nvGrpSpPr>
      <p:grpSpPr>
        <a:xfrm>
          <a:off x="0" y="0"/>
          <a:ext cx="0" cy="0"/>
          <a:chOff x="0" y="0"/>
          <a:chExt cx="0" cy="0"/>
        </a:xfrm>
      </p:grpSpPr>
      <p:sp>
        <p:nvSpPr>
          <p:cNvPr id="244" name="Google Shape;244;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46" name="Google Shape;246;p3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7" name="Google Shape;247;p3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8" name="Google Shape;24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_2">
    <p:spTree>
      <p:nvGrpSpPr>
        <p:cNvPr id="249" name="Shape 249"/>
        <p:cNvGrpSpPr/>
        <p:nvPr/>
      </p:nvGrpSpPr>
      <p:grpSpPr>
        <a:xfrm>
          <a:off x="0" y="0"/>
          <a:ext cx="0" cy="0"/>
          <a:chOff x="0" y="0"/>
          <a:chExt cx="0" cy="0"/>
        </a:xfrm>
      </p:grpSpPr>
      <p:sp>
        <p:nvSpPr>
          <p:cNvPr id="250" name="Google Shape;250;p40"/>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1" name="Google Shape;251;p40"/>
          <p:cNvSpPr/>
          <p:nvPr>
            <p:ph idx="2" type="pic"/>
          </p:nvPr>
        </p:nvSpPr>
        <p:spPr>
          <a:xfrm>
            <a:off x="4804825" y="1133300"/>
            <a:ext cx="4027500" cy="2392800"/>
          </a:xfrm>
          <a:prstGeom prst="rect">
            <a:avLst/>
          </a:prstGeom>
          <a:noFill/>
          <a:ln>
            <a:noFill/>
          </a:ln>
        </p:spPr>
      </p:sp>
      <p:sp>
        <p:nvSpPr>
          <p:cNvPr id="252" name="Google Shape;252;p40"/>
          <p:cNvSpPr/>
          <p:nvPr>
            <p:ph idx="3" type="pic"/>
          </p:nvPr>
        </p:nvSpPr>
        <p:spPr>
          <a:xfrm>
            <a:off x="311725" y="1133300"/>
            <a:ext cx="4027500" cy="2392800"/>
          </a:xfrm>
          <a:prstGeom prst="rect">
            <a:avLst/>
          </a:prstGeom>
          <a:noFill/>
          <a:ln>
            <a:noFill/>
          </a:ln>
        </p:spPr>
      </p:sp>
      <p:sp>
        <p:nvSpPr>
          <p:cNvPr id="253" name="Google Shape;253;p40"/>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4" name="Google Shape;25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6" name="Google Shape;256;p40"/>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7" name="Google Shape;257;p40"/>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1_1">
    <p:spTree>
      <p:nvGrpSpPr>
        <p:cNvPr id="26" name="Shape 26"/>
        <p:cNvGrpSpPr/>
        <p:nvPr/>
      </p:nvGrpSpPr>
      <p:grpSpPr>
        <a:xfrm>
          <a:off x="0" y="0"/>
          <a:ext cx="0" cy="0"/>
          <a:chOff x="0" y="0"/>
          <a:chExt cx="0" cy="0"/>
        </a:xfrm>
      </p:grpSpPr>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5"/>
          <p:cNvSpPr txBox="1"/>
          <p:nvPr>
            <p:ph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226525" y="2857625"/>
            <a:ext cx="4458900" cy="20889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_1">
    <p:spTree>
      <p:nvGrpSpPr>
        <p:cNvPr id="258" name="Shape 258"/>
        <p:cNvGrpSpPr/>
        <p:nvPr/>
      </p:nvGrpSpPr>
      <p:grpSpPr>
        <a:xfrm>
          <a:off x="0" y="0"/>
          <a:ext cx="0" cy="0"/>
          <a:chOff x="0" y="0"/>
          <a:chExt cx="0" cy="0"/>
        </a:xfrm>
      </p:grpSpPr>
      <p:sp>
        <p:nvSpPr>
          <p:cNvPr id="259" name="Google Shape;259;p41"/>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0" name="Google Shape;260;p41"/>
          <p:cNvSpPr/>
          <p:nvPr>
            <p:ph idx="2" type="pic"/>
          </p:nvPr>
        </p:nvSpPr>
        <p:spPr>
          <a:xfrm>
            <a:off x="6205225" y="1128325"/>
            <a:ext cx="2627100" cy="2273100"/>
          </a:xfrm>
          <a:prstGeom prst="rect">
            <a:avLst/>
          </a:prstGeom>
          <a:noFill/>
          <a:ln>
            <a:noFill/>
          </a:ln>
        </p:spPr>
      </p:sp>
      <p:sp>
        <p:nvSpPr>
          <p:cNvPr id="261" name="Google Shape;261;p41"/>
          <p:cNvSpPr/>
          <p:nvPr>
            <p:ph idx="3" type="pic"/>
          </p:nvPr>
        </p:nvSpPr>
        <p:spPr>
          <a:xfrm>
            <a:off x="311725" y="1128325"/>
            <a:ext cx="2627100" cy="2273100"/>
          </a:xfrm>
          <a:prstGeom prst="rect">
            <a:avLst/>
          </a:prstGeom>
          <a:noFill/>
          <a:ln>
            <a:noFill/>
          </a:ln>
        </p:spPr>
      </p:sp>
      <p:sp>
        <p:nvSpPr>
          <p:cNvPr id="262" name="Google Shape;262;p41"/>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3" name="Google Shape;263;p41"/>
          <p:cNvSpPr/>
          <p:nvPr>
            <p:ph idx="5" type="pic"/>
          </p:nvPr>
        </p:nvSpPr>
        <p:spPr>
          <a:xfrm>
            <a:off x="3255250" y="1128325"/>
            <a:ext cx="2627100" cy="2273100"/>
          </a:xfrm>
          <a:prstGeom prst="rect">
            <a:avLst/>
          </a:prstGeom>
          <a:noFill/>
          <a:ln>
            <a:noFill/>
          </a:ln>
        </p:spPr>
      </p:sp>
      <p:sp>
        <p:nvSpPr>
          <p:cNvPr id="264" name="Google Shape;264;p41"/>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5" name="Google Shape;26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41"/>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8" name="Google Shape;268;p41"/>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9" name="Google Shape;269;p41"/>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30" name="Shape 30"/>
        <p:cNvGrpSpPr/>
        <p:nvPr/>
      </p:nvGrpSpPr>
      <p:grpSpPr>
        <a:xfrm>
          <a:off x="0" y="0"/>
          <a:ext cx="0" cy="0"/>
          <a:chOff x="0" y="0"/>
          <a:chExt cx="0" cy="0"/>
        </a:xfrm>
      </p:grpSpPr>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6"/>
          <p:cNvSpPr txBox="1"/>
          <p:nvPr>
            <p:ph idx="1" type="body"/>
          </p:nvPr>
        </p:nvSpPr>
        <p:spPr>
          <a:xfrm>
            <a:off x="6325910" y="2621103"/>
            <a:ext cx="2612700" cy="2201100"/>
          </a:xfrm>
          <a:prstGeom prst="rect">
            <a:avLst/>
          </a:prstGeom>
        </p:spPr>
        <p:txBody>
          <a:bodyPr anchorCtr="0" anchor="ctr" bIns="91425" lIns="91425" spcFirstLastPara="1" rIns="91425" wrap="square" tIns="91425">
            <a:noAutofit/>
          </a:bodyPr>
          <a:lstStyle>
            <a:lvl1pPr indent="-330200" lvl="0" marL="457200" algn="r">
              <a:spcBef>
                <a:spcPts val="0"/>
              </a:spcBef>
              <a:spcAft>
                <a:spcPts val="0"/>
              </a:spcAft>
              <a:buSzPts val="1600"/>
              <a:buFont typeface="Inter Medium"/>
              <a:buChar char="●"/>
              <a:defRPr sz="1600">
                <a:latin typeface="Inter Medium"/>
                <a:ea typeface="Inter Medium"/>
                <a:cs typeface="Inter Medium"/>
                <a:sym typeface="Inter Medium"/>
              </a:defRPr>
            </a:lvl1pPr>
            <a:lvl2pPr indent="-330200" lvl="1" marL="914400" algn="r">
              <a:spcBef>
                <a:spcPts val="0"/>
              </a:spcBef>
              <a:spcAft>
                <a:spcPts val="0"/>
              </a:spcAft>
              <a:buSzPts val="1600"/>
              <a:buFont typeface="Inter Medium"/>
              <a:buChar char="○"/>
              <a:defRPr sz="1600">
                <a:latin typeface="Inter Medium"/>
                <a:ea typeface="Inter Medium"/>
                <a:cs typeface="Inter Medium"/>
                <a:sym typeface="Inter Medium"/>
              </a:defRPr>
            </a:lvl2pPr>
            <a:lvl3pPr indent="-330200" lvl="2" marL="1371600" algn="r">
              <a:spcBef>
                <a:spcPts val="0"/>
              </a:spcBef>
              <a:spcAft>
                <a:spcPts val="0"/>
              </a:spcAft>
              <a:buSzPts val="1600"/>
              <a:buFont typeface="Inter Medium"/>
              <a:buChar char="■"/>
              <a:defRPr sz="1600">
                <a:latin typeface="Inter Medium"/>
                <a:ea typeface="Inter Medium"/>
                <a:cs typeface="Inter Medium"/>
                <a:sym typeface="Inter Medium"/>
              </a:defRPr>
            </a:lvl3pPr>
            <a:lvl4pPr indent="-330200" lvl="3" marL="1828800" algn="r">
              <a:spcBef>
                <a:spcPts val="0"/>
              </a:spcBef>
              <a:spcAft>
                <a:spcPts val="0"/>
              </a:spcAft>
              <a:buSzPts val="1600"/>
              <a:buFont typeface="Inter Medium"/>
              <a:buChar char="●"/>
              <a:defRPr sz="1600">
                <a:latin typeface="Inter Medium"/>
                <a:ea typeface="Inter Medium"/>
                <a:cs typeface="Inter Medium"/>
                <a:sym typeface="Inter Medium"/>
              </a:defRPr>
            </a:lvl4pPr>
            <a:lvl5pPr indent="-330200" lvl="4" marL="2286000" algn="r">
              <a:spcBef>
                <a:spcPts val="0"/>
              </a:spcBef>
              <a:spcAft>
                <a:spcPts val="0"/>
              </a:spcAft>
              <a:buSzPts val="1600"/>
              <a:buFont typeface="Inter Medium"/>
              <a:buChar char="○"/>
              <a:defRPr sz="1600">
                <a:latin typeface="Inter Medium"/>
                <a:ea typeface="Inter Medium"/>
                <a:cs typeface="Inter Medium"/>
                <a:sym typeface="Inter Medium"/>
              </a:defRPr>
            </a:lvl5pPr>
            <a:lvl6pPr indent="-330200" lvl="5" marL="2743200" algn="r">
              <a:spcBef>
                <a:spcPts val="0"/>
              </a:spcBef>
              <a:spcAft>
                <a:spcPts val="0"/>
              </a:spcAft>
              <a:buSzPts val="1600"/>
              <a:buFont typeface="Inter Medium"/>
              <a:buChar char="■"/>
              <a:defRPr sz="1600">
                <a:latin typeface="Inter Medium"/>
                <a:ea typeface="Inter Medium"/>
                <a:cs typeface="Inter Medium"/>
                <a:sym typeface="Inter Medium"/>
              </a:defRPr>
            </a:lvl6pPr>
            <a:lvl7pPr indent="-330200" lvl="6" marL="3200400" algn="r">
              <a:spcBef>
                <a:spcPts val="0"/>
              </a:spcBef>
              <a:spcAft>
                <a:spcPts val="0"/>
              </a:spcAft>
              <a:buSzPts val="1600"/>
              <a:buFont typeface="Inter Medium"/>
              <a:buChar char="●"/>
              <a:defRPr sz="1600">
                <a:latin typeface="Inter Medium"/>
                <a:ea typeface="Inter Medium"/>
                <a:cs typeface="Inter Medium"/>
                <a:sym typeface="Inter Medium"/>
              </a:defRPr>
            </a:lvl7pPr>
            <a:lvl8pPr indent="-330200" lvl="7" marL="3657600" algn="r">
              <a:spcBef>
                <a:spcPts val="0"/>
              </a:spcBef>
              <a:spcAft>
                <a:spcPts val="0"/>
              </a:spcAft>
              <a:buSzPts val="1600"/>
              <a:buFont typeface="Inter Medium"/>
              <a:buChar char="○"/>
              <a:defRPr sz="1600">
                <a:latin typeface="Inter Medium"/>
                <a:ea typeface="Inter Medium"/>
                <a:cs typeface="Inter Medium"/>
                <a:sym typeface="Inter Medium"/>
              </a:defRPr>
            </a:lvl8pPr>
            <a:lvl9pPr indent="-330200" lvl="8" marL="4114800" algn="r">
              <a:spcBef>
                <a:spcPts val="0"/>
              </a:spcBef>
              <a:spcAft>
                <a:spcPts val="0"/>
              </a:spcAft>
              <a:buSzPts val="1600"/>
              <a:buFont typeface="Inter Medium"/>
              <a:buChar char="■"/>
              <a:defRPr sz="1600">
                <a:latin typeface="Inter Medium"/>
                <a:ea typeface="Inter Medium"/>
                <a:cs typeface="Inter Medium"/>
                <a:sym typeface="Inter Medium"/>
              </a:defRPr>
            </a:lvl9pPr>
          </a:lstStyle>
          <a:p/>
        </p:txBody>
      </p:sp>
      <p:sp>
        <p:nvSpPr>
          <p:cNvPr id="33" name="Google Shape;33;p6"/>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35" name="Google Shape;35;p6"/>
          <p:cNvSpPr txBox="1"/>
          <p:nvPr>
            <p:ph idx="3" type="body"/>
          </p:nvPr>
        </p:nvSpPr>
        <p:spPr>
          <a:xfrm>
            <a:off x="226525" y="2621103"/>
            <a:ext cx="336600" cy="2201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Font typeface="Inter Medium"/>
              <a:buChar char="●"/>
              <a:defRPr sz="1600">
                <a:latin typeface="Inter Medium"/>
                <a:ea typeface="Inter Medium"/>
                <a:cs typeface="Inter Medium"/>
                <a:sym typeface="Inter Medium"/>
              </a:defRPr>
            </a:lvl1pPr>
            <a:lvl2pPr indent="-330200" lvl="1" marL="914400">
              <a:spcBef>
                <a:spcPts val="0"/>
              </a:spcBef>
              <a:spcAft>
                <a:spcPts val="0"/>
              </a:spcAft>
              <a:buSzPts val="1600"/>
              <a:buFont typeface="Inter Medium"/>
              <a:buChar char="○"/>
              <a:defRPr sz="1600">
                <a:latin typeface="Inter Medium"/>
                <a:ea typeface="Inter Medium"/>
                <a:cs typeface="Inter Medium"/>
                <a:sym typeface="Inter Medium"/>
              </a:defRPr>
            </a:lvl2pPr>
            <a:lvl3pPr indent="-330200" lvl="2" marL="1371600">
              <a:spcBef>
                <a:spcPts val="0"/>
              </a:spcBef>
              <a:spcAft>
                <a:spcPts val="0"/>
              </a:spcAft>
              <a:buSzPts val="1600"/>
              <a:buFont typeface="Inter Medium"/>
              <a:buChar char="■"/>
              <a:defRPr sz="1600">
                <a:latin typeface="Inter Medium"/>
                <a:ea typeface="Inter Medium"/>
                <a:cs typeface="Inter Medium"/>
                <a:sym typeface="Inter Medium"/>
              </a:defRPr>
            </a:lvl3pPr>
            <a:lvl4pPr indent="-330200" lvl="3" marL="1828800">
              <a:spcBef>
                <a:spcPts val="0"/>
              </a:spcBef>
              <a:spcAft>
                <a:spcPts val="0"/>
              </a:spcAft>
              <a:buSzPts val="1600"/>
              <a:buFont typeface="Inter Medium"/>
              <a:buChar char="●"/>
              <a:defRPr sz="1600">
                <a:latin typeface="Inter Medium"/>
                <a:ea typeface="Inter Medium"/>
                <a:cs typeface="Inter Medium"/>
                <a:sym typeface="Inter Medium"/>
              </a:defRPr>
            </a:lvl4pPr>
            <a:lvl5pPr indent="-330200" lvl="4" marL="2286000">
              <a:spcBef>
                <a:spcPts val="0"/>
              </a:spcBef>
              <a:spcAft>
                <a:spcPts val="0"/>
              </a:spcAft>
              <a:buSzPts val="1600"/>
              <a:buFont typeface="Inter Medium"/>
              <a:buChar char="○"/>
              <a:defRPr sz="1600">
                <a:latin typeface="Inter Medium"/>
                <a:ea typeface="Inter Medium"/>
                <a:cs typeface="Inter Medium"/>
                <a:sym typeface="Inter Medium"/>
              </a:defRPr>
            </a:lvl5pPr>
            <a:lvl6pPr indent="-330200" lvl="5" marL="2743200">
              <a:spcBef>
                <a:spcPts val="0"/>
              </a:spcBef>
              <a:spcAft>
                <a:spcPts val="0"/>
              </a:spcAft>
              <a:buSzPts val="1600"/>
              <a:buFont typeface="Inter Medium"/>
              <a:buChar char="■"/>
              <a:defRPr sz="1600">
                <a:latin typeface="Inter Medium"/>
                <a:ea typeface="Inter Medium"/>
                <a:cs typeface="Inter Medium"/>
                <a:sym typeface="Inter Medium"/>
              </a:defRPr>
            </a:lvl6pPr>
            <a:lvl7pPr indent="-330200" lvl="6" marL="3200400">
              <a:spcBef>
                <a:spcPts val="0"/>
              </a:spcBef>
              <a:spcAft>
                <a:spcPts val="0"/>
              </a:spcAft>
              <a:buSzPts val="1600"/>
              <a:buFont typeface="Inter Medium"/>
              <a:buChar char="●"/>
              <a:defRPr sz="1600">
                <a:latin typeface="Inter Medium"/>
                <a:ea typeface="Inter Medium"/>
                <a:cs typeface="Inter Medium"/>
                <a:sym typeface="Inter Medium"/>
              </a:defRPr>
            </a:lvl7pPr>
            <a:lvl8pPr indent="-330200" lvl="7" marL="3657600">
              <a:spcBef>
                <a:spcPts val="0"/>
              </a:spcBef>
              <a:spcAft>
                <a:spcPts val="0"/>
              </a:spcAft>
              <a:buSzPts val="1600"/>
              <a:buFont typeface="Inter Medium"/>
              <a:buChar char="○"/>
              <a:defRPr sz="1600">
                <a:latin typeface="Inter Medium"/>
                <a:ea typeface="Inter Medium"/>
                <a:cs typeface="Inter Medium"/>
                <a:sym typeface="Inter Medium"/>
              </a:defRPr>
            </a:lvl8pPr>
            <a:lvl9pPr indent="-330200" lvl="8" marL="4114800">
              <a:spcBef>
                <a:spcPts val="0"/>
              </a:spcBef>
              <a:spcAft>
                <a:spcPts val="0"/>
              </a:spcAft>
              <a:buSzPts val="1600"/>
              <a:buFont typeface="Inter Medium"/>
              <a:buChar char="■"/>
              <a:defRPr sz="1600">
                <a:latin typeface="Inter Medium"/>
                <a:ea typeface="Inter Medium"/>
                <a:cs typeface="Inter Medium"/>
                <a:sym typeface="Inter Medium"/>
              </a:defRPr>
            </a:lvl9pPr>
          </a:lstStyle>
          <a:p/>
        </p:txBody>
      </p:sp>
      <p:sp>
        <p:nvSpPr>
          <p:cNvPr id="36" name="Google Shape;36;p6"/>
          <p:cNvSpPr txBox="1"/>
          <p:nvPr>
            <p:ph idx="4" type="title"/>
          </p:nvPr>
        </p:nvSpPr>
        <p:spPr>
          <a:xfrm>
            <a:off x="226525" y="571800"/>
            <a:ext cx="52614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dk1"/>
        </a:solidFill>
      </p:bgPr>
    </p:bg>
    <p:spTree>
      <p:nvGrpSpPr>
        <p:cNvPr id="37" name="Shape 37"/>
        <p:cNvGrpSpPr/>
        <p:nvPr/>
      </p:nvGrpSpPr>
      <p:grpSpPr>
        <a:xfrm>
          <a:off x="0" y="0"/>
          <a:ext cx="0" cy="0"/>
          <a:chOff x="0" y="0"/>
          <a:chExt cx="0" cy="0"/>
        </a:xfrm>
      </p:grpSpPr>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txBox="1"/>
          <p:nvPr>
            <p:ph type="title"/>
          </p:nvPr>
        </p:nvSpPr>
        <p:spPr>
          <a:xfrm>
            <a:off x="226525" y="2581610"/>
            <a:ext cx="8691000" cy="2374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AND_BODY_2">
    <p:bg>
      <p:bgPr>
        <a:solidFill>
          <a:schemeClr val="lt1"/>
        </a:solidFill>
      </p:bgPr>
    </p:bg>
    <p:spTree>
      <p:nvGrpSpPr>
        <p:cNvPr id="40" name="Shape 40"/>
        <p:cNvGrpSpPr/>
        <p:nvPr/>
      </p:nvGrpSpPr>
      <p:grpSpPr>
        <a:xfrm>
          <a:off x="0" y="0"/>
          <a:ext cx="0" cy="0"/>
          <a:chOff x="0" y="0"/>
          <a:chExt cx="0" cy="0"/>
        </a:xfrm>
      </p:grpSpPr>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8"/>
          <p:cNvSpPr txBox="1"/>
          <p:nvPr>
            <p:ph type="title"/>
          </p:nvPr>
        </p:nvSpPr>
        <p:spPr>
          <a:xfrm>
            <a:off x="226525" y="248960"/>
            <a:ext cx="8691000" cy="2374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TITLE_AND_BODY_1">
    <p:bg>
      <p:bgPr>
        <a:solidFill>
          <a:schemeClr val="dk1"/>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9"/>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6" name="Google Shape;46;p9"/>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body"/>
          </p:nvPr>
        </p:nvSpPr>
        <p:spPr>
          <a:xfrm>
            <a:off x="246325" y="2591450"/>
            <a:ext cx="7587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48" name="Google Shape;48;p9"/>
          <p:cNvSpPr txBox="1"/>
          <p:nvPr>
            <p:ph idx="3" type="body"/>
          </p:nvPr>
        </p:nvSpPr>
        <p:spPr>
          <a:xfrm>
            <a:off x="1077200" y="2591450"/>
            <a:ext cx="78045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hree storyboards" type="twoColTx">
  <p:cSld name="TITLE_AND_TWO_COLUMNS">
    <p:bg>
      <p:bgPr>
        <a:solidFill>
          <a:schemeClr val="dk1"/>
        </a:solidFill>
      </p:bgPr>
    </p:bg>
    <p:spTree>
      <p:nvGrpSpPr>
        <p:cNvPr id="49" name="Shape 49"/>
        <p:cNvGrpSpPr/>
        <p:nvPr/>
      </p:nvGrpSpPr>
      <p:grpSpPr>
        <a:xfrm>
          <a:off x="0" y="0"/>
          <a:ext cx="0" cy="0"/>
          <a:chOff x="0" y="0"/>
          <a:chExt cx="0" cy="0"/>
        </a:xfrm>
      </p:grpSpPr>
      <p:sp>
        <p:nvSpPr>
          <p:cNvPr id="50" name="Google Shape;50;p10"/>
          <p:cNvSpPr/>
          <p:nvPr>
            <p:ph idx="2" type="pic"/>
          </p:nvPr>
        </p:nvSpPr>
        <p:spPr>
          <a:xfrm>
            <a:off x="-5225" y="709575"/>
            <a:ext cx="3048600" cy="2805300"/>
          </a:xfrm>
          <a:prstGeom prst="rect">
            <a:avLst/>
          </a:prstGeom>
          <a:noFill/>
          <a:ln>
            <a:noFill/>
          </a:ln>
        </p:spPr>
      </p:sp>
      <p:sp>
        <p:nvSpPr>
          <p:cNvPr id="51" name="Google Shape;51;p10"/>
          <p:cNvSpPr txBox="1"/>
          <p:nvPr>
            <p:ph type="title"/>
          </p:nvPr>
        </p:nvSpPr>
        <p:spPr>
          <a:xfrm>
            <a:off x="1569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52" name="Google Shape;52;p10"/>
          <p:cNvSpPr txBox="1"/>
          <p:nvPr>
            <p:ph idx="1" type="body"/>
          </p:nvPr>
        </p:nvSpPr>
        <p:spPr>
          <a:xfrm>
            <a:off x="1569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0"/>
          <p:cNvSpPr txBox="1"/>
          <p:nvPr>
            <p:ph idx="3" type="title"/>
          </p:nvPr>
        </p:nvSpPr>
        <p:spPr>
          <a:xfrm>
            <a:off x="32086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55" name="Google Shape;55;p10"/>
          <p:cNvSpPr txBox="1"/>
          <p:nvPr>
            <p:ph idx="4" type="body"/>
          </p:nvPr>
        </p:nvSpPr>
        <p:spPr>
          <a:xfrm>
            <a:off x="32086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56" name="Google Shape;56;p10"/>
          <p:cNvSpPr txBox="1"/>
          <p:nvPr>
            <p:ph idx="5" type="title"/>
          </p:nvPr>
        </p:nvSpPr>
        <p:spPr>
          <a:xfrm>
            <a:off x="62689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57" name="Google Shape;57;p10"/>
          <p:cNvSpPr txBox="1"/>
          <p:nvPr>
            <p:ph idx="6" type="body"/>
          </p:nvPr>
        </p:nvSpPr>
        <p:spPr>
          <a:xfrm>
            <a:off x="62689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58" name="Google Shape;58;p10"/>
          <p:cNvSpPr/>
          <p:nvPr>
            <p:ph idx="7" type="pic"/>
          </p:nvPr>
        </p:nvSpPr>
        <p:spPr>
          <a:xfrm>
            <a:off x="3053763" y="709575"/>
            <a:ext cx="3031800" cy="2805300"/>
          </a:xfrm>
          <a:prstGeom prst="rect">
            <a:avLst/>
          </a:prstGeom>
          <a:noFill/>
          <a:ln>
            <a:noFill/>
          </a:ln>
        </p:spPr>
      </p:sp>
      <p:sp>
        <p:nvSpPr>
          <p:cNvPr id="59" name="Google Shape;59;p10"/>
          <p:cNvSpPr/>
          <p:nvPr>
            <p:ph idx="8" type="pic"/>
          </p:nvPr>
        </p:nvSpPr>
        <p:spPr>
          <a:xfrm>
            <a:off x="6095475" y="709575"/>
            <a:ext cx="3048600" cy="2805300"/>
          </a:xfrm>
          <a:prstGeom prst="rect">
            <a:avLst/>
          </a:prstGeom>
          <a:noFill/>
          <a:ln>
            <a:noFill/>
          </a:ln>
        </p:spPr>
      </p:sp>
      <p:cxnSp>
        <p:nvCxnSpPr>
          <p:cNvPr id="60" name="Google Shape;60;p10"/>
          <p:cNvCxnSpPr/>
          <p:nvPr/>
        </p:nvCxnSpPr>
        <p:spPr>
          <a:xfrm>
            <a:off x="3048525" y="703650"/>
            <a:ext cx="0" cy="4448700"/>
          </a:xfrm>
          <a:prstGeom prst="straightConnector1">
            <a:avLst/>
          </a:prstGeom>
          <a:noFill/>
          <a:ln cap="flat" cmpd="sng" w="9525">
            <a:solidFill>
              <a:schemeClr val="lt1"/>
            </a:solidFill>
            <a:prstDash val="solid"/>
            <a:round/>
            <a:headEnd len="med" w="med" type="none"/>
            <a:tailEnd len="med" w="med" type="none"/>
          </a:ln>
        </p:spPr>
      </p:cxnSp>
      <p:cxnSp>
        <p:nvCxnSpPr>
          <p:cNvPr id="61" name="Google Shape;61;p10"/>
          <p:cNvCxnSpPr/>
          <p:nvPr/>
        </p:nvCxnSpPr>
        <p:spPr>
          <a:xfrm>
            <a:off x="6090575" y="703650"/>
            <a:ext cx="0" cy="4448700"/>
          </a:xfrm>
          <a:prstGeom prst="straightConnector1">
            <a:avLst/>
          </a:prstGeom>
          <a:noFill/>
          <a:ln cap="flat" cmpd="sng" w="9525">
            <a:solidFill>
              <a:schemeClr val="lt1"/>
            </a:solidFill>
            <a:prstDash val="solid"/>
            <a:round/>
            <a:headEnd len="med" w="med" type="none"/>
            <a:tailEnd len="med" w="med" type="none"/>
          </a:ln>
        </p:spPr>
      </p:cxnSp>
      <p:cxnSp>
        <p:nvCxnSpPr>
          <p:cNvPr id="62" name="Google Shape;62;p10"/>
          <p:cNvCxnSpPr/>
          <p:nvPr/>
        </p:nvCxnSpPr>
        <p:spPr>
          <a:xfrm rot="10800000">
            <a:off x="0" y="3520200"/>
            <a:ext cx="9152400" cy="0"/>
          </a:xfrm>
          <a:prstGeom prst="straightConnector1">
            <a:avLst/>
          </a:prstGeom>
          <a:noFill/>
          <a:ln cap="flat" cmpd="sng" w="9525">
            <a:solidFill>
              <a:schemeClr val="lt1"/>
            </a:solidFill>
            <a:prstDash val="solid"/>
            <a:round/>
            <a:headEnd len="med" w="med" type="none"/>
            <a:tailEnd len="med" w="med" type="none"/>
          </a:ln>
        </p:spPr>
      </p:cxnSp>
      <p:cxnSp>
        <p:nvCxnSpPr>
          <p:cNvPr id="63" name="Google Shape;63;p10"/>
          <p:cNvCxnSpPr/>
          <p:nvPr/>
        </p:nvCxnSpPr>
        <p:spPr>
          <a:xfrm rot="10800000">
            <a:off x="0" y="704725"/>
            <a:ext cx="9152400" cy="0"/>
          </a:xfrm>
          <a:prstGeom prst="straightConnector1">
            <a:avLst/>
          </a:prstGeom>
          <a:noFill/>
          <a:ln cap="flat" cmpd="sng" w="9525">
            <a:solidFill>
              <a:schemeClr val="lt1"/>
            </a:solidFill>
            <a:prstDash val="solid"/>
            <a:round/>
            <a:headEnd len="med" w="med" type="none"/>
            <a:tailEnd len="med" w="med" type="none"/>
          </a:ln>
        </p:spPr>
      </p:cxnSp>
      <p:sp>
        <p:nvSpPr>
          <p:cNvPr id="64" name="Google Shape;64;p10"/>
          <p:cNvSpPr txBox="1"/>
          <p:nvPr>
            <p:ph idx="9"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1pPr>
            <a:lvl2pPr lvl="1">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2pPr>
            <a:lvl3pPr lvl="2">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3pPr>
            <a:lvl4pPr lvl="3">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4pPr>
            <a:lvl5pPr lvl="4">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5pPr>
            <a:lvl6pPr lvl="5">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6pPr>
            <a:lvl7pPr lvl="6">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7pPr>
            <a:lvl8pPr lvl="7">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8pPr>
            <a:lvl9pPr lvl="8">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indent="-317500" lvl="1" marL="9144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cloud.google.com/application/web3/faucet/ethereum/sepolia" TargetMode="External"/><Relationship Id="rId4" Type="http://schemas.openxmlformats.org/officeDocument/2006/relationships/hyperlink" Target="https://app.passport.xyz/#/" TargetMode="External"/><Relationship Id="rId5" Type="http://schemas.openxmlformats.org/officeDocument/2006/relationships/hyperlink" Target="https://github.com/Salekin-Nabil/Blockchain-Based-Ballot/tree/main" TargetMode="External"/><Relationship Id="rId6" Type="http://schemas.openxmlformats.org/officeDocument/2006/relationships/hyperlink" Target="https://sepolia-faucet.pk910.de/%2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cloud.google.com/application/web3/faucet/ethereum/sepolia" TargetMode="External"/><Relationship Id="rId4" Type="http://schemas.openxmlformats.org/officeDocument/2006/relationships/hyperlink" Target="https://cloud.google.com/application/web3/faucet/ethereum/sepolia" TargetMode="External"/><Relationship Id="rId9" Type="http://schemas.openxmlformats.org/officeDocument/2006/relationships/image" Target="../media/image11.png"/><Relationship Id="rId5" Type="http://schemas.openxmlformats.org/officeDocument/2006/relationships/hyperlink" Target="https://app.passport.xyz/#/" TargetMode="External"/><Relationship Id="rId6" Type="http://schemas.openxmlformats.org/officeDocument/2006/relationships/hyperlink" Target="https://sepolia-faucet.pk910.de/%23/" TargetMode="External"/><Relationship Id="rId7" Type="http://schemas.openxmlformats.org/officeDocument/2006/relationships/image" Target="../media/image7.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9.jp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11/28/2024</a:t>
            </a:r>
            <a:endParaRPr b="1" sz="900"/>
          </a:p>
        </p:txBody>
      </p:sp>
      <p:sp>
        <p:nvSpPr>
          <p:cNvPr id="275" name="Google Shape;275;p42"/>
          <p:cNvSpPr txBox="1"/>
          <p:nvPr>
            <p:ph idx="4" type="title"/>
          </p:nvPr>
        </p:nvSpPr>
        <p:spPr>
          <a:xfrm>
            <a:off x="2328775" y="164375"/>
            <a:ext cx="2356800" cy="2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900"/>
              <a:t>SHIRAJUS SALEKIN NABIL - 19889</a:t>
            </a:r>
            <a:endParaRPr b="1" sz="900"/>
          </a:p>
        </p:txBody>
      </p:sp>
      <p:sp>
        <p:nvSpPr>
          <p:cNvPr id="276" name="Google Shape;276;p42"/>
          <p:cNvSpPr txBox="1"/>
          <p:nvPr>
            <p:ph idx="4294967295" type="title"/>
          </p:nvPr>
        </p:nvSpPr>
        <p:spPr>
          <a:xfrm>
            <a:off x="226525" y="753350"/>
            <a:ext cx="4673100" cy="4163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5800"/>
              <a:t>Ballot.sol</a:t>
            </a:r>
            <a:br>
              <a:rPr lang="en" sz="8500"/>
            </a:br>
            <a:r>
              <a:rPr b="0" lang="en" sz="1500"/>
              <a:t>A COMPLETE WALK THROUGH OF THE PROJECT</a:t>
            </a:r>
            <a:endParaRPr b="0" sz="1500"/>
          </a:p>
        </p:txBody>
      </p:sp>
      <p:pic>
        <p:nvPicPr>
          <p:cNvPr id="277" name="Google Shape;277;p42"/>
          <p:cNvPicPr preferRelativeResize="0"/>
          <p:nvPr/>
        </p:nvPicPr>
        <p:blipFill>
          <a:blip r:embed="rId3">
            <a:alphaModFix/>
          </a:blip>
          <a:stretch>
            <a:fillRect/>
          </a:stretch>
        </p:blipFill>
        <p:spPr>
          <a:xfrm>
            <a:off x="5046050" y="2299000"/>
            <a:ext cx="3939574" cy="2618047"/>
          </a:xfrm>
          <a:prstGeom prst="rect">
            <a:avLst/>
          </a:prstGeom>
          <a:noFill/>
          <a:ln>
            <a:noFill/>
          </a:ln>
        </p:spPr>
      </p:pic>
      <p:pic>
        <p:nvPicPr>
          <p:cNvPr id="278" name="Google Shape;278;p42"/>
          <p:cNvPicPr preferRelativeResize="0"/>
          <p:nvPr/>
        </p:nvPicPr>
        <p:blipFill>
          <a:blip r:embed="rId4">
            <a:alphaModFix/>
          </a:blip>
          <a:stretch>
            <a:fillRect/>
          </a:stretch>
        </p:blipFill>
        <p:spPr>
          <a:xfrm>
            <a:off x="5046050" y="164375"/>
            <a:ext cx="3939575" cy="26241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type="title"/>
          </p:nvPr>
        </p:nvSpPr>
        <p:spPr>
          <a:xfrm>
            <a:off x="1569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DELEGATED ALICE’S VOTE TO BOB</a:t>
            </a:r>
            <a:endParaRPr/>
          </a:p>
        </p:txBody>
      </p:sp>
      <p:sp>
        <p:nvSpPr>
          <p:cNvPr id="379" name="Google Shape;379;p51"/>
          <p:cNvSpPr txBox="1"/>
          <p:nvPr>
            <p:ph idx="1" type="body"/>
          </p:nvPr>
        </p:nvSpPr>
        <p:spPr>
          <a:xfrm>
            <a:off x="156950" y="4209703"/>
            <a:ext cx="2726700" cy="70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900">
                <a:solidFill>
                  <a:schemeClr val="dk2"/>
                </a:solidFill>
                <a:latin typeface="Arial"/>
                <a:ea typeface="Arial"/>
                <a:cs typeface="Arial"/>
                <a:sym typeface="Arial"/>
              </a:rPr>
              <a:t>Switched to Alice’s account and delegated her vote to Bob by pasting Bob’s address on delegate and clicked Transact while Alice’s Wallet is active on MetaMask</a:t>
            </a:r>
            <a:endParaRPr sz="700">
              <a:solidFill>
                <a:schemeClr val="dk2"/>
              </a:solidFill>
            </a:endParaRPr>
          </a:p>
        </p:txBody>
      </p:sp>
      <p:sp>
        <p:nvSpPr>
          <p:cNvPr id="380" name="Google Shape;380;p51"/>
          <p:cNvSpPr txBox="1"/>
          <p:nvPr>
            <p:ph idx="3" type="title"/>
          </p:nvPr>
        </p:nvSpPr>
        <p:spPr>
          <a:xfrm>
            <a:off x="32086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CHECKING THE STATUS AS VOTER</a:t>
            </a:r>
            <a:endParaRPr/>
          </a:p>
        </p:txBody>
      </p:sp>
      <p:sp>
        <p:nvSpPr>
          <p:cNvPr id="381" name="Google Shape;381;p51"/>
          <p:cNvSpPr txBox="1"/>
          <p:nvPr>
            <p:ph idx="4" type="body"/>
          </p:nvPr>
        </p:nvSpPr>
        <p:spPr>
          <a:xfrm>
            <a:off x="3208650" y="4209700"/>
            <a:ext cx="2726700" cy="78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900">
                <a:solidFill>
                  <a:schemeClr val="dk2"/>
                </a:solidFill>
                <a:latin typeface="Arial"/>
                <a:ea typeface="Arial"/>
                <a:cs typeface="Arial"/>
                <a:sym typeface="Arial"/>
              </a:rPr>
              <a:t>Bob’s vote has weight 2 now, and Alice’s vote is considered as given, because she passed it to Bob. Now Bob will vote on behalf of Alice, and himself.</a:t>
            </a:r>
            <a:endParaRPr sz="900">
              <a:solidFill>
                <a:schemeClr val="dk2"/>
              </a:solidFill>
            </a:endParaRPr>
          </a:p>
        </p:txBody>
      </p:sp>
      <p:sp>
        <p:nvSpPr>
          <p:cNvPr id="382" name="Google Shape;382;p51"/>
          <p:cNvSpPr txBox="1"/>
          <p:nvPr>
            <p:ph idx="5" type="title"/>
          </p:nvPr>
        </p:nvSpPr>
        <p:spPr>
          <a:xfrm>
            <a:off x="62689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CHECKING THE WINNING PROPOSAL</a:t>
            </a:r>
            <a:endParaRPr/>
          </a:p>
        </p:txBody>
      </p:sp>
      <p:sp>
        <p:nvSpPr>
          <p:cNvPr id="383" name="Google Shape;383;p51"/>
          <p:cNvSpPr txBox="1"/>
          <p:nvPr>
            <p:ph idx="6" type="body"/>
          </p:nvPr>
        </p:nvSpPr>
        <p:spPr>
          <a:xfrm>
            <a:off x="6260350" y="4209700"/>
            <a:ext cx="2726700" cy="8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2"/>
                </a:solidFill>
                <a:latin typeface="Arial"/>
                <a:ea typeface="Arial"/>
                <a:cs typeface="Arial"/>
                <a:sym typeface="Arial"/>
              </a:rPr>
              <a:t>Now, Proposal index 0 has 0 vote, 1 has 3 votes, and 2 has 1 vote.</a:t>
            </a:r>
            <a:endParaRPr sz="800">
              <a:solidFill>
                <a:schemeClr val="dk2"/>
              </a:solidFill>
              <a:latin typeface="Arial"/>
              <a:ea typeface="Arial"/>
              <a:cs typeface="Arial"/>
              <a:sym typeface="Arial"/>
            </a:endParaRPr>
          </a:p>
          <a:p>
            <a:pPr indent="0" lvl="0" marL="0" rtl="0" algn="l">
              <a:spcBef>
                <a:spcPts val="1200"/>
              </a:spcBef>
              <a:spcAft>
                <a:spcPts val="1200"/>
              </a:spcAft>
              <a:buClr>
                <a:schemeClr val="dk1"/>
              </a:buClr>
              <a:buSzPts val="1100"/>
              <a:buFont typeface="Arial"/>
              <a:buNone/>
            </a:pPr>
            <a:r>
              <a:rPr lang="en" sz="900">
                <a:solidFill>
                  <a:schemeClr val="dk2"/>
                </a:solidFill>
                <a:latin typeface="Arial"/>
                <a:ea typeface="Arial"/>
                <a:cs typeface="Arial"/>
                <a:sym typeface="Arial"/>
              </a:rPr>
              <a:t>So, the winning proposal is the proposal index 1, or the 2</a:t>
            </a:r>
            <a:r>
              <a:rPr baseline="30000" lang="en" sz="900">
                <a:solidFill>
                  <a:schemeClr val="dk2"/>
                </a:solidFill>
                <a:latin typeface="Arial"/>
                <a:ea typeface="Arial"/>
                <a:cs typeface="Arial"/>
                <a:sym typeface="Arial"/>
              </a:rPr>
              <a:t>nd</a:t>
            </a:r>
            <a:r>
              <a:rPr lang="en" sz="900">
                <a:solidFill>
                  <a:schemeClr val="dk2"/>
                </a:solidFill>
                <a:latin typeface="Arial"/>
                <a:ea typeface="Arial"/>
                <a:cs typeface="Arial"/>
                <a:sym typeface="Arial"/>
              </a:rPr>
              <a:t> proposal</a:t>
            </a:r>
            <a:endParaRPr sz="600">
              <a:solidFill>
                <a:schemeClr val="dk2"/>
              </a:solidFill>
              <a:latin typeface="Arial"/>
              <a:ea typeface="Arial"/>
              <a:cs typeface="Arial"/>
              <a:sym typeface="Arial"/>
            </a:endParaRPr>
          </a:p>
        </p:txBody>
      </p:sp>
      <p:sp>
        <p:nvSpPr>
          <p:cNvPr id="384" name="Google Shape;384;p51"/>
          <p:cNvSpPr/>
          <p:nvPr/>
        </p:nvSpPr>
        <p:spPr>
          <a:xfrm>
            <a:off x="74125" y="321625"/>
            <a:ext cx="2122800" cy="318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2"/>
                </a:solidFill>
                <a:latin typeface="Roboto Mono"/>
                <a:ea typeface="Roboto Mono"/>
                <a:cs typeface="Roboto Mono"/>
                <a:sym typeface="Roboto Mono"/>
              </a:rPr>
              <a:t>EXPERIMENTING</a:t>
            </a:r>
            <a:r>
              <a:rPr b="1" lang="en" sz="1000">
                <a:solidFill>
                  <a:schemeClr val="dk2"/>
                </a:solidFill>
                <a:latin typeface="Roboto Mono"/>
                <a:ea typeface="Roboto Mono"/>
                <a:cs typeface="Roboto Mono"/>
                <a:sym typeface="Roboto Mono"/>
              </a:rPr>
              <a:t> USE CASES</a:t>
            </a:r>
            <a:endParaRPr b="1" sz="1000">
              <a:solidFill>
                <a:schemeClr val="dk2"/>
              </a:solidFill>
              <a:latin typeface="Roboto Mono"/>
              <a:ea typeface="Roboto Mono"/>
              <a:cs typeface="Roboto Mono"/>
              <a:sym typeface="Roboto Mono"/>
            </a:endParaRPr>
          </a:p>
        </p:txBody>
      </p:sp>
      <p:sp>
        <p:nvSpPr>
          <p:cNvPr id="385" name="Google Shape;385;p51"/>
          <p:cNvSpPr txBox="1"/>
          <p:nvPr/>
        </p:nvSpPr>
        <p:spPr>
          <a:xfrm>
            <a:off x="150325" y="11975"/>
            <a:ext cx="1280100" cy="238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600"/>
              </a:spcAft>
              <a:buClr>
                <a:schemeClr val="dk1"/>
              </a:buClr>
              <a:buSzPts val="600"/>
              <a:buFont typeface="Arial"/>
              <a:buNone/>
            </a:pPr>
            <a:r>
              <a:rPr b="1" lang="en" sz="600">
                <a:solidFill>
                  <a:schemeClr val="dk2"/>
                </a:solidFill>
                <a:latin typeface="Roboto Mono"/>
                <a:ea typeface="Roboto Mono"/>
                <a:cs typeface="Roboto Mono"/>
                <a:sym typeface="Roboto Mono"/>
              </a:rPr>
              <a:t>EXPERIMENTING USE CASES</a:t>
            </a:r>
            <a:endParaRPr sz="400">
              <a:solidFill>
                <a:schemeClr val="dk2"/>
              </a:solidFill>
              <a:latin typeface="Roboto Mono"/>
              <a:ea typeface="Roboto Mono"/>
              <a:cs typeface="Roboto Mono"/>
              <a:sym typeface="Roboto Mono"/>
            </a:endParaRPr>
          </a:p>
        </p:txBody>
      </p:sp>
      <p:sp>
        <p:nvSpPr>
          <p:cNvPr id="386" name="Google Shape;386;p51"/>
          <p:cNvSpPr txBox="1"/>
          <p:nvPr>
            <p:ph idx="9" type="title"/>
          </p:nvPr>
        </p:nvSpPr>
        <p:spPr>
          <a:xfrm>
            <a:off x="7003325" y="119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pic>
        <p:nvPicPr>
          <p:cNvPr id="387" name="Google Shape;387;p51"/>
          <p:cNvPicPr preferRelativeResize="0"/>
          <p:nvPr/>
        </p:nvPicPr>
        <p:blipFill>
          <a:blip r:embed="rId3">
            <a:alphaModFix/>
          </a:blip>
          <a:stretch>
            <a:fillRect/>
          </a:stretch>
        </p:blipFill>
        <p:spPr>
          <a:xfrm>
            <a:off x="0" y="725175"/>
            <a:ext cx="6036775" cy="2745600"/>
          </a:xfrm>
          <a:prstGeom prst="rect">
            <a:avLst/>
          </a:prstGeom>
          <a:noFill/>
          <a:ln>
            <a:noFill/>
          </a:ln>
        </p:spPr>
      </p:pic>
      <p:pic>
        <p:nvPicPr>
          <p:cNvPr id="388" name="Google Shape;388;p51"/>
          <p:cNvPicPr preferRelativeResize="0"/>
          <p:nvPr/>
        </p:nvPicPr>
        <p:blipFill>
          <a:blip r:embed="rId4">
            <a:alphaModFix/>
          </a:blip>
          <a:stretch>
            <a:fillRect/>
          </a:stretch>
        </p:blipFill>
        <p:spPr>
          <a:xfrm>
            <a:off x="6125300" y="725175"/>
            <a:ext cx="2994100" cy="274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idx="1" type="body"/>
          </p:nvPr>
        </p:nvSpPr>
        <p:spPr>
          <a:xfrm>
            <a:off x="226525" y="2080445"/>
            <a:ext cx="2924700" cy="16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An User Interface can be added to enhance User Experience.</a:t>
            </a:r>
            <a:endParaRPr/>
          </a:p>
          <a:p>
            <a:pPr indent="-304800" lvl="0" marL="457200" rtl="0" algn="l">
              <a:spcBef>
                <a:spcPts val="1200"/>
              </a:spcBef>
              <a:spcAft>
                <a:spcPts val="0"/>
              </a:spcAft>
              <a:buSzPts val="1200"/>
              <a:buAutoNum type="arabicPeriod"/>
            </a:pPr>
            <a:r>
              <a:rPr lang="en"/>
              <a:t>Web App,</a:t>
            </a:r>
            <a:endParaRPr/>
          </a:p>
          <a:p>
            <a:pPr indent="-304800" lvl="0" marL="457200" rtl="0" algn="l">
              <a:spcBef>
                <a:spcPts val="0"/>
              </a:spcBef>
              <a:spcAft>
                <a:spcPts val="0"/>
              </a:spcAft>
              <a:buSzPts val="1200"/>
              <a:buAutoNum type="arabicPeriod"/>
            </a:pPr>
            <a:r>
              <a:rPr lang="en"/>
              <a:t>Mobile App.</a:t>
            </a:r>
            <a:endParaRPr/>
          </a:p>
        </p:txBody>
      </p:sp>
      <p:sp>
        <p:nvSpPr>
          <p:cNvPr id="394" name="Google Shape;394;p52"/>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ENHANCE</a:t>
            </a:r>
            <a:endParaRPr/>
          </a:p>
        </p:txBody>
      </p:sp>
      <p:pic>
        <p:nvPicPr>
          <p:cNvPr id="395" name="Google Shape;395;p52"/>
          <p:cNvPicPr preferRelativeResize="0"/>
          <p:nvPr>
            <p:ph idx="4" type="pic"/>
          </p:nvPr>
        </p:nvPicPr>
        <p:blipFill rotWithShape="1">
          <a:blip r:embed="rId3">
            <a:alphaModFix/>
          </a:blip>
          <a:srcRect b="9748" l="0" r="0" t="9756"/>
          <a:stretch/>
        </p:blipFill>
        <p:spPr>
          <a:xfrm>
            <a:off x="4197575" y="512375"/>
            <a:ext cx="2847600" cy="4631100"/>
          </a:xfrm>
          <a:prstGeom prst="round2SameRect">
            <a:avLst>
              <a:gd fmla="val 16667" name="adj1"/>
              <a:gd fmla="val 0" name="adj2"/>
            </a:avLst>
          </a:prstGeom>
        </p:spPr>
      </p:pic>
      <p:sp>
        <p:nvSpPr>
          <p:cNvPr id="396" name="Google Shape;396;p52"/>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Mono"/>
                <a:ea typeface="Roboto Mono"/>
                <a:cs typeface="Roboto Mono"/>
                <a:sym typeface="Roboto Mono"/>
              </a:rPr>
              <a:t>ENHANCEMENT IDEAS</a:t>
            </a:r>
            <a:endParaRPr sz="900">
              <a:solidFill>
                <a:schemeClr val="dk1"/>
              </a:solidFill>
              <a:latin typeface="Roboto Mono"/>
              <a:ea typeface="Roboto Mono"/>
              <a:cs typeface="Roboto Mono"/>
              <a:sym typeface="Roboto Mono"/>
            </a:endParaRPr>
          </a:p>
        </p:txBody>
      </p:sp>
      <p:sp>
        <p:nvSpPr>
          <p:cNvPr id="397" name="Google Shape;397;p52"/>
          <p:cNvSpPr txBox="1"/>
          <p:nvPr>
            <p:ph type="title"/>
          </p:nvPr>
        </p:nvSpPr>
        <p:spPr>
          <a:xfrm>
            <a:off x="6882500" y="164375"/>
            <a:ext cx="22695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3"/>
          <p:cNvSpPr txBox="1"/>
          <p:nvPr>
            <p:ph type="title"/>
          </p:nvPr>
        </p:nvSpPr>
        <p:spPr>
          <a:xfrm>
            <a:off x="226525" y="3752230"/>
            <a:ext cx="8691000" cy="120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03" name="Google Shape;403;p53"/>
          <p:cNvSpPr txBox="1"/>
          <p:nvPr>
            <p:ph idx="4294967295" type="body"/>
          </p:nvPr>
        </p:nvSpPr>
        <p:spPr>
          <a:xfrm>
            <a:off x="226525" y="1012450"/>
            <a:ext cx="8673000" cy="27399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600">
                <a:solidFill>
                  <a:schemeClr val="dk2"/>
                </a:solidFill>
              </a:rPr>
              <a:t>This project successfully developed and tested a decentralized voting system on Ethereum’s Sepolia Testnet, addressing transparency and security challenges in traditional voting. A smart contract was implemented to manage voting rights, delegation, and proposal tallying, with proposal 2 emerging as the winner.</a:t>
            </a:r>
            <a:endParaRPr sz="1600">
              <a:solidFill>
                <a:schemeClr val="dk2"/>
              </a:solidFill>
            </a:endParaRPr>
          </a:p>
          <a:p>
            <a:pPr indent="0" lvl="0" marL="0" rtl="0" algn="just">
              <a:lnSpc>
                <a:spcPct val="115000"/>
              </a:lnSpc>
              <a:spcBef>
                <a:spcPts val="1200"/>
              </a:spcBef>
              <a:spcAft>
                <a:spcPts val="0"/>
              </a:spcAft>
              <a:buClr>
                <a:schemeClr val="dk1"/>
              </a:buClr>
              <a:buSzPts val="1100"/>
              <a:buFont typeface="Arial"/>
              <a:buNone/>
            </a:pPr>
            <a:r>
              <a:rPr lang="en" sz="1600">
                <a:solidFill>
                  <a:schemeClr val="dk2"/>
                </a:solidFill>
              </a:rPr>
              <a:t>Challenges such as account management and transaction debugging were resolved through testing and efficient use of tools like Remix IDE. The project highlights blockchain's potential for transparent governance and points to future improvements, including scalability and identity integration.</a:t>
            </a:r>
            <a:endParaRPr sz="1600">
              <a:solidFill>
                <a:schemeClr val="dk2"/>
              </a:solidFill>
            </a:endParaRPr>
          </a:p>
          <a:p>
            <a:pPr indent="0" lvl="0" marL="0" rtl="0" algn="just">
              <a:spcBef>
                <a:spcPts val="1200"/>
              </a:spcBef>
              <a:spcAft>
                <a:spcPts val="1200"/>
              </a:spcAft>
              <a:buNone/>
            </a:pPr>
            <a:r>
              <a:t/>
            </a:r>
            <a:endParaRPr sz="1600">
              <a:solidFill>
                <a:schemeClr val="dk2"/>
              </a:solidFill>
            </a:endParaRPr>
          </a:p>
        </p:txBody>
      </p:sp>
      <p:sp>
        <p:nvSpPr>
          <p:cNvPr id="404" name="Google Shape;404;p53"/>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Roboto Mono"/>
                <a:ea typeface="Roboto Mono"/>
                <a:cs typeface="Roboto Mono"/>
                <a:sym typeface="Roboto Mono"/>
              </a:rPr>
              <a:t>CONCLUSION</a:t>
            </a:r>
            <a:endParaRPr sz="900">
              <a:solidFill>
                <a:schemeClr val="dk2"/>
              </a:solidFill>
              <a:latin typeface="Roboto Mono"/>
              <a:ea typeface="Roboto Mono"/>
              <a:cs typeface="Roboto Mono"/>
              <a:sym typeface="Roboto Mono"/>
            </a:endParaRPr>
          </a:p>
        </p:txBody>
      </p:sp>
      <p:sp>
        <p:nvSpPr>
          <p:cNvPr id="405" name="Google Shape;405;p53"/>
          <p:cNvSpPr txBox="1"/>
          <p:nvPr>
            <p:ph idx="4294967295" type="title"/>
          </p:nvPr>
        </p:nvSpPr>
        <p:spPr>
          <a:xfrm>
            <a:off x="7079525" y="1643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4"/>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CONTACT</a:t>
            </a:r>
            <a:endParaRPr b="1" sz="900"/>
          </a:p>
        </p:txBody>
      </p:sp>
      <p:sp>
        <p:nvSpPr>
          <p:cNvPr id="411" name="Google Shape;411;p54"/>
          <p:cNvSpPr txBox="1"/>
          <p:nvPr>
            <p:ph idx="1" type="body"/>
          </p:nvPr>
        </p:nvSpPr>
        <p:spPr>
          <a:xfrm>
            <a:off x="226525" y="1793250"/>
            <a:ext cx="8599500" cy="155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Please feel free to reach out with any</a:t>
            </a:r>
            <a:endParaRPr/>
          </a:p>
          <a:p>
            <a:pPr indent="0" lvl="0" marL="0" rtl="0" algn="l">
              <a:spcBef>
                <a:spcPts val="0"/>
              </a:spcBef>
              <a:spcAft>
                <a:spcPts val="0"/>
              </a:spcAft>
              <a:buNone/>
            </a:pPr>
            <a:r>
              <a:rPr lang="en"/>
              <a:t>Questions, compliments, or concerns. </a:t>
            </a:r>
            <a:endParaRPr/>
          </a:p>
        </p:txBody>
      </p:sp>
      <p:sp>
        <p:nvSpPr>
          <p:cNvPr id="412" name="Google Shape;412;p54"/>
          <p:cNvSpPr txBox="1"/>
          <p:nvPr>
            <p:ph idx="3" type="body"/>
          </p:nvPr>
        </p:nvSpPr>
        <p:spPr>
          <a:xfrm>
            <a:off x="226525" y="4719800"/>
            <a:ext cx="3580500" cy="238200"/>
          </a:xfrm>
          <a:prstGeom prst="rect">
            <a:avLst/>
          </a:prstGeom>
        </p:spPr>
        <p:txBody>
          <a:bodyPr anchorCtr="0" anchor="ctr" bIns="91425" lIns="91425" spcFirstLastPara="1" rIns="91425" wrap="square" tIns="91425">
            <a:noAutofit/>
          </a:bodyPr>
          <a:lstStyle/>
          <a:p>
            <a:pPr indent="-238759" lvl="0" marL="274320" rtl="0" algn="l">
              <a:spcBef>
                <a:spcPts val="0"/>
              </a:spcBef>
              <a:spcAft>
                <a:spcPts val="0"/>
              </a:spcAft>
              <a:buSzPts val="1600"/>
              <a:buChar char="➔"/>
            </a:pPr>
            <a:r>
              <a:rPr lang="en"/>
              <a:t>Email: </a:t>
            </a:r>
            <a:r>
              <a:rPr lang="en" sz="1300"/>
              <a:t>snabil61818@student.sfbu.edu</a:t>
            </a:r>
            <a:endParaRPr sz="1300"/>
          </a:p>
        </p:txBody>
      </p:sp>
      <p:sp>
        <p:nvSpPr>
          <p:cNvPr id="413" name="Google Shape;413;p54"/>
          <p:cNvSpPr txBox="1"/>
          <p:nvPr>
            <p:ph idx="4" type="body"/>
          </p:nvPr>
        </p:nvSpPr>
        <p:spPr>
          <a:xfrm>
            <a:off x="3808700" y="4719800"/>
            <a:ext cx="2535600" cy="238200"/>
          </a:xfrm>
          <a:prstGeom prst="rect">
            <a:avLst/>
          </a:prstGeom>
        </p:spPr>
        <p:txBody>
          <a:bodyPr anchorCtr="0" anchor="ctr" bIns="91425" lIns="91425" spcFirstLastPara="1" rIns="91425" wrap="square" tIns="91425">
            <a:noAutofit/>
          </a:bodyPr>
          <a:lstStyle/>
          <a:p>
            <a:pPr indent="-238759" lvl="0" marL="365760" rtl="0" algn="l">
              <a:spcBef>
                <a:spcPts val="0"/>
              </a:spcBef>
              <a:spcAft>
                <a:spcPts val="0"/>
              </a:spcAft>
              <a:buSzPts val="1600"/>
              <a:buChar char="➔"/>
            </a:pPr>
            <a:r>
              <a:rPr lang="en"/>
              <a:t>Tel: </a:t>
            </a:r>
            <a:r>
              <a:rPr lang="en"/>
              <a:t>(628)946-6188</a:t>
            </a:r>
            <a:endParaRPr/>
          </a:p>
        </p:txBody>
      </p:sp>
      <p:sp>
        <p:nvSpPr>
          <p:cNvPr id="414" name="Google Shape;414;p54"/>
          <p:cNvSpPr txBox="1"/>
          <p:nvPr>
            <p:ph idx="5" type="body"/>
          </p:nvPr>
        </p:nvSpPr>
        <p:spPr>
          <a:xfrm>
            <a:off x="6345975" y="4719800"/>
            <a:ext cx="2798100" cy="238200"/>
          </a:xfrm>
          <a:prstGeom prst="rect">
            <a:avLst/>
          </a:prstGeom>
        </p:spPr>
        <p:txBody>
          <a:bodyPr anchorCtr="0" anchor="ctr" bIns="91425" lIns="91425" spcFirstLastPara="1" rIns="91425" wrap="square" tIns="91425">
            <a:noAutofit/>
          </a:bodyPr>
          <a:lstStyle/>
          <a:p>
            <a:pPr indent="-238759" lvl="0" marL="365760" rtl="0" algn="l">
              <a:spcBef>
                <a:spcPts val="0"/>
              </a:spcBef>
              <a:spcAft>
                <a:spcPts val="0"/>
              </a:spcAft>
              <a:buSzPts val="1600"/>
              <a:buChar char="➔"/>
            </a:pPr>
            <a:r>
              <a:rPr lang="en"/>
              <a:t>IG: @</a:t>
            </a:r>
            <a:r>
              <a:rPr lang="en"/>
              <a:t>Salekin_Nabil</a:t>
            </a:r>
            <a:endParaRPr/>
          </a:p>
        </p:txBody>
      </p:sp>
      <p:sp>
        <p:nvSpPr>
          <p:cNvPr id="415" name="Google Shape;415;p54"/>
          <p:cNvSpPr txBox="1"/>
          <p:nvPr>
            <p:ph type="title"/>
          </p:nvPr>
        </p:nvSpPr>
        <p:spPr>
          <a:xfrm>
            <a:off x="6844925" y="164375"/>
            <a:ext cx="22725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00"/>
              <a:t>REFERENCES</a:t>
            </a:r>
            <a:endParaRPr sz="900"/>
          </a:p>
        </p:txBody>
      </p:sp>
      <p:sp>
        <p:nvSpPr>
          <p:cNvPr id="421" name="Google Shape;421;p55"/>
          <p:cNvSpPr txBox="1"/>
          <p:nvPr>
            <p:ph idx="1" type="body"/>
          </p:nvPr>
        </p:nvSpPr>
        <p:spPr>
          <a:xfrm>
            <a:off x="246325" y="2591450"/>
            <a:ext cx="758700" cy="236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R</a:t>
            </a:r>
            <a:r>
              <a:rPr lang="en">
                <a:solidFill>
                  <a:schemeClr val="accent2"/>
                </a:solidFill>
              </a:rPr>
              <a:t>1</a:t>
            </a:r>
            <a:endParaRPr>
              <a:solidFill>
                <a:schemeClr val="accent2"/>
              </a:solidFill>
            </a:endParaRPr>
          </a:p>
          <a:p>
            <a:pPr indent="0" lvl="0" marL="0" rtl="0" algn="l">
              <a:spcBef>
                <a:spcPts val="0"/>
              </a:spcBef>
              <a:spcAft>
                <a:spcPts val="0"/>
              </a:spcAft>
              <a:buNone/>
            </a:pPr>
            <a:r>
              <a:rPr lang="en">
                <a:solidFill>
                  <a:schemeClr val="accent2"/>
                </a:solidFill>
              </a:rPr>
              <a:t>R2</a:t>
            </a:r>
            <a:endParaRPr>
              <a:solidFill>
                <a:schemeClr val="accent2"/>
              </a:solidFill>
            </a:endParaRPr>
          </a:p>
          <a:p>
            <a:pPr indent="0" lvl="0" marL="0" rtl="0" algn="l">
              <a:spcBef>
                <a:spcPts val="0"/>
              </a:spcBef>
              <a:spcAft>
                <a:spcPts val="0"/>
              </a:spcAft>
              <a:buNone/>
            </a:pPr>
            <a:r>
              <a:rPr lang="en"/>
              <a:t>R</a:t>
            </a:r>
            <a:r>
              <a:rPr lang="en"/>
              <a:t>3</a:t>
            </a:r>
            <a:endParaRPr/>
          </a:p>
          <a:p>
            <a:pPr indent="0" lvl="0" marL="0" rtl="0" algn="l">
              <a:spcBef>
                <a:spcPts val="0"/>
              </a:spcBef>
              <a:spcAft>
                <a:spcPts val="0"/>
              </a:spcAft>
              <a:buNone/>
            </a:pPr>
            <a:r>
              <a:rPr lang="en">
                <a:solidFill>
                  <a:schemeClr val="accent2"/>
                </a:solidFill>
              </a:rPr>
              <a:t>R</a:t>
            </a:r>
            <a:r>
              <a:rPr lang="en">
                <a:solidFill>
                  <a:schemeClr val="accent2"/>
                </a:solidFill>
              </a:rPr>
              <a:t>4</a:t>
            </a:r>
            <a:endParaRPr>
              <a:solidFill>
                <a:schemeClr val="accent2"/>
              </a:solidFill>
            </a:endParaRPr>
          </a:p>
        </p:txBody>
      </p:sp>
      <p:sp>
        <p:nvSpPr>
          <p:cNvPr id="422" name="Google Shape;422;p55"/>
          <p:cNvSpPr txBox="1"/>
          <p:nvPr>
            <p:ph idx="3" type="body"/>
          </p:nvPr>
        </p:nvSpPr>
        <p:spPr>
          <a:xfrm>
            <a:off x="1077200" y="2591450"/>
            <a:ext cx="7804500" cy="2364900"/>
          </a:xfrm>
          <a:prstGeom prst="rect">
            <a:avLst/>
          </a:prstGeom>
        </p:spPr>
        <p:txBody>
          <a:bodyPr anchorCtr="0" anchor="b" bIns="91425" lIns="91425" spcFirstLastPara="1" rIns="91425" wrap="square" tIns="91425">
            <a:noAutofit/>
          </a:bodyPr>
          <a:lstStyle/>
          <a:p>
            <a:pPr indent="-412750" lvl="0" marL="457200" rtl="0" algn="l">
              <a:lnSpc>
                <a:spcPct val="100000"/>
              </a:lnSpc>
              <a:spcBef>
                <a:spcPts val="0"/>
              </a:spcBef>
              <a:spcAft>
                <a:spcPts val="0"/>
              </a:spcAft>
              <a:buClr>
                <a:schemeClr val="accent2"/>
              </a:buClr>
              <a:buSzPts val="2900"/>
              <a:buChar char="➔"/>
            </a:pPr>
            <a:r>
              <a:rPr lang="en" sz="1900" u="sng">
                <a:solidFill>
                  <a:schemeClr val="accent2"/>
                </a:solidFill>
                <a:latin typeface="Arial"/>
                <a:ea typeface="Arial"/>
                <a:cs typeface="Arial"/>
                <a:sym typeface="Arial"/>
                <a:hlinkClick r:id="rId3">
                  <a:extLst>
                    <a:ext uri="{A12FA001-AC4F-418D-AE19-62706E023703}">
                      <ahyp:hlinkClr val="tx"/>
                    </a:ext>
                  </a:extLst>
                </a:hlinkClick>
              </a:rPr>
              <a:t>https://cloud.google.com/application/web3/faucet/ethereum/sepolia</a:t>
            </a:r>
            <a:endParaRPr sz="3600">
              <a:solidFill>
                <a:schemeClr val="accent2"/>
              </a:solidFill>
            </a:endParaRPr>
          </a:p>
          <a:p>
            <a:pPr indent="-412750" lvl="0" marL="457200" rtl="0" algn="l">
              <a:lnSpc>
                <a:spcPct val="100000"/>
              </a:lnSpc>
              <a:spcBef>
                <a:spcPts val="0"/>
              </a:spcBef>
              <a:spcAft>
                <a:spcPts val="0"/>
              </a:spcAft>
              <a:buClr>
                <a:schemeClr val="accent2"/>
              </a:buClr>
              <a:buSzPts val="2900"/>
              <a:buChar char="➔"/>
            </a:pPr>
            <a:r>
              <a:rPr lang="en" sz="1900" u="sng">
                <a:solidFill>
                  <a:schemeClr val="accent2"/>
                </a:solidFill>
                <a:latin typeface="Arial"/>
                <a:ea typeface="Arial"/>
                <a:cs typeface="Arial"/>
                <a:sym typeface="Arial"/>
                <a:hlinkClick r:id="rId4">
                  <a:extLst>
                    <a:ext uri="{A12FA001-AC4F-418D-AE19-62706E023703}">
                      <ahyp:hlinkClr val="tx"/>
                    </a:ext>
                  </a:extLst>
                </a:hlinkClick>
              </a:rPr>
              <a:t>https://app.passport.xyz/#/</a:t>
            </a:r>
            <a:endParaRPr sz="1900">
              <a:solidFill>
                <a:schemeClr val="accent2"/>
              </a:solidFill>
            </a:endParaRPr>
          </a:p>
          <a:p>
            <a:pPr indent="-412750" lvl="0" marL="457200" rtl="0" algn="l">
              <a:lnSpc>
                <a:spcPct val="100000"/>
              </a:lnSpc>
              <a:spcBef>
                <a:spcPts val="0"/>
              </a:spcBef>
              <a:spcAft>
                <a:spcPts val="0"/>
              </a:spcAft>
              <a:buSzPts val="2900"/>
              <a:buChar char="➔"/>
            </a:pPr>
            <a:r>
              <a:rPr lang="en" sz="1700" u="sng">
                <a:hlinkClick r:id="rId5"/>
              </a:rPr>
              <a:t>https://github.com/Salekin-Nabil/Blockchain-Based-Ballot/tree/main</a:t>
            </a:r>
            <a:endParaRPr sz="1700"/>
          </a:p>
          <a:p>
            <a:pPr indent="-412750" lvl="0" marL="457200" rtl="0" algn="l">
              <a:lnSpc>
                <a:spcPct val="100000"/>
              </a:lnSpc>
              <a:spcBef>
                <a:spcPts val="0"/>
              </a:spcBef>
              <a:spcAft>
                <a:spcPts val="0"/>
              </a:spcAft>
              <a:buClr>
                <a:schemeClr val="accent2"/>
              </a:buClr>
              <a:buSzPts val="2900"/>
              <a:buChar char="➔"/>
            </a:pPr>
            <a:r>
              <a:rPr lang="en" sz="1900" u="sng">
                <a:solidFill>
                  <a:schemeClr val="accent2"/>
                </a:solidFill>
                <a:latin typeface="Arial"/>
                <a:ea typeface="Arial"/>
                <a:cs typeface="Arial"/>
                <a:sym typeface="Arial"/>
                <a:hlinkClick r:id="rId6">
                  <a:extLst>
                    <a:ext uri="{A12FA001-AC4F-418D-AE19-62706E023703}">
                      <ahyp:hlinkClr val="tx"/>
                    </a:ext>
                  </a:extLst>
                </a:hlinkClick>
              </a:rPr>
              <a:t>https://sepolia-faucet.pk910.de/#/</a:t>
            </a:r>
            <a:endParaRPr>
              <a:solidFill>
                <a:schemeClr val="accent2"/>
              </a:solidFill>
            </a:endParaRPr>
          </a:p>
        </p:txBody>
      </p:sp>
      <p:sp>
        <p:nvSpPr>
          <p:cNvPr id="423" name="Google Shape;423;p55"/>
          <p:cNvSpPr/>
          <p:nvPr/>
        </p:nvSpPr>
        <p:spPr>
          <a:xfrm>
            <a:off x="268493" y="2412300"/>
            <a:ext cx="1770600" cy="3189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lt1"/>
                </a:solidFill>
                <a:latin typeface="Roboto Mono"/>
                <a:ea typeface="Roboto Mono"/>
                <a:cs typeface="Roboto Mono"/>
                <a:sym typeface="Roboto Mono"/>
              </a:rPr>
              <a:t>REFERENCES</a:t>
            </a:r>
            <a:endParaRPr b="1" sz="1000">
              <a:solidFill>
                <a:schemeClr val="lt1"/>
              </a:solidFill>
              <a:latin typeface="Roboto Mono"/>
              <a:ea typeface="Roboto Mono"/>
              <a:cs typeface="Roboto Mono"/>
              <a:sym typeface="Roboto Mono"/>
            </a:endParaRPr>
          </a:p>
        </p:txBody>
      </p:sp>
      <p:sp>
        <p:nvSpPr>
          <p:cNvPr id="424" name="Google Shape;424;p55"/>
          <p:cNvSpPr txBox="1"/>
          <p:nvPr>
            <p:ph type="title"/>
          </p:nvPr>
        </p:nvSpPr>
        <p:spPr>
          <a:xfrm>
            <a:off x="6819925" y="164375"/>
            <a:ext cx="23082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6"/>
          <p:cNvSpPr txBox="1"/>
          <p:nvPr>
            <p:ph idx="4" type="title"/>
          </p:nvPr>
        </p:nvSpPr>
        <p:spPr>
          <a:xfrm>
            <a:off x="226525" y="630625"/>
            <a:ext cx="4458900" cy="20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30" name="Google Shape;430;p56"/>
          <p:cNvSpPr txBox="1"/>
          <p:nvPr>
            <p:ph idx="1" type="body"/>
          </p:nvPr>
        </p:nvSpPr>
        <p:spPr>
          <a:xfrm>
            <a:off x="266700" y="4099025"/>
            <a:ext cx="4458900" cy="84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Prepare For The Decentralised Future.</a:t>
            </a:r>
            <a:endParaRPr/>
          </a:p>
        </p:txBody>
      </p:sp>
      <p:pic>
        <p:nvPicPr>
          <p:cNvPr id="431" name="Google Shape;431;p56"/>
          <p:cNvPicPr preferRelativeResize="0"/>
          <p:nvPr/>
        </p:nvPicPr>
        <p:blipFill>
          <a:blip r:embed="rId3">
            <a:alphaModFix/>
          </a:blip>
          <a:stretch>
            <a:fillRect/>
          </a:stretch>
        </p:blipFill>
        <p:spPr>
          <a:xfrm>
            <a:off x="5782225" y="152400"/>
            <a:ext cx="3225014" cy="48387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idx="3" type="body"/>
          </p:nvPr>
        </p:nvSpPr>
        <p:spPr>
          <a:xfrm>
            <a:off x="138550" y="2621100"/>
            <a:ext cx="424800" cy="22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2</a:t>
            </a:r>
            <a:endParaRPr/>
          </a:p>
          <a:p>
            <a:pPr indent="0" lvl="0" marL="0" rtl="0" algn="ctr">
              <a:spcBef>
                <a:spcPts val="0"/>
              </a:spcBef>
              <a:spcAft>
                <a:spcPts val="0"/>
              </a:spcAft>
              <a:buNone/>
            </a:pPr>
            <a:r>
              <a:rPr lang="en"/>
              <a:t>3</a:t>
            </a:r>
            <a:endParaRPr/>
          </a:p>
          <a:p>
            <a:pPr indent="0" lvl="0" marL="0" rtl="0" algn="ctr">
              <a:spcBef>
                <a:spcPts val="0"/>
              </a:spcBef>
              <a:spcAft>
                <a:spcPts val="0"/>
              </a:spcAft>
              <a:buNone/>
            </a:pPr>
            <a:r>
              <a:rPr lang="en"/>
              <a:t>4</a:t>
            </a:r>
            <a:endParaRPr/>
          </a:p>
          <a:p>
            <a:pPr indent="0" lvl="0" marL="0" rtl="0" algn="ctr">
              <a:spcBef>
                <a:spcPts val="0"/>
              </a:spcBef>
              <a:spcAft>
                <a:spcPts val="0"/>
              </a:spcAft>
              <a:buNone/>
            </a:pPr>
            <a:r>
              <a:rPr lang="en"/>
              <a:t>5</a:t>
            </a:r>
            <a:endParaRPr/>
          </a:p>
          <a:p>
            <a:pPr indent="0" lvl="0" marL="0" rtl="0" algn="ctr">
              <a:spcBef>
                <a:spcPts val="0"/>
              </a:spcBef>
              <a:spcAft>
                <a:spcPts val="0"/>
              </a:spcAft>
              <a:buNone/>
            </a:pPr>
            <a:r>
              <a:rPr lang="en"/>
              <a:t>6</a:t>
            </a:r>
            <a:endParaRPr/>
          </a:p>
          <a:p>
            <a:pPr indent="0" lvl="0" marL="0" rtl="0" algn="ctr">
              <a:spcBef>
                <a:spcPts val="0"/>
              </a:spcBef>
              <a:spcAft>
                <a:spcPts val="0"/>
              </a:spcAft>
              <a:buNone/>
            </a:pPr>
            <a:r>
              <a:rPr lang="en"/>
              <a:t>7</a:t>
            </a:r>
            <a:endParaRPr/>
          </a:p>
          <a:p>
            <a:pPr indent="0" lvl="0" marL="0" rtl="0" algn="ctr">
              <a:spcBef>
                <a:spcPts val="0"/>
              </a:spcBef>
              <a:spcAft>
                <a:spcPts val="0"/>
              </a:spcAft>
              <a:buNone/>
            </a:pPr>
            <a:r>
              <a:rPr lang="en"/>
              <a:t>8</a:t>
            </a:r>
            <a:endParaRPr/>
          </a:p>
          <a:p>
            <a:pPr indent="0" lvl="0" marL="0" rtl="0" algn="ctr">
              <a:spcBef>
                <a:spcPts val="0"/>
              </a:spcBef>
              <a:spcAft>
                <a:spcPts val="0"/>
              </a:spcAft>
              <a:buNone/>
            </a:pPr>
            <a:r>
              <a:rPr lang="en"/>
              <a:t>9</a:t>
            </a:r>
            <a:endParaRPr/>
          </a:p>
        </p:txBody>
      </p:sp>
      <p:sp>
        <p:nvSpPr>
          <p:cNvPr id="284" name="Google Shape;284;p43"/>
          <p:cNvSpPr txBox="1"/>
          <p:nvPr>
            <p:ph idx="1" type="body"/>
          </p:nvPr>
        </p:nvSpPr>
        <p:spPr>
          <a:xfrm>
            <a:off x="5947449" y="2621100"/>
            <a:ext cx="2991300" cy="2201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Abstract</a:t>
            </a:r>
            <a:endParaRPr/>
          </a:p>
          <a:p>
            <a:pPr indent="0" lvl="0" marL="0" rtl="0" algn="r">
              <a:spcBef>
                <a:spcPts val="0"/>
              </a:spcBef>
              <a:spcAft>
                <a:spcPts val="0"/>
              </a:spcAft>
              <a:buNone/>
            </a:pPr>
            <a:r>
              <a:rPr lang="en"/>
              <a:t>Introduction</a:t>
            </a:r>
            <a:endParaRPr/>
          </a:p>
          <a:p>
            <a:pPr indent="0" lvl="0" marL="0" rtl="0" algn="r">
              <a:spcBef>
                <a:spcPts val="0"/>
              </a:spcBef>
              <a:spcAft>
                <a:spcPts val="0"/>
              </a:spcAft>
              <a:buNone/>
            </a:pPr>
            <a:r>
              <a:rPr lang="en"/>
              <a:t>Prerequisite Section</a:t>
            </a:r>
            <a:endParaRPr/>
          </a:p>
          <a:p>
            <a:pPr indent="0" lvl="0" marL="0" rtl="0" algn="r">
              <a:spcBef>
                <a:spcPts val="0"/>
              </a:spcBef>
              <a:spcAft>
                <a:spcPts val="0"/>
              </a:spcAft>
              <a:buNone/>
            </a:pPr>
            <a:r>
              <a:rPr lang="en"/>
              <a:t>Implementation Section</a:t>
            </a:r>
            <a:endParaRPr/>
          </a:p>
          <a:p>
            <a:pPr indent="0" lvl="0" marL="0" rtl="0" algn="r">
              <a:spcBef>
                <a:spcPts val="0"/>
              </a:spcBef>
              <a:spcAft>
                <a:spcPts val="0"/>
              </a:spcAft>
              <a:buNone/>
            </a:pPr>
            <a:r>
              <a:rPr lang="en"/>
              <a:t>Experimenting Use Cases</a:t>
            </a:r>
            <a:endParaRPr/>
          </a:p>
          <a:p>
            <a:pPr indent="0" lvl="0" marL="0" rtl="0" algn="r">
              <a:spcBef>
                <a:spcPts val="0"/>
              </a:spcBef>
              <a:spcAft>
                <a:spcPts val="0"/>
              </a:spcAft>
              <a:buNone/>
            </a:pPr>
            <a:r>
              <a:rPr lang="en"/>
              <a:t>Enhancement Ideas</a:t>
            </a:r>
            <a:endParaRPr/>
          </a:p>
          <a:p>
            <a:pPr indent="0" lvl="0" marL="0" rtl="0" algn="r">
              <a:spcBef>
                <a:spcPts val="0"/>
              </a:spcBef>
              <a:spcAft>
                <a:spcPts val="0"/>
              </a:spcAft>
              <a:buNone/>
            </a:pPr>
            <a:r>
              <a:rPr lang="en"/>
              <a:t>Conclusion</a:t>
            </a:r>
            <a:endParaRPr/>
          </a:p>
          <a:p>
            <a:pPr indent="0" lvl="0" marL="0" rtl="0" algn="r">
              <a:spcBef>
                <a:spcPts val="0"/>
              </a:spcBef>
              <a:spcAft>
                <a:spcPts val="0"/>
              </a:spcAft>
              <a:buNone/>
            </a:pPr>
            <a:r>
              <a:rPr lang="en"/>
              <a:t>References</a:t>
            </a:r>
            <a:endParaRPr/>
          </a:p>
          <a:p>
            <a:pPr indent="0" lvl="0" marL="0" rtl="0" algn="r">
              <a:spcBef>
                <a:spcPts val="0"/>
              </a:spcBef>
              <a:spcAft>
                <a:spcPts val="0"/>
              </a:spcAft>
              <a:buNone/>
            </a:pPr>
            <a:r>
              <a:rPr lang="en"/>
              <a:t>Thank You</a:t>
            </a:r>
            <a:endParaRPr/>
          </a:p>
        </p:txBody>
      </p:sp>
      <p:cxnSp>
        <p:nvCxnSpPr>
          <p:cNvPr id="285" name="Google Shape;285;p43"/>
          <p:cNvCxnSpPr/>
          <p:nvPr/>
        </p:nvCxnSpPr>
        <p:spPr>
          <a:xfrm>
            <a:off x="563100" y="2757075"/>
            <a:ext cx="6961500" cy="0"/>
          </a:xfrm>
          <a:prstGeom prst="straightConnector1">
            <a:avLst/>
          </a:prstGeom>
          <a:noFill/>
          <a:ln cap="flat" cmpd="sng" w="9525">
            <a:solidFill>
              <a:schemeClr val="dk1"/>
            </a:solidFill>
            <a:prstDash val="dot"/>
            <a:round/>
            <a:headEnd len="med" w="med" type="none"/>
            <a:tailEnd len="med" w="med" type="none"/>
          </a:ln>
        </p:spPr>
      </p:cxnSp>
      <p:cxnSp>
        <p:nvCxnSpPr>
          <p:cNvPr id="286" name="Google Shape;286;p43"/>
          <p:cNvCxnSpPr/>
          <p:nvPr/>
        </p:nvCxnSpPr>
        <p:spPr>
          <a:xfrm>
            <a:off x="563100" y="3000800"/>
            <a:ext cx="6589200" cy="0"/>
          </a:xfrm>
          <a:prstGeom prst="straightConnector1">
            <a:avLst/>
          </a:prstGeom>
          <a:noFill/>
          <a:ln cap="flat" cmpd="sng" w="9525">
            <a:solidFill>
              <a:schemeClr val="dk1"/>
            </a:solidFill>
            <a:prstDash val="dot"/>
            <a:round/>
            <a:headEnd len="med" w="med" type="none"/>
            <a:tailEnd len="med" w="med" type="none"/>
          </a:ln>
        </p:spPr>
      </p:cxnSp>
      <p:cxnSp>
        <p:nvCxnSpPr>
          <p:cNvPr id="287" name="Google Shape;287;p43"/>
          <p:cNvCxnSpPr/>
          <p:nvPr/>
        </p:nvCxnSpPr>
        <p:spPr>
          <a:xfrm>
            <a:off x="563100" y="3248450"/>
            <a:ext cx="7580700" cy="0"/>
          </a:xfrm>
          <a:prstGeom prst="straightConnector1">
            <a:avLst/>
          </a:prstGeom>
          <a:noFill/>
          <a:ln cap="flat" cmpd="sng" w="9525">
            <a:solidFill>
              <a:schemeClr val="dk1"/>
            </a:solidFill>
            <a:prstDash val="dot"/>
            <a:round/>
            <a:headEnd len="med" w="med" type="none"/>
            <a:tailEnd len="med" w="med" type="none"/>
          </a:ln>
        </p:spPr>
      </p:cxnSp>
      <p:cxnSp>
        <p:nvCxnSpPr>
          <p:cNvPr id="288" name="Google Shape;288;p43"/>
          <p:cNvCxnSpPr/>
          <p:nvPr/>
        </p:nvCxnSpPr>
        <p:spPr>
          <a:xfrm>
            <a:off x="563100" y="3480975"/>
            <a:ext cx="6961500" cy="0"/>
          </a:xfrm>
          <a:prstGeom prst="straightConnector1">
            <a:avLst/>
          </a:prstGeom>
          <a:noFill/>
          <a:ln cap="flat" cmpd="sng" w="9525">
            <a:solidFill>
              <a:schemeClr val="dk1"/>
            </a:solidFill>
            <a:prstDash val="dot"/>
            <a:round/>
            <a:headEnd len="med" w="med" type="none"/>
            <a:tailEnd len="med" w="med" type="none"/>
          </a:ln>
        </p:spPr>
      </p:cxnSp>
      <p:cxnSp>
        <p:nvCxnSpPr>
          <p:cNvPr id="289" name="Google Shape;289;p43"/>
          <p:cNvCxnSpPr/>
          <p:nvPr/>
        </p:nvCxnSpPr>
        <p:spPr>
          <a:xfrm>
            <a:off x="563100" y="3719100"/>
            <a:ext cx="7143900" cy="0"/>
          </a:xfrm>
          <a:prstGeom prst="straightConnector1">
            <a:avLst/>
          </a:prstGeom>
          <a:noFill/>
          <a:ln cap="flat" cmpd="sng" w="9525">
            <a:solidFill>
              <a:schemeClr val="dk1"/>
            </a:solidFill>
            <a:prstDash val="dot"/>
            <a:round/>
            <a:headEnd len="med" w="med" type="none"/>
            <a:tailEnd len="med" w="med" type="none"/>
          </a:ln>
        </p:spPr>
      </p:cxnSp>
      <p:cxnSp>
        <p:nvCxnSpPr>
          <p:cNvPr id="290" name="Google Shape;290;p43"/>
          <p:cNvCxnSpPr/>
          <p:nvPr/>
        </p:nvCxnSpPr>
        <p:spPr>
          <a:xfrm>
            <a:off x="563100" y="3979925"/>
            <a:ext cx="6503100" cy="0"/>
          </a:xfrm>
          <a:prstGeom prst="straightConnector1">
            <a:avLst/>
          </a:prstGeom>
          <a:noFill/>
          <a:ln cap="flat" cmpd="sng" w="9525">
            <a:solidFill>
              <a:schemeClr val="dk1"/>
            </a:solidFill>
            <a:prstDash val="dot"/>
            <a:round/>
            <a:headEnd len="med" w="med" type="none"/>
            <a:tailEnd len="med" w="med" type="none"/>
          </a:ln>
        </p:spPr>
      </p:cxnSp>
      <p:cxnSp>
        <p:nvCxnSpPr>
          <p:cNvPr id="291" name="Google Shape;291;p43"/>
          <p:cNvCxnSpPr/>
          <p:nvPr/>
        </p:nvCxnSpPr>
        <p:spPr>
          <a:xfrm>
            <a:off x="563100" y="4230600"/>
            <a:ext cx="5839800" cy="0"/>
          </a:xfrm>
          <a:prstGeom prst="straightConnector1">
            <a:avLst/>
          </a:prstGeom>
          <a:noFill/>
          <a:ln cap="flat" cmpd="sng" w="9525">
            <a:solidFill>
              <a:schemeClr val="dk1"/>
            </a:solidFill>
            <a:prstDash val="dot"/>
            <a:round/>
            <a:headEnd len="med" w="med" type="none"/>
            <a:tailEnd len="med" w="med" type="none"/>
          </a:ln>
        </p:spPr>
      </p:cxnSp>
      <p:cxnSp>
        <p:nvCxnSpPr>
          <p:cNvPr id="292" name="Google Shape;292;p43"/>
          <p:cNvCxnSpPr/>
          <p:nvPr/>
        </p:nvCxnSpPr>
        <p:spPr>
          <a:xfrm>
            <a:off x="563100" y="4460700"/>
            <a:ext cx="6276900" cy="0"/>
          </a:xfrm>
          <a:prstGeom prst="straightConnector1">
            <a:avLst/>
          </a:prstGeom>
          <a:noFill/>
          <a:ln cap="flat" cmpd="sng" w="9525">
            <a:solidFill>
              <a:schemeClr val="dk1"/>
            </a:solidFill>
            <a:prstDash val="dot"/>
            <a:round/>
            <a:headEnd len="med" w="med" type="none"/>
            <a:tailEnd len="med" w="med" type="none"/>
          </a:ln>
        </p:spPr>
      </p:cxnSp>
      <p:cxnSp>
        <p:nvCxnSpPr>
          <p:cNvPr id="293" name="Google Shape;293;p43"/>
          <p:cNvCxnSpPr/>
          <p:nvPr/>
        </p:nvCxnSpPr>
        <p:spPr>
          <a:xfrm>
            <a:off x="563100" y="4698825"/>
            <a:ext cx="7185000" cy="0"/>
          </a:xfrm>
          <a:prstGeom prst="straightConnector1">
            <a:avLst/>
          </a:prstGeom>
          <a:noFill/>
          <a:ln cap="flat" cmpd="sng" w="9525">
            <a:solidFill>
              <a:schemeClr val="dk1"/>
            </a:solidFill>
            <a:prstDash val="dot"/>
            <a:round/>
            <a:headEnd len="med" w="med" type="none"/>
            <a:tailEnd len="med" w="med" type="none"/>
          </a:ln>
        </p:spPr>
      </p:cxnSp>
      <p:sp>
        <p:nvSpPr>
          <p:cNvPr id="294" name="Google Shape;294;p43"/>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Mono"/>
                <a:ea typeface="Roboto Mono"/>
                <a:cs typeface="Roboto Mono"/>
                <a:sym typeface="Roboto Mono"/>
              </a:rPr>
              <a:t>TABLE OF CONTENTS</a:t>
            </a:r>
            <a:endParaRPr b="1" sz="900">
              <a:solidFill>
                <a:schemeClr val="dk1"/>
              </a:solidFill>
              <a:latin typeface="Roboto Mono"/>
              <a:ea typeface="Roboto Mono"/>
              <a:cs typeface="Roboto Mono"/>
              <a:sym typeface="Roboto Mono"/>
            </a:endParaRPr>
          </a:p>
        </p:txBody>
      </p:sp>
      <p:sp>
        <p:nvSpPr>
          <p:cNvPr id="295" name="Google Shape;295;p43"/>
          <p:cNvSpPr txBox="1"/>
          <p:nvPr/>
        </p:nvSpPr>
        <p:spPr>
          <a:xfrm>
            <a:off x="7234267" y="164380"/>
            <a:ext cx="1647300" cy="23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600">
              <a:solidFill>
                <a:schemeClr val="dk1"/>
              </a:solidFill>
              <a:latin typeface="Roboto Mono"/>
              <a:ea typeface="Roboto Mono"/>
              <a:cs typeface="Roboto Mono"/>
              <a:sym typeface="Roboto Mono"/>
            </a:endParaRPr>
          </a:p>
        </p:txBody>
      </p:sp>
      <p:sp>
        <p:nvSpPr>
          <p:cNvPr id="296" name="Google Shape;296;p43"/>
          <p:cNvSpPr txBox="1"/>
          <p:nvPr>
            <p:ph idx="4" type="title"/>
          </p:nvPr>
        </p:nvSpPr>
        <p:spPr>
          <a:xfrm>
            <a:off x="302725" y="571800"/>
            <a:ext cx="6763500" cy="20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297" name="Google Shape;297;p43"/>
          <p:cNvSpPr txBox="1"/>
          <p:nvPr>
            <p:ph type="title"/>
          </p:nvPr>
        </p:nvSpPr>
        <p:spPr>
          <a:xfrm>
            <a:off x="6850925" y="164375"/>
            <a:ext cx="2259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226525" y="3650426"/>
            <a:ext cx="8691000" cy="130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WE’RE GOING TO DO</a:t>
            </a:r>
            <a:endParaRPr sz="4000"/>
          </a:p>
        </p:txBody>
      </p:sp>
      <p:sp>
        <p:nvSpPr>
          <p:cNvPr id="303" name="Google Shape;303;p44"/>
          <p:cNvSpPr txBox="1"/>
          <p:nvPr>
            <p:ph idx="4294967295" type="title"/>
          </p:nvPr>
        </p:nvSpPr>
        <p:spPr>
          <a:xfrm>
            <a:off x="226525" y="164380"/>
            <a:ext cx="16473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CYMBAL</a:t>
            </a:r>
            <a:endParaRPr/>
          </a:p>
        </p:txBody>
      </p:sp>
      <p:sp>
        <p:nvSpPr>
          <p:cNvPr id="304" name="Google Shape;304;p44"/>
          <p:cNvSpPr txBox="1"/>
          <p:nvPr>
            <p:ph idx="4294967295" type="title"/>
          </p:nvPr>
        </p:nvSpPr>
        <p:spPr>
          <a:xfrm>
            <a:off x="7234267" y="164380"/>
            <a:ext cx="16473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OVERVIEW</a:t>
            </a:r>
            <a:endParaRPr/>
          </a:p>
        </p:txBody>
      </p:sp>
      <p:sp>
        <p:nvSpPr>
          <p:cNvPr id="305" name="Google Shape;305;p44"/>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Roboto Mono"/>
                <a:ea typeface="Roboto Mono"/>
                <a:cs typeface="Roboto Mono"/>
                <a:sym typeface="Roboto Mono"/>
              </a:rPr>
              <a:t>ABSTRACT</a:t>
            </a:r>
            <a:endParaRPr sz="900">
              <a:solidFill>
                <a:schemeClr val="lt1"/>
              </a:solidFill>
              <a:latin typeface="Roboto Mono"/>
              <a:ea typeface="Roboto Mono"/>
              <a:cs typeface="Roboto Mono"/>
              <a:sym typeface="Roboto Mono"/>
            </a:endParaRPr>
          </a:p>
        </p:txBody>
      </p:sp>
      <p:sp>
        <p:nvSpPr>
          <p:cNvPr id="306" name="Google Shape;306;p44"/>
          <p:cNvSpPr txBox="1"/>
          <p:nvPr>
            <p:ph type="title"/>
          </p:nvPr>
        </p:nvSpPr>
        <p:spPr>
          <a:xfrm>
            <a:off x="271150" y="557224"/>
            <a:ext cx="8794500" cy="31710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200" u="sng"/>
              <a:t>Abstract:</a:t>
            </a:r>
            <a:endParaRPr sz="1200" u="sng"/>
          </a:p>
          <a:p>
            <a:pPr indent="0" lvl="0" marL="0" rtl="0" algn="just">
              <a:lnSpc>
                <a:spcPct val="115000"/>
              </a:lnSpc>
              <a:spcBef>
                <a:spcPts val="1200"/>
              </a:spcBef>
              <a:spcAft>
                <a:spcPts val="0"/>
              </a:spcAft>
              <a:buClr>
                <a:schemeClr val="dk1"/>
              </a:buClr>
              <a:buSzPts val="1100"/>
              <a:buFont typeface="Arial"/>
              <a:buNone/>
            </a:pPr>
            <a:r>
              <a:rPr lang="en" sz="1200"/>
              <a:t>This project demonstrates the development of a decentralized voting system on Ethereum’s Sepolia Testnet. Using faucets and mining, testnet ETH was acquired to deploy a Solidity smart contract via MetaMask and Remix IDE. The contract was tested for assigning voting rights, vote delegation, and tallying results across multiple accounts.</a:t>
            </a:r>
            <a:endParaRPr sz="1200"/>
          </a:p>
          <a:p>
            <a:pPr indent="0" lvl="0" marL="0" rtl="0" algn="just">
              <a:lnSpc>
                <a:spcPct val="115000"/>
              </a:lnSpc>
              <a:spcBef>
                <a:spcPts val="1200"/>
              </a:spcBef>
              <a:spcAft>
                <a:spcPts val="1200"/>
              </a:spcAft>
              <a:buNone/>
            </a:pPr>
            <a:r>
              <a:rPr lang="en" sz="1200"/>
              <a:t>Key outcomes include a fully functional voting system where proposal 2 emerged as the winner. The work highlights blockchain’s potential for secure and transparent governance, with recommendations for future scalability and real-world identity integration.</a:t>
            </a:r>
            <a:endParaRPr sz="1200"/>
          </a:p>
        </p:txBody>
      </p:sp>
      <p:sp>
        <p:nvSpPr>
          <p:cNvPr id="307" name="Google Shape;307;p44"/>
          <p:cNvSpPr txBox="1"/>
          <p:nvPr>
            <p:ph idx="4294967295" type="title"/>
          </p:nvPr>
        </p:nvSpPr>
        <p:spPr>
          <a:xfrm>
            <a:off x="7079525" y="164375"/>
            <a:ext cx="20382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 type="body"/>
          </p:nvPr>
        </p:nvSpPr>
        <p:spPr>
          <a:xfrm>
            <a:off x="226525" y="1469648"/>
            <a:ext cx="8673000" cy="34572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1800"/>
              <a:t>The adoption of blockchain technology has revolutionized transparency and trust in decentralized systems, with voting processes being a promising use case. The motivation behind this work lies in addressing challenges in traditional voting systems, such as lack of transparency, voter fraud, and centralized control, by leveraging the immutability and decentralization of blockchain.</a:t>
            </a:r>
            <a:endParaRPr sz="1800"/>
          </a:p>
          <a:p>
            <a:pPr indent="0" lvl="0" marL="0" rtl="0" algn="just">
              <a:spcBef>
                <a:spcPts val="0"/>
              </a:spcBef>
              <a:spcAft>
                <a:spcPts val="0"/>
              </a:spcAft>
              <a:buNone/>
            </a:pPr>
            <a:r>
              <a:t/>
            </a:r>
            <a:endParaRPr sz="1800"/>
          </a:p>
          <a:p>
            <a:pPr indent="0" lvl="0" marL="0" rtl="0" algn="just">
              <a:spcBef>
                <a:spcPts val="0"/>
              </a:spcBef>
              <a:spcAft>
                <a:spcPts val="0"/>
              </a:spcAft>
              <a:buClr>
                <a:schemeClr val="dk1"/>
              </a:buClr>
              <a:buSzPts val="1100"/>
              <a:buFont typeface="Arial"/>
              <a:buNone/>
            </a:pPr>
            <a:r>
              <a:rPr b="1" lang="en" sz="1800">
                <a:latin typeface="Arial"/>
                <a:ea typeface="Arial"/>
                <a:cs typeface="Arial"/>
                <a:sym typeface="Arial"/>
              </a:rPr>
              <a:t>Problem Description</a:t>
            </a:r>
            <a:endParaRPr b="1"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Traditional voting systems are often criticized for their vulnerability to manipulation, lack of transparency, and inefficiencies in managing voter identities and ballots. In a decentralized setting, ensuring secure, trustless, and efficient voting processes presents its own set of challenges, including account management, assigning voting rights, and accurately counting votes.</a:t>
            </a:r>
            <a:endParaRPr sz="2700"/>
          </a:p>
        </p:txBody>
      </p:sp>
      <p:sp>
        <p:nvSpPr>
          <p:cNvPr id="313" name="Google Shape;313;p45"/>
          <p:cNvSpPr/>
          <p:nvPr/>
        </p:nvSpPr>
        <p:spPr>
          <a:xfrm>
            <a:off x="226518" y="855025"/>
            <a:ext cx="1770600" cy="3189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1"/>
                </a:solidFill>
                <a:latin typeface="Roboto Mono"/>
                <a:ea typeface="Roboto Mono"/>
                <a:cs typeface="Roboto Mono"/>
                <a:sym typeface="Roboto Mono"/>
              </a:rPr>
              <a:t>INTRODUCTION</a:t>
            </a:r>
            <a:r>
              <a:rPr b="1" lang="en" sz="1000">
                <a:solidFill>
                  <a:schemeClr val="dk1"/>
                </a:solidFill>
                <a:latin typeface="Roboto Mono"/>
                <a:ea typeface="Roboto Mono"/>
                <a:cs typeface="Roboto Mono"/>
                <a:sym typeface="Roboto Mono"/>
              </a:rPr>
              <a:t> </a:t>
            </a:r>
            <a:endParaRPr b="1" sz="1000">
              <a:solidFill>
                <a:schemeClr val="dk1"/>
              </a:solidFill>
              <a:latin typeface="Roboto Mono"/>
              <a:ea typeface="Roboto Mono"/>
              <a:cs typeface="Roboto Mono"/>
              <a:sym typeface="Roboto Mono"/>
            </a:endParaRPr>
          </a:p>
        </p:txBody>
      </p:sp>
      <p:sp>
        <p:nvSpPr>
          <p:cNvPr id="314" name="Google Shape;314;p45"/>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Mono"/>
                <a:ea typeface="Roboto Mono"/>
                <a:cs typeface="Roboto Mono"/>
                <a:sym typeface="Roboto Mono"/>
              </a:rPr>
              <a:t>INTRODUCTION</a:t>
            </a:r>
            <a:endParaRPr sz="900">
              <a:solidFill>
                <a:schemeClr val="dk1"/>
              </a:solidFill>
              <a:latin typeface="Roboto Mono"/>
              <a:ea typeface="Roboto Mono"/>
              <a:cs typeface="Roboto Mono"/>
              <a:sym typeface="Roboto Mono"/>
            </a:endParaRPr>
          </a:p>
        </p:txBody>
      </p:sp>
      <p:sp>
        <p:nvSpPr>
          <p:cNvPr id="315" name="Google Shape;315;p45"/>
          <p:cNvSpPr txBox="1"/>
          <p:nvPr>
            <p:ph idx="4294967295" type="title"/>
          </p:nvPr>
        </p:nvSpPr>
        <p:spPr>
          <a:xfrm>
            <a:off x="7079525" y="1643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idx="4294967295" type="title"/>
          </p:nvPr>
        </p:nvSpPr>
        <p:spPr>
          <a:xfrm>
            <a:off x="226525" y="164380"/>
            <a:ext cx="16473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CYMBAL</a:t>
            </a:r>
            <a:endParaRPr/>
          </a:p>
        </p:txBody>
      </p:sp>
      <p:sp>
        <p:nvSpPr>
          <p:cNvPr id="321" name="Google Shape;321;p46"/>
          <p:cNvSpPr txBox="1"/>
          <p:nvPr>
            <p:ph idx="4294967295" type="title"/>
          </p:nvPr>
        </p:nvSpPr>
        <p:spPr>
          <a:xfrm>
            <a:off x="7234267" y="164380"/>
            <a:ext cx="16473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OVERVIEW</a:t>
            </a:r>
            <a:endParaRPr/>
          </a:p>
        </p:txBody>
      </p:sp>
      <p:sp>
        <p:nvSpPr>
          <p:cNvPr id="322" name="Google Shape;322;p46"/>
          <p:cNvSpPr txBox="1"/>
          <p:nvPr>
            <p:ph idx="4294967295" type="body"/>
          </p:nvPr>
        </p:nvSpPr>
        <p:spPr>
          <a:xfrm>
            <a:off x="226525" y="1012450"/>
            <a:ext cx="8673000" cy="39537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100">
                <a:solidFill>
                  <a:schemeClr val="dk2"/>
                </a:solidFill>
                <a:latin typeface="Arial"/>
                <a:ea typeface="Arial"/>
                <a:cs typeface="Arial"/>
                <a:sym typeface="Arial"/>
              </a:rPr>
              <a:t>Objectives</a:t>
            </a:r>
            <a:br>
              <a:rPr b="1"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This project aims to design, deploy, and validate a decentralized voting system on the Ethereum blockchain. The specific focus is on implementing a smart contract to assign voting rights, manage vote delegation, and securely tally results while maintaining transparency.</a:t>
            </a:r>
            <a:endParaRPr sz="1100">
              <a:solidFill>
                <a:schemeClr val="dk2"/>
              </a:solidFill>
              <a:latin typeface="Arial"/>
              <a:ea typeface="Arial"/>
              <a:cs typeface="Arial"/>
              <a:sym typeface="Arial"/>
            </a:endParaRPr>
          </a:p>
          <a:p>
            <a:pPr indent="0" lvl="0" marL="0" rtl="0" algn="just">
              <a:lnSpc>
                <a:spcPct val="115000"/>
              </a:lnSpc>
              <a:spcBef>
                <a:spcPts val="1200"/>
              </a:spcBef>
              <a:spcAft>
                <a:spcPts val="0"/>
              </a:spcAft>
              <a:buNone/>
            </a:pPr>
            <a:r>
              <a:rPr b="1" lang="en" sz="1100">
                <a:solidFill>
                  <a:schemeClr val="dk2"/>
                </a:solidFill>
                <a:latin typeface="Arial"/>
                <a:ea typeface="Arial"/>
                <a:cs typeface="Arial"/>
                <a:sym typeface="Arial"/>
              </a:rPr>
              <a:t>Research Focus</a:t>
            </a:r>
            <a:br>
              <a:rPr b="1"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The study focuses on addressing issues such as voter authentication, ensuring fairness in vote delegation, and securely handling proposal outcomes. The research design includes developing a Solidity-based smart contract, testing it on Ethereum’s Sepolia Testnet, and simulating real-world voting scenarios. The hypothesis is that blockchain-based voting systems can provide secure, transparent, and efficient alternatives to traditional methods.</a:t>
            </a:r>
            <a:endParaRPr sz="1100">
              <a:solidFill>
                <a:schemeClr val="dk2"/>
              </a:solidFill>
              <a:latin typeface="Arial"/>
              <a:ea typeface="Arial"/>
              <a:cs typeface="Arial"/>
              <a:sym typeface="Arial"/>
            </a:endParaRPr>
          </a:p>
          <a:p>
            <a:pPr indent="0" lvl="0" marL="0" rtl="0" algn="just">
              <a:lnSpc>
                <a:spcPct val="115000"/>
              </a:lnSpc>
              <a:spcBef>
                <a:spcPts val="1200"/>
              </a:spcBef>
              <a:spcAft>
                <a:spcPts val="0"/>
              </a:spcAft>
              <a:buNone/>
            </a:pPr>
            <a:r>
              <a:rPr b="1" lang="en" sz="1100">
                <a:solidFill>
                  <a:schemeClr val="dk2"/>
                </a:solidFill>
                <a:latin typeface="Arial"/>
                <a:ea typeface="Arial"/>
                <a:cs typeface="Arial"/>
                <a:sym typeface="Arial"/>
              </a:rPr>
              <a:t>Relevant Theory</a:t>
            </a:r>
            <a:endParaRPr b="1" sz="1100">
              <a:solidFill>
                <a:schemeClr val="dk2"/>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 sz="1100">
                <a:solidFill>
                  <a:schemeClr val="dk2"/>
                </a:solidFill>
                <a:latin typeface="Arial"/>
                <a:ea typeface="Arial"/>
                <a:cs typeface="Arial"/>
                <a:sym typeface="Arial"/>
              </a:rPr>
              <a:t>Blockchain technology ensures immutability and decentralization, making it ideal for trustless voting. Smart contracts, self-executing agreements coded on the blockchain, automate processes such as assigning voting rights and tallying results. The Ethereum blockchain and its development tools, such as MetaMask and Remix IDE, form the technical backbone of this project.</a:t>
            </a:r>
            <a:endParaRPr sz="1100">
              <a:solidFill>
                <a:schemeClr val="dk2"/>
              </a:solidFill>
              <a:latin typeface="Arial"/>
              <a:ea typeface="Arial"/>
              <a:cs typeface="Arial"/>
              <a:sym typeface="Arial"/>
            </a:endParaRPr>
          </a:p>
          <a:p>
            <a:pPr indent="0" lvl="0" marL="0" rtl="0" algn="just">
              <a:spcBef>
                <a:spcPts val="1200"/>
              </a:spcBef>
              <a:spcAft>
                <a:spcPts val="0"/>
              </a:spcAft>
              <a:buClr>
                <a:schemeClr val="dk1"/>
              </a:buClr>
              <a:buSzPts val="1100"/>
              <a:buFont typeface="Arial"/>
              <a:buNone/>
            </a:pPr>
            <a:r>
              <a:rPr b="1" lang="en" sz="1100">
                <a:solidFill>
                  <a:schemeClr val="dk2"/>
                </a:solidFill>
                <a:latin typeface="Arial"/>
                <a:ea typeface="Arial"/>
                <a:cs typeface="Arial"/>
                <a:sym typeface="Arial"/>
              </a:rPr>
              <a:t>Review of Past Work</a:t>
            </a:r>
            <a:endParaRPr b="1" sz="1100">
              <a:solidFill>
                <a:schemeClr val="dk2"/>
              </a:solidFill>
              <a:latin typeface="Arial"/>
              <a:ea typeface="Arial"/>
              <a:cs typeface="Arial"/>
              <a:sym typeface="Arial"/>
            </a:endParaRPr>
          </a:p>
          <a:p>
            <a:pPr indent="0" lvl="0" marL="0" rtl="0" algn="just">
              <a:spcBef>
                <a:spcPts val="1200"/>
              </a:spcBef>
              <a:spcAft>
                <a:spcPts val="1200"/>
              </a:spcAft>
              <a:buNone/>
            </a:pPr>
            <a:r>
              <a:rPr lang="en" sz="1100">
                <a:solidFill>
                  <a:schemeClr val="dk2"/>
                </a:solidFill>
                <a:latin typeface="Arial"/>
                <a:ea typeface="Arial"/>
                <a:cs typeface="Arial"/>
                <a:sym typeface="Arial"/>
              </a:rPr>
              <a:t>Prior studies have demonstrated blockchain’s potential in enhancing transparency in elections. However, challenges such as scalability, identity verification, and user adoption remain areas of active research. This work builds upon these insights by focusing on a functional prototype of a decentralized voting system.</a:t>
            </a:r>
            <a:endParaRPr>
              <a:solidFill>
                <a:schemeClr val="dk2"/>
              </a:solidFill>
            </a:endParaRPr>
          </a:p>
        </p:txBody>
      </p:sp>
      <p:sp>
        <p:nvSpPr>
          <p:cNvPr id="323" name="Google Shape;323;p46"/>
          <p:cNvSpPr/>
          <p:nvPr/>
        </p:nvSpPr>
        <p:spPr>
          <a:xfrm>
            <a:off x="226518" y="626425"/>
            <a:ext cx="1770600" cy="318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2"/>
                </a:solidFill>
                <a:latin typeface="Roboto Mono"/>
                <a:ea typeface="Roboto Mono"/>
                <a:cs typeface="Roboto Mono"/>
                <a:sym typeface="Roboto Mono"/>
              </a:rPr>
              <a:t>INTRODUCTION </a:t>
            </a:r>
            <a:endParaRPr b="1" sz="1000">
              <a:solidFill>
                <a:schemeClr val="dk2"/>
              </a:solidFill>
              <a:latin typeface="Roboto Mono"/>
              <a:ea typeface="Roboto Mono"/>
              <a:cs typeface="Roboto Mono"/>
              <a:sym typeface="Roboto Mono"/>
            </a:endParaRPr>
          </a:p>
        </p:txBody>
      </p:sp>
      <p:sp>
        <p:nvSpPr>
          <p:cNvPr id="324" name="Google Shape;324;p46"/>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Roboto Mono"/>
                <a:ea typeface="Roboto Mono"/>
                <a:cs typeface="Roboto Mono"/>
                <a:sym typeface="Roboto Mono"/>
              </a:rPr>
              <a:t>INTRODUCTION</a:t>
            </a:r>
            <a:endParaRPr sz="900">
              <a:solidFill>
                <a:schemeClr val="dk2"/>
              </a:solidFill>
              <a:latin typeface="Roboto Mono"/>
              <a:ea typeface="Roboto Mono"/>
              <a:cs typeface="Roboto Mono"/>
              <a:sym typeface="Roboto Mono"/>
            </a:endParaRPr>
          </a:p>
        </p:txBody>
      </p:sp>
      <p:sp>
        <p:nvSpPr>
          <p:cNvPr id="325" name="Google Shape;325;p46"/>
          <p:cNvSpPr txBox="1"/>
          <p:nvPr>
            <p:ph idx="4294967295" type="title"/>
          </p:nvPr>
        </p:nvSpPr>
        <p:spPr>
          <a:xfrm>
            <a:off x="7079525" y="1643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idx="1" type="body"/>
          </p:nvPr>
        </p:nvSpPr>
        <p:spPr>
          <a:xfrm>
            <a:off x="226525" y="1710250"/>
            <a:ext cx="8673000" cy="32751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latin typeface="Arial"/>
                <a:ea typeface="Arial"/>
                <a:cs typeface="Arial"/>
                <a:sym typeface="Arial"/>
              </a:rPr>
              <a:t>Proposed Solution</a:t>
            </a:r>
            <a:endParaRPr b="1" sz="1200">
              <a:latin typeface="Arial"/>
              <a:ea typeface="Arial"/>
              <a:cs typeface="Arial"/>
              <a:sym typeface="Arial"/>
            </a:endParaRPr>
          </a:p>
          <a:p>
            <a:pPr indent="0" lvl="0" marL="0" rtl="0" algn="just">
              <a:spcBef>
                <a:spcPts val="0"/>
              </a:spcBef>
              <a:spcAft>
                <a:spcPts val="0"/>
              </a:spcAft>
              <a:buNone/>
            </a:pPr>
            <a:r>
              <a:rPr lang="en" sz="1200">
                <a:latin typeface="Arial"/>
                <a:ea typeface="Arial"/>
                <a:cs typeface="Arial"/>
                <a:sym typeface="Arial"/>
              </a:rPr>
              <a:t>The proposed system involves designing and deploying a Solidity-based smart contract to handle voting processes, including rights assignment, vote delegation, and proposal evaluation. Testing is conducted using the Sepolia Testnet to ensure secure and efficient execution.</a:t>
            </a:r>
            <a:endParaRPr sz="1200">
              <a:latin typeface="Arial"/>
              <a:ea typeface="Arial"/>
              <a:cs typeface="Arial"/>
              <a:sym typeface="Arial"/>
            </a:endParaRPr>
          </a:p>
          <a:p>
            <a:pPr indent="0" lvl="0" marL="0" rtl="0" algn="just">
              <a:spcBef>
                <a:spcPts val="0"/>
              </a:spcBef>
              <a:spcAft>
                <a:spcPts val="0"/>
              </a:spcAft>
              <a:buNone/>
            </a:pPr>
            <a:r>
              <a:t/>
            </a:r>
            <a:endParaRPr sz="12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200">
                <a:latin typeface="Arial"/>
                <a:ea typeface="Arial"/>
                <a:cs typeface="Arial"/>
                <a:sym typeface="Arial"/>
              </a:rPr>
              <a:t>Organization of the Report</a:t>
            </a:r>
            <a:br>
              <a:rPr b="1" lang="en" sz="1200">
                <a:latin typeface="Arial"/>
                <a:ea typeface="Arial"/>
                <a:cs typeface="Arial"/>
                <a:sym typeface="Arial"/>
              </a:rPr>
            </a:br>
            <a:r>
              <a:rPr lang="en" sz="1200">
                <a:latin typeface="Arial"/>
                <a:ea typeface="Arial"/>
                <a:cs typeface="Arial"/>
                <a:sym typeface="Arial"/>
              </a:rPr>
              <a:t>This document is organized as follows:</a:t>
            </a:r>
            <a:endParaRPr sz="1200">
              <a:latin typeface="Arial"/>
              <a:ea typeface="Arial"/>
              <a:cs typeface="Arial"/>
              <a:sym typeface="Arial"/>
            </a:endParaRPr>
          </a:p>
          <a:p>
            <a:pPr indent="-304800" lvl="0" marL="457200" rtl="0" algn="just">
              <a:lnSpc>
                <a:spcPct val="115000"/>
              </a:lnSpc>
              <a:spcBef>
                <a:spcPts val="1200"/>
              </a:spcBef>
              <a:spcAft>
                <a:spcPts val="0"/>
              </a:spcAft>
              <a:buSzPts val="1200"/>
              <a:buFont typeface="Arial"/>
              <a:buChar char="●"/>
            </a:pPr>
            <a:r>
              <a:rPr b="1" lang="en" sz="1200">
                <a:latin typeface="Arial"/>
                <a:ea typeface="Arial"/>
                <a:cs typeface="Arial"/>
                <a:sym typeface="Arial"/>
              </a:rPr>
              <a:t>Section 1: Introduction</a:t>
            </a:r>
            <a:r>
              <a:rPr lang="en" sz="1200">
                <a:latin typeface="Arial"/>
                <a:ea typeface="Arial"/>
                <a:cs typeface="Arial"/>
                <a:sym typeface="Arial"/>
              </a:rPr>
              <a:t> - Provides an overview of the problem, motivation, objectives, and structure of the report.</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1" lang="en" sz="1200">
                <a:latin typeface="Arial"/>
                <a:ea typeface="Arial"/>
                <a:cs typeface="Arial"/>
                <a:sym typeface="Arial"/>
              </a:rPr>
              <a:t>Section 2: Design and Implementation</a:t>
            </a:r>
            <a:r>
              <a:rPr lang="en" sz="1200">
                <a:latin typeface="Arial"/>
                <a:ea typeface="Arial"/>
                <a:cs typeface="Arial"/>
                <a:sym typeface="Arial"/>
              </a:rPr>
              <a:t> - Details the smart contract design, account management, and integration with Ethereum tools.</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1" lang="en" sz="1200">
                <a:latin typeface="Arial"/>
                <a:ea typeface="Arial"/>
                <a:cs typeface="Arial"/>
                <a:sym typeface="Arial"/>
              </a:rPr>
              <a:t>Section 3: Results and Analysis</a:t>
            </a:r>
            <a:r>
              <a:rPr lang="en" sz="1200">
                <a:latin typeface="Arial"/>
                <a:ea typeface="Arial"/>
                <a:cs typeface="Arial"/>
                <a:sym typeface="Arial"/>
              </a:rPr>
              <a:t> - Discusses the outcomes of the voting simulations and system performance.</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1" lang="en" sz="1200">
                <a:latin typeface="Arial"/>
                <a:ea typeface="Arial"/>
                <a:cs typeface="Arial"/>
                <a:sym typeface="Arial"/>
              </a:rPr>
              <a:t>Section 4: Challenges and Future Work</a:t>
            </a:r>
            <a:r>
              <a:rPr lang="en" sz="1200">
                <a:latin typeface="Arial"/>
                <a:ea typeface="Arial"/>
                <a:cs typeface="Arial"/>
                <a:sym typeface="Arial"/>
              </a:rPr>
              <a:t> - Explores limitations and potential enhancements, including scalability and identity integration.</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1" lang="en" sz="1200">
                <a:latin typeface="Arial"/>
                <a:ea typeface="Arial"/>
                <a:cs typeface="Arial"/>
                <a:sym typeface="Arial"/>
              </a:rPr>
              <a:t>Section 5: Conclusion</a:t>
            </a:r>
            <a:r>
              <a:rPr lang="en" sz="1200">
                <a:latin typeface="Arial"/>
                <a:ea typeface="Arial"/>
                <a:cs typeface="Arial"/>
                <a:sym typeface="Arial"/>
              </a:rPr>
              <a:t> - Summarizes the work and its implications for decentralized voting systems.</a:t>
            </a:r>
            <a:endParaRPr sz="1200">
              <a:latin typeface="Arial"/>
              <a:ea typeface="Arial"/>
              <a:cs typeface="Arial"/>
              <a:sym typeface="Arial"/>
            </a:endParaRPr>
          </a:p>
        </p:txBody>
      </p:sp>
      <p:sp>
        <p:nvSpPr>
          <p:cNvPr id="331" name="Google Shape;331;p47"/>
          <p:cNvSpPr/>
          <p:nvPr/>
        </p:nvSpPr>
        <p:spPr>
          <a:xfrm>
            <a:off x="226518" y="855025"/>
            <a:ext cx="1770600" cy="3189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1"/>
                </a:solidFill>
                <a:latin typeface="Roboto Mono"/>
                <a:ea typeface="Roboto Mono"/>
                <a:cs typeface="Roboto Mono"/>
                <a:sym typeface="Roboto Mono"/>
              </a:rPr>
              <a:t>INTRODUCTION </a:t>
            </a:r>
            <a:endParaRPr b="1" sz="1000">
              <a:solidFill>
                <a:schemeClr val="dk1"/>
              </a:solidFill>
              <a:latin typeface="Roboto Mono"/>
              <a:ea typeface="Roboto Mono"/>
              <a:cs typeface="Roboto Mono"/>
              <a:sym typeface="Roboto Mono"/>
            </a:endParaRPr>
          </a:p>
        </p:txBody>
      </p:sp>
      <p:sp>
        <p:nvSpPr>
          <p:cNvPr id="332" name="Google Shape;332;p47"/>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Roboto Mono"/>
                <a:ea typeface="Roboto Mono"/>
                <a:cs typeface="Roboto Mono"/>
                <a:sym typeface="Roboto Mono"/>
              </a:rPr>
              <a:t>INTRODUCTION</a:t>
            </a:r>
            <a:endParaRPr sz="900">
              <a:solidFill>
                <a:schemeClr val="dk1"/>
              </a:solidFill>
              <a:latin typeface="Roboto Mono"/>
              <a:ea typeface="Roboto Mono"/>
              <a:cs typeface="Roboto Mono"/>
              <a:sym typeface="Roboto Mono"/>
            </a:endParaRPr>
          </a:p>
        </p:txBody>
      </p:sp>
      <p:sp>
        <p:nvSpPr>
          <p:cNvPr id="333" name="Google Shape;333;p47"/>
          <p:cNvSpPr txBox="1"/>
          <p:nvPr>
            <p:ph idx="4294967295" type="title"/>
          </p:nvPr>
        </p:nvSpPr>
        <p:spPr>
          <a:xfrm>
            <a:off x="7079525" y="1643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t>SHIRAJUS SALEKIN NABIL - 19889</a:t>
            </a:r>
            <a:endParaRPr b="1"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1569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SEPOLIA FAUCET</a:t>
            </a:r>
            <a:endParaRPr/>
          </a:p>
        </p:txBody>
      </p:sp>
      <p:sp>
        <p:nvSpPr>
          <p:cNvPr id="339" name="Google Shape;339;p48"/>
          <p:cNvSpPr txBox="1"/>
          <p:nvPr>
            <p:ph idx="1" type="body"/>
          </p:nvPr>
        </p:nvSpPr>
        <p:spPr>
          <a:xfrm>
            <a:off x="156950" y="4209703"/>
            <a:ext cx="2726700" cy="70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dk2"/>
                </a:solidFill>
                <a:latin typeface="Arial"/>
                <a:ea typeface="Arial"/>
                <a:cs typeface="Arial"/>
                <a:sym typeface="Arial"/>
              </a:rPr>
              <a:t>Go to</a:t>
            </a:r>
            <a:r>
              <a:rPr lang="en" sz="1200">
                <a:solidFill>
                  <a:schemeClr val="dk2"/>
                </a:solidFill>
                <a:uFill>
                  <a:noFill/>
                </a:uFill>
                <a:latin typeface="Arial"/>
                <a:ea typeface="Arial"/>
                <a:cs typeface="Arial"/>
                <a:sym typeface="Arial"/>
                <a:hlinkClick r:id="rId3">
                  <a:extLst>
                    <a:ext uri="{A12FA001-AC4F-418D-AE19-62706E023703}">
                      <ahyp:hlinkClr val="tx"/>
                    </a:ext>
                  </a:extLst>
                </a:hlinkClick>
              </a:rPr>
              <a:t> </a:t>
            </a:r>
            <a:r>
              <a:rPr lang="en" sz="1200" u="sng">
                <a:solidFill>
                  <a:schemeClr val="hlink"/>
                </a:solidFill>
                <a:latin typeface="Arial"/>
                <a:ea typeface="Arial"/>
                <a:cs typeface="Arial"/>
                <a:sym typeface="Arial"/>
                <a:hlinkClick r:id="rId4"/>
              </a:rPr>
              <a:t>https://cloud.google.com/application/web3/faucet/ethereum/sepolia</a:t>
            </a:r>
            <a:r>
              <a:rPr lang="en" sz="1200">
                <a:solidFill>
                  <a:schemeClr val="dk1"/>
                </a:solidFill>
                <a:latin typeface="Arial"/>
                <a:ea typeface="Arial"/>
                <a:cs typeface="Arial"/>
                <a:sym typeface="Arial"/>
              </a:rPr>
              <a:t> :</a:t>
            </a:r>
            <a:endParaRPr/>
          </a:p>
        </p:txBody>
      </p:sp>
      <p:sp>
        <p:nvSpPr>
          <p:cNvPr id="340" name="Google Shape;340;p48"/>
          <p:cNvSpPr txBox="1"/>
          <p:nvPr>
            <p:ph idx="3" type="title"/>
          </p:nvPr>
        </p:nvSpPr>
        <p:spPr>
          <a:xfrm>
            <a:off x="32086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SEPOLIA POW FAUCET (MINING)</a:t>
            </a:r>
            <a:endParaRPr/>
          </a:p>
        </p:txBody>
      </p:sp>
      <p:sp>
        <p:nvSpPr>
          <p:cNvPr id="341" name="Google Shape;341;p48"/>
          <p:cNvSpPr txBox="1"/>
          <p:nvPr>
            <p:ph idx="4" type="body"/>
          </p:nvPr>
        </p:nvSpPr>
        <p:spPr>
          <a:xfrm>
            <a:off x="3208650" y="4057300"/>
            <a:ext cx="27267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Go to </a:t>
            </a:r>
            <a:endParaRPr sz="1200"/>
          </a:p>
          <a:p>
            <a:pPr indent="0" lvl="0" marL="0" rtl="0" algn="l">
              <a:spcBef>
                <a:spcPts val="1200"/>
              </a:spcBef>
              <a:spcAft>
                <a:spcPts val="0"/>
              </a:spcAft>
              <a:buClr>
                <a:schemeClr val="dk1"/>
              </a:buClr>
              <a:buSzPts val="1100"/>
              <a:buFont typeface="Arial"/>
              <a:buNone/>
            </a:pPr>
            <a:r>
              <a:rPr lang="en" sz="1200" u="sng">
                <a:solidFill>
                  <a:schemeClr val="hlink"/>
                </a:solidFill>
                <a:latin typeface="Arial"/>
                <a:ea typeface="Arial"/>
                <a:cs typeface="Arial"/>
                <a:sym typeface="Arial"/>
                <a:hlinkClick r:id="rId5"/>
              </a:rPr>
              <a:t>https://app.passport.xyz/#/</a:t>
            </a:r>
            <a:r>
              <a:rPr lang="en" sz="1200"/>
              <a:t> , and then</a:t>
            </a:r>
            <a:endParaRPr sz="1200"/>
          </a:p>
          <a:p>
            <a:pPr indent="0" lvl="0" marL="0" rtl="0" algn="l">
              <a:spcBef>
                <a:spcPts val="1200"/>
              </a:spcBef>
              <a:spcAft>
                <a:spcPts val="1200"/>
              </a:spcAft>
              <a:buClr>
                <a:schemeClr val="dk1"/>
              </a:buClr>
              <a:buSzPts val="1100"/>
              <a:buFont typeface="Arial"/>
              <a:buNone/>
            </a:pPr>
            <a:r>
              <a:rPr lang="en" sz="1200" u="sng">
                <a:solidFill>
                  <a:schemeClr val="hlink"/>
                </a:solidFill>
                <a:latin typeface="Arial"/>
                <a:ea typeface="Arial"/>
                <a:cs typeface="Arial"/>
                <a:sym typeface="Arial"/>
                <a:hlinkClick r:id="rId6"/>
              </a:rPr>
              <a:t>https://sepolia-faucet.pk910.de/#/</a:t>
            </a:r>
            <a:endParaRPr sz="1200"/>
          </a:p>
        </p:txBody>
      </p:sp>
      <p:sp>
        <p:nvSpPr>
          <p:cNvPr id="342" name="Google Shape;342;p48"/>
          <p:cNvSpPr txBox="1"/>
          <p:nvPr>
            <p:ph idx="5" type="title"/>
          </p:nvPr>
        </p:nvSpPr>
        <p:spPr>
          <a:xfrm>
            <a:off x="6268950" y="363269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TESTNET ETH ON OUR WALLET</a:t>
            </a:r>
            <a:endParaRPr/>
          </a:p>
        </p:txBody>
      </p:sp>
      <p:sp>
        <p:nvSpPr>
          <p:cNvPr id="343" name="Google Shape;343;p48"/>
          <p:cNvSpPr txBox="1"/>
          <p:nvPr>
            <p:ph idx="6" type="body"/>
          </p:nvPr>
        </p:nvSpPr>
        <p:spPr>
          <a:xfrm>
            <a:off x="6268950" y="4438301"/>
            <a:ext cx="2726700" cy="56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Now, managed to get some testnet ETH, and good to go with the further process.</a:t>
            </a:r>
            <a:endParaRPr/>
          </a:p>
        </p:txBody>
      </p:sp>
      <p:sp>
        <p:nvSpPr>
          <p:cNvPr id="344" name="Google Shape;344;p48"/>
          <p:cNvSpPr/>
          <p:nvPr/>
        </p:nvSpPr>
        <p:spPr>
          <a:xfrm>
            <a:off x="74118" y="321625"/>
            <a:ext cx="1770600" cy="318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ctr">
              <a:lnSpc>
                <a:spcPct val="115000"/>
              </a:lnSpc>
              <a:spcBef>
                <a:spcPts val="600"/>
              </a:spcBef>
              <a:spcAft>
                <a:spcPts val="600"/>
              </a:spcAft>
              <a:buClr>
                <a:srgbClr val="000000"/>
              </a:buClr>
              <a:buSzPts val="600"/>
              <a:buFont typeface="Arial"/>
              <a:buNone/>
            </a:pPr>
            <a:r>
              <a:rPr b="1" lang="en" sz="1000">
                <a:solidFill>
                  <a:schemeClr val="dk2"/>
                </a:solidFill>
                <a:latin typeface="Roboto Mono"/>
                <a:ea typeface="Roboto Mono"/>
                <a:cs typeface="Roboto Mono"/>
                <a:sym typeface="Roboto Mono"/>
              </a:rPr>
              <a:t>PREREQUISITES</a:t>
            </a:r>
            <a:endParaRPr b="1" sz="1000">
              <a:solidFill>
                <a:schemeClr val="dk2"/>
              </a:solidFill>
              <a:latin typeface="Roboto Mono"/>
              <a:ea typeface="Roboto Mono"/>
              <a:cs typeface="Roboto Mono"/>
              <a:sym typeface="Roboto Mono"/>
            </a:endParaRPr>
          </a:p>
        </p:txBody>
      </p:sp>
      <p:sp>
        <p:nvSpPr>
          <p:cNvPr id="345" name="Google Shape;345;p48"/>
          <p:cNvSpPr txBox="1"/>
          <p:nvPr/>
        </p:nvSpPr>
        <p:spPr>
          <a:xfrm>
            <a:off x="150325" y="11975"/>
            <a:ext cx="879000" cy="238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600"/>
              </a:spcAft>
              <a:buClr>
                <a:schemeClr val="dk1"/>
              </a:buClr>
              <a:buSzPts val="600"/>
              <a:buFont typeface="Arial"/>
              <a:buNone/>
            </a:pPr>
            <a:r>
              <a:rPr b="1" lang="en" sz="700">
                <a:solidFill>
                  <a:schemeClr val="dk2"/>
                </a:solidFill>
                <a:latin typeface="Roboto Mono"/>
                <a:ea typeface="Roboto Mono"/>
                <a:cs typeface="Roboto Mono"/>
                <a:sym typeface="Roboto Mono"/>
              </a:rPr>
              <a:t>PREREQUISITES</a:t>
            </a:r>
            <a:endParaRPr sz="400">
              <a:solidFill>
                <a:schemeClr val="dk2"/>
              </a:solidFill>
              <a:latin typeface="Roboto Mono"/>
              <a:ea typeface="Roboto Mono"/>
              <a:cs typeface="Roboto Mono"/>
              <a:sym typeface="Roboto Mono"/>
            </a:endParaRPr>
          </a:p>
        </p:txBody>
      </p:sp>
      <p:sp>
        <p:nvSpPr>
          <p:cNvPr id="346" name="Google Shape;346;p48"/>
          <p:cNvSpPr txBox="1"/>
          <p:nvPr>
            <p:ph idx="9" type="title"/>
          </p:nvPr>
        </p:nvSpPr>
        <p:spPr>
          <a:xfrm>
            <a:off x="7003325" y="11975"/>
            <a:ext cx="2048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900">
                <a:solidFill>
                  <a:schemeClr val="dk2"/>
                </a:solidFill>
              </a:rPr>
              <a:t>SHIRAJUS SALEKIN NABIL - 19889</a:t>
            </a:r>
            <a:endParaRPr b="1" sz="900">
              <a:solidFill>
                <a:schemeClr val="dk2"/>
              </a:solidFill>
            </a:endParaRPr>
          </a:p>
        </p:txBody>
      </p:sp>
      <p:pic>
        <p:nvPicPr>
          <p:cNvPr id="347" name="Google Shape;347;p48"/>
          <p:cNvPicPr preferRelativeResize="0"/>
          <p:nvPr/>
        </p:nvPicPr>
        <p:blipFill>
          <a:blip r:embed="rId7">
            <a:alphaModFix/>
          </a:blip>
          <a:stretch>
            <a:fillRect/>
          </a:stretch>
        </p:blipFill>
        <p:spPr>
          <a:xfrm>
            <a:off x="0" y="711975"/>
            <a:ext cx="3041375" cy="2794725"/>
          </a:xfrm>
          <a:prstGeom prst="rect">
            <a:avLst/>
          </a:prstGeom>
          <a:noFill/>
          <a:ln>
            <a:noFill/>
          </a:ln>
        </p:spPr>
      </p:pic>
      <p:pic>
        <p:nvPicPr>
          <p:cNvPr id="348" name="Google Shape;348;p48"/>
          <p:cNvPicPr preferRelativeResize="0"/>
          <p:nvPr/>
        </p:nvPicPr>
        <p:blipFill>
          <a:blip r:embed="rId8">
            <a:alphaModFix/>
          </a:blip>
          <a:stretch>
            <a:fillRect/>
          </a:stretch>
        </p:blipFill>
        <p:spPr>
          <a:xfrm>
            <a:off x="3065325" y="725175"/>
            <a:ext cx="3013376" cy="2781525"/>
          </a:xfrm>
          <a:prstGeom prst="rect">
            <a:avLst/>
          </a:prstGeom>
          <a:noFill/>
          <a:ln>
            <a:noFill/>
          </a:ln>
        </p:spPr>
      </p:pic>
      <p:pic>
        <p:nvPicPr>
          <p:cNvPr id="349" name="Google Shape;349;p48"/>
          <p:cNvPicPr preferRelativeResize="0"/>
          <p:nvPr/>
        </p:nvPicPr>
        <p:blipFill>
          <a:blip r:embed="rId9">
            <a:alphaModFix/>
          </a:blip>
          <a:stretch>
            <a:fillRect/>
          </a:stretch>
        </p:blipFill>
        <p:spPr>
          <a:xfrm>
            <a:off x="6102650" y="725175"/>
            <a:ext cx="3041375" cy="278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355" name="Google Shape;355;p49"/>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SHIRAJUS SALEKIN NABIL - 19889</a:t>
            </a:r>
            <a:endParaRPr/>
          </a:p>
        </p:txBody>
      </p:sp>
      <p:sp>
        <p:nvSpPr>
          <p:cNvPr id="356" name="Google Shape;356;p49"/>
          <p:cNvSpPr txBox="1"/>
          <p:nvPr>
            <p:ph idx="3" type="title"/>
          </p:nvPr>
        </p:nvSpPr>
        <p:spPr>
          <a:xfrm>
            <a:off x="226525" y="829525"/>
            <a:ext cx="4119000" cy="72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357" name="Google Shape;357;p49"/>
          <p:cNvSpPr txBox="1"/>
          <p:nvPr>
            <p:ph idx="1" type="body"/>
          </p:nvPr>
        </p:nvSpPr>
        <p:spPr>
          <a:xfrm>
            <a:off x="226525" y="1699458"/>
            <a:ext cx="4119000" cy="2829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AutoNum type="arabicPeriod"/>
            </a:pPr>
            <a:r>
              <a:rPr lang="en"/>
              <a:t>Let’s compile our ballot.sol now in solidity version 0.8.0</a:t>
            </a:r>
            <a:endParaRPr>
              <a:latin typeface="Arial"/>
              <a:ea typeface="Arial"/>
              <a:cs typeface="Arial"/>
              <a:sym typeface="Arial"/>
            </a:endParaRPr>
          </a:p>
          <a:p>
            <a:pPr indent="-304800" lvl="0" marL="457200" rtl="0" algn="l">
              <a:lnSpc>
                <a:spcPct val="90000"/>
              </a:lnSpc>
              <a:spcBef>
                <a:spcPts val="0"/>
              </a:spcBef>
              <a:spcAft>
                <a:spcPts val="0"/>
              </a:spcAft>
              <a:buSzPts val="1200"/>
              <a:buAutoNum type="arabicPeriod"/>
            </a:pPr>
            <a:r>
              <a:rPr lang="en">
                <a:latin typeface="Arial"/>
                <a:ea typeface="Arial"/>
                <a:cs typeface="Arial"/>
                <a:sym typeface="Arial"/>
              </a:rPr>
              <a:t>Deploy the smart contract on </a:t>
            </a:r>
            <a:r>
              <a:rPr b="1" lang="en">
                <a:latin typeface="Arial"/>
                <a:ea typeface="Arial"/>
                <a:cs typeface="Arial"/>
                <a:sym typeface="Arial"/>
              </a:rPr>
              <a:t>Sepolia Testnet</a:t>
            </a:r>
            <a:r>
              <a:rPr lang="en">
                <a:latin typeface="Arial"/>
                <a:ea typeface="Arial"/>
                <a:cs typeface="Arial"/>
                <a:sym typeface="Arial"/>
              </a:rPr>
              <a:t> on </a:t>
            </a:r>
            <a:r>
              <a:rPr b="1" lang="en">
                <a:latin typeface="Arial"/>
                <a:ea typeface="Arial"/>
                <a:cs typeface="Arial"/>
                <a:sym typeface="Arial"/>
              </a:rPr>
              <a:t>Injected Provider -MetaMask</a:t>
            </a:r>
            <a:r>
              <a:rPr lang="en">
                <a:latin typeface="Arial"/>
                <a:ea typeface="Arial"/>
                <a:cs typeface="Arial"/>
                <a:sym typeface="Arial"/>
              </a:rPr>
              <a:t> environment</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Create some accounts, since the contract involves multiple users to interact</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Name them Alice, Bob, and Charlie for easier Demonstration</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Send ETH to each of those newly created wallet</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Connect them to Remix IDE</a:t>
            </a:r>
            <a:endParaRPr>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a:p>
            <a:pPr indent="-304800" lvl="0" marL="457200" rtl="0" algn="l">
              <a:lnSpc>
                <a:spcPct val="90000"/>
              </a:lnSpc>
              <a:spcBef>
                <a:spcPts val="0"/>
              </a:spcBef>
              <a:spcAft>
                <a:spcPts val="0"/>
              </a:spcAft>
              <a:buSzPts val="1200"/>
              <a:buFont typeface="Arial"/>
              <a:buAutoNum type="arabicPeriod"/>
            </a:pPr>
            <a:r>
              <a:rPr lang="en">
                <a:latin typeface="Arial"/>
                <a:ea typeface="Arial"/>
                <a:cs typeface="Arial"/>
                <a:sym typeface="Arial"/>
              </a:rPr>
              <a:t>Experiment the use cases</a:t>
            </a:r>
            <a:endParaRPr>
              <a:latin typeface="Arial"/>
              <a:ea typeface="Arial"/>
              <a:cs typeface="Arial"/>
              <a:sym typeface="Arial"/>
            </a:endParaRPr>
          </a:p>
        </p:txBody>
      </p:sp>
      <p:pic>
        <p:nvPicPr>
          <p:cNvPr id="358" name="Google Shape;358;p49"/>
          <p:cNvPicPr preferRelativeResize="0"/>
          <p:nvPr/>
        </p:nvPicPr>
        <p:blipFill>
          <a:blip r:embed="rId3">
            <a:alphaModFix/>
          </a:blip>
          <a:stretch>
            <a:fillRect/>
          </a:stretch>
        </p:blipFill>
        <p:spPr>
          <a:xfrm>
            <a:off x="4599725" y="1085655"/>
            <a:ext cx="4493676" cy="29721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ACCOUNTS CREATED</a:t>
            </a:r>
            <a:endParaRPr/>
          </a:p>
        </p:txBody>
      </p:sp>
      <p:sp>
        <p:nvSpPr>
          <p:cNvPr id="364" name="Google Shape;364;p50"/>
          <p:cNvSpPr txBox="1"/>
          <p:nvPr>
            <p:ph idx="1" type="body"/>
          </p:nvPr>
        </p:nvSpPr>
        <p:spPr>
          <a:xfrm>
            <a:off x="161850" y="4626190"/>
            <a:ext cx="2726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Named them Alice, Bob, and Charlie for easier Demonstration</a:t>
            </a:r>
            <a:endParaRPr/>
          </a:p>
        </p:txBody>
      </p:sp>
      <p:sp>
        <p:nvSpPr>
          <p:cNvPr id="365" name="Google Shape;365;p50"/>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CONNECT ACCOUNTS TO REMIX</a:t>
            </a:r>
            <a:endParaRPr/>
          </a:p>
        </p:txBody>
      </p:sp>
      <p:sp>
        <p:nvSpPr>
          <p:cNvPr id="366" name="Google Shape;366;p50"/>
          <p:cNvSpPr txBox="1"/>
          <p:nvPr>
            <p:ph idx="5" type="body"/>
          </p:nvPr>
        </p:nvSpPr>
        <p:spPr>
          <a:xfrm>
            <a:off x="6257575" y="4626190"/>
            <a:ext cx="2726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 the accounts are connected to the Remix IDE</a:t>
            </a:r>
            <a:endParaRPr/>
          </a:p>
        </p:txBody>
      </p:sp>
      <p:sp>
        <p:nvSpPr>
          <p:cNvPr id="367" name="Google Shape;367;p50"/>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ETH SENT TO ALL ACCOUNTS</a:t>
            </a:r>
            <a:endParaRPr/>
          </a:p>
        </p:txBody>
      </p:sp>
      <p:sp>
        <p:nvSpPr>
          <p:cNvPr id="368" name="Google Shape;368;p50"/>
          <p:cNvSpPr txBox="1"/>
          <p:nvPr>
            <p:ph idx="8" type="body"/>
          </p:nvPr>
        </p:nvSpPr>
        <p:spPr>
          <a:xfrm>
            <a:off x="3214545" y="1271620"/>
            <a:ext cx="270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Sent testnet ETH to all of the newly created accounts.</a:t>
            </a:r>
            <a:endParaRPr/>
          </a:p>
        </p:txBody>
      </p:sp>
      <p:sp>
        <p:nvSpPr>
          <p:cNvPr id="369" name="Google Shape;369;p50"/>
          <p:cNvSpPr txBox="1"/>
          <p:nvPr/>
        </p:nvSpPr>
        <p:spPr>
          <a:xfrm>
            <a:off x="226525"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lt1"/>
                </a:solidFill>
                <a:latin typeface="Roboto Mono"/>
                <a:ea typeface="Roboto Mono"/>
                <a:cs typeface="Roboto Mono"/>
                <a:sym typeface="Roboto Mono"/>
              </a:rPr>
              <a:t>IMPLEMENTATION</a:t>
            </a:r>
            <a:endParaRPr sz="600">
              <a:solidFill>
                <a:schemeClr val="lt1"/>
              </a:solidFill>
              <a:latin typeface="Roboto Mono"/>
              <a:ea typeface="Roboto Mono"/>
              <a:cs typeface="Roboto Mono"/>
              <a:sym typeface="Roboto Mono"/>
            </a:endParaRPr>
          </a:p>
        </p:txBody>
      </p:sp>
      <p:pic>
        <p:nvPicPr>
          <p:cNvPr id="370" name="Google Shape;370;p50"/>
          <p:cNvPicPr preferRelativeResize="0"/>
          <p:nvPr/>
        </p:nvPicPr>
        <p:blipFill>
          <a:blip r:embed="rId3">
            <a:alphaModFix/>
          </a:blip>
          <a:stretch>
            <a:fillRect/>
          </a:stretch>
        </p:blipFill>
        <p:spPr>
          <a:xfrm>
            <a:off x="18075" y="709975"/>
            <a:ext cx="3024600" cy="3317700"/>
          </a:xfrm>
          <a:prstGeom prst="rect">
            <a:avLst/>
          </a:prstGeom>
          <a:noFill/>
          <a:ln>
            <a:noFill/>
          </a:ln>
        </p:spPr>
      </p:pic>
      <p:sp>
        <p:nvSpPr>
          <p:cNvPr id="371" name="Google Shape;371;p50"/>
          <p:cNvSpPr txBox="1"/>
          <p:nvPr>
            <p:ph idx="4294967295" type="title"/>
          </p:nvPr>
        </p:nvSpPr>
        <p:spPr>
          <a:xfrm>
            <a:off x="7234267" y="164380"/>
            <a:ext cx="1647300" cy="2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SHIRAJUS SALEKIN NABIL - 19889</a:t>
            </a:r>
            <a:endParaRPr sz="600">
              <a:solidFill>
                <a:schemeClr val="dk2"/>
              </a:solidFill>
            </a:endParaRPr>
          </a:p>
        </p:txBody>
      </p:sp>
      <p:pic>
        <p:nvPicPr>
          <p:cNvPr id="372" name="Google Shape;372;p50"/>
          <p:cNvPicPr preferRelativeResize="0"/>
          <p:nvPr/>
        </p:nvPicPr>
        <p:blipFill>
          <a:blip r:embed="rId4">
            <a:alphaModFix/>
          </a:blip>
          <a:stretch>
            <a:fillRect/>
          </a:stretch>
        </p:blipFill>
        <p:spPr>
          <a:xfrm>
            <a:off x="3083038" y="1825800"/>
            <a:ext cx="2972325" cy="3317700"/>
          </a:xfrm>
          <a:prstGeom prst="rect">
            <a:avLst/>
          </a:prstGeom>
          <a:noFill/>
          <a:ln>
            <a:noFill/>
          </a:ln>
        </p:spPr>
      </p:pic>
      <p:pic>
        <p:nvPicPr>
          <p:cNvPr id="373" name="Google Shape;373;p50"/>
          <p:cNvPicPr preferRelativeResize="0"/>
          <p:nvPr/>
        </p:nvPicPr>
        <p:blipFill>
          <a:blip r:embed="rId5">
            <a:alphaModFix/>
          </a:blip>
          <a:stretch>
            <a:fillRect/>
          </a:stretch>
        </p:blipFill>
        <p:spPr>
          <a:xfrm>
            <a:off x="6147075" y="709975"/>
            <a:ext cx="2972325" cy="3317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duct / Service Offering Overview #2">
  <a:themeElements>
    <a:clrScheme name="Simple Light">
      <a:dk1>
        <a:srgbClr val="000000"/>
      </a:dk1>
      <a:lt1>
        <a:srgbClr val="E2DFD2"/>
      </a:lt1>
      <a:dk2>
        <a:srgbClr val="FFFCE9"/>
      </a:dk2>
      <a:lt2>
        <a:srgbClr val="C9C3A7"/>
      </a:lt2>
      <a:accent1>
        <a:srgbClr val="FFEDCF"/>
      </a:accent1>
      <a:accent2>
        <a:srgbClr val="595959"/>
      </a:accent2>
      <a:accent3>
        <a:srgbClr val="D56F3E"/>
      </a:accent3>
      <a:accent4>
        <a:srgbClr val="FF7D00"/>
      </a:accent4>
      <a:accent5>
        <a:srgbClr val="78290F"/>
      </a:accent5>
      <a:accent6>
        <a:srgbClr val="D05353"/>
      </a:accent6>
      <a:hlink>
        <a:srgbClr val="DF29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