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2334" y="5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00050" y="1981200"/>
            <a:ext cx="5888736" cy="264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00050" y="4663441"/>
            <a:ext cx="5891022" cy="2531533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21-Apr-17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1320803"/>
            <a:ext cx="1543050" cy="752810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320803"/>
            <a:ext cx="4514850" cy="752810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764" y="1901952"/>
            <a:ext cx="5829300" cy="196799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" y="3906738"/>
            <a:ext cx="5829300" cy="2180695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017016"/>
            <a:ext cx="6172200" cy="1651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773456"/>
            <a:ext cx="3028950" cy="640588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773456"/>
            <a:ext cx="3028950" cy="640588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017016"/>
            <a:ext cx="6172200" cy="1651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679803"/>
            <a:ext cx="3030141" cy="952397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83770" y="2686317"/>
            <a:ext cx="3031331" cy="945884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3632201"/>
            <a:ext cx="3030141" cy="5554929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3632201"/>
            <a:ext cx="3031331" cy="5554929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017016"/>
            <a:ext cx="6229350" cy="1651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42953"/>
            <a:ext cx="2057400" cy="1678517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14350" y="2421467"/>
            <a:ext cx="2057400" cy="6604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681288" y="2421467"/>
            <a:ext cx="3833813" cy="6604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2374315" y="1600556"/>
            <a:ext cx="3943350" cy="59436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6003101" y="7741889"/>
            <a:ext cx="116586" cy="22453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107"/>
            <a:ext cx="1659636" cy="2286008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86022"/>
            <a:ext cx="1657350" cy="3147907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57900" y="9181396"/>
            <a:ext cx="457200" cy="52740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2614345" y="1732636"/>
            <a:ext cx="3463290" cy="56794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7144" y="8401757"/>
            <a:ext cx="6872288" cy="15042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3286126" y="8984193"/>
            <a:ext cx="3571875" cy="92180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7144" y="-10318"/>
            <a:ext cx="6872288" cy="15042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286126" y="-10319"/>
            <a:ext cx="3571875" cy="92180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42900" y="1017016"/>
            <a:ext cx="6172200" cy="1651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42900" y="2795693"/>
            <a:ext cx="6172200" cy="6339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21-Apr-17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000250" y="9181396"/>
            <a:ext cx="2514600" cy="527402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5943600" y="9181396"/>
            <a:ext cx="571500" cy="527402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4263" y="292367"/>
            <a:ext cx="6885411" cy="93776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890944"/>
            <a:ext cx="685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dirty="0" smtClean="0">
                <a:solidFill>
                  <a:srgbClr val="7030A0"/>
                </a:solidFill>
                <a:latin typeface="Algerian" pitchFamily="82" charset="0"/>
                <a:ea typeface="+mj-ea"/>
                <a:cs typeface="+mj-cs"/>
              </a:rPr>
              <a:t>Metro Rail Transport </a:t>
            </a:r>
            <a:endParaRPr lang="en-US" sz="4000" dirty="0">
              <a:solidFill>
                <a:srgbClr val="7030A0"/>
              </a:solidFill>
              <a:latin typeface="Algerian" pitchFamily="82" charset="0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76250"/>
            <a:ext cx="762000" cy="829388"/>
          </a:xfrm>
          <a:prstGeom prst="rect">
            <a:avLst/>
          </a:prstGeom>
        </p:spPr>
      </p:pic>
      <p:sp>
        <p:nvSpPr>
          <p:cNvPr id="5" name="Text Placeholder 3"/>
          <p:cNvSpPr txBox="1">
            <a:spLocks/>
          </p:cNvSpPr>
          <p:nvPr/>
        </p:nvSpPr>
        <p:spPr>
          <a:xfrm>
            <a:off x="0" y="5380912"/>
            <a:ext cx="6858000" cy="2057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74320" indent="-274320" algn="ctr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3200" b="1" dirty="0">
              <a:solidFill>
                <a:srgbClr val="FF0000"/>
              </a:solidFill>
            </a:endParaRPr>
          </a:p>
          <a:p>
            <a:pPr marL="274320" indent="-274320" algn="ctr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200" dirty="0">
                <a:solidFill>
                  <a:srgbClr val="00B050"/>
                </a:solidFill>
                <a:latin typeface="Old English Text MT" panose="03040902040508030806" pitchFamily="66" charset="0"/>
              </a:rPr>
              <a:t>Course :</a:t>
            </a:r>
            <a:r>
              <a:rPr lang="en-US" sz="2200" dirty="0"/>
              <a:t> </a:t>
            </a:r>
            <a:r>
              <a:rPr lang="en-US" sz="1900" b="1" dirty="0">
                <a:solidFill>
                  <a:srgbClr val="7030A0"/>
                </a:solidFill>
                <a:latin typeface="Algerian" panose="04020705040A02060702" pitchFamily="82" charset="0"/>
              </a:rPr>
              <a:t>CSE115.4</a:t>
            </a:r>
          </a:p>
          <a:p>
            <a:pPr marL="274320" indent="-274320" algn="ctr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200" dirty="0">
                <a:solidFill>
                  <a:srgbClr val="00B050"/>
                </a:solidFill>
                <a:latin typeface="Old English Text MT" panose="03040902040508030806" pitchFamily="66" charset="0"/>
              </a:rPr>
              <a:t>Submitted By </a:t>
            </a:r>
            <a:r>
              <a:rPr lang="en-US" sz="2200" b="1" dirty="0">
                <a:solidFill>
                  <a:srgbClr val="00B050"/>
                </a:solidFill>
                <a:latin typeface="Old English Text MT" panose="03040902040508030806" pitchFamily="66" charset="0"/>
              </a:rPr>
              <a:t>:</a:t>
            </a:r>
            <a:r>
              <a:rPr lang="en-US" sz="2200" b="1" dirty="0">
                <a:solidFill>
                  <a:srgbClr val="00B050"/>
                </a:solidFill>
              </a:rPr>
              <a:t> </a:t>
            </a:r>
            <a:r>
              <a:rPr lang="en-US" sz="1900" b="1" dirty="0">
                <a:solidFill>
                  <a:srgbClr val="7030A0"/>
                </a:solidFill>
                <a:latin typeface="Algerian" panose="04020705040A02060702" pitchFamily="82" charset="0"/>
              </a:rPr>
              <a:t>Group iv</a:t>
            </a:r>
          </a:p>
          <a:p>
            <a:pPr marL="274320" indent="-274320" algn="ctr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200" dirty="0">
                <a:solidFill>
                  <a:srgbClr val="00B050"/>
                </a:solidFill>
                <a:latin typeface="Old English Text MT" panose="03040902040508030806" pitchFamily="66" charset="0"/>
              </a:rPr>
              <a:t>Date of Submission :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1900" b="1" dirty="0">
                <a:solidFill>
                  <a:srgbClr val="7030A0"/>
                </a:solidFill>
                <a:latin typeface="Algerian" panose="04020705040A02060702" pitchFamily="82" charset="0"/>
              </a:rPr>
              <a:t>22/04/2017</a:t>
            </a:r>
          </a:p>
          <a:p>
            <a:pPr marL="274320" indent="-274320" algn="ctr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200" dirty="0">
                <a:solidFill>
                  <a:srgbClr val="00B050"/>
                </a:solidFill>
                <a:latin typeface="Old English Text MT" panose="03040902040508030806" pitchFamily="66" charset="0"/>
              </a:rPr>
              <a:t>Submitted To :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1900" b="1" dirty="0" err="1">
                <a:solidFill>
                  <a:srgbClr val="7030A0"/>
                </a:solidFill>
                <a:latin typeface="Algerian" panose="04020705040A02060702" pitchFamily="82" charset="0"/>
              </a:rPr>
              <a:t>Rashed</a:t>
            </a:r>
            <a:r>
              <a:rPr lang="en-US" sz="1900" b="1" dirty="0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  <a:r>
              <a:rPr lang="en-US" sz="1900" b="1" dirty="0" err="1">
                <a:solidFill>
                  <a:srgbClr val="7030A0"/>
                </a:solidFill>
                <a:latin typeface="Algerian" panose="04020705040A02060702" pitchFamily="82" charset="0"/>
              </a:rPr>
              <a:t>Selim</a:t>
            </a:r>
            <a:r>
              <a:rPr lang="en-US" sz="1900" b="1" dirty="0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  <a:r>
              <a:rPr lang="en-US" sz="1900" b="1" dirty="0" err="1">
                <a:solidFill>
                  <a:srgbClr val="7030A0"/>
                </a:solidFill>
                <a:latin typeface="Algerian" panose="04020705040A02060702" pitchFamily="82" charset="0"/>
              </a:rPr>
              <a:t>Topu</a:t>
            </a:r>
            <a:r>
              <a:rPr lang="en-US" sz="1900" b="1" dirty="0">
                <a:solidFill>
                  <a:srgbClr val="7030A0"/>
                </a:solidFill>
                <a:latin typeface="Algerian" pitchFamily="82" charset="0"/>
              </a:rPr>
              <a:t> (RSL)</a:t>
            </a:r>
          </a:p>
          <a:p>
            <a:pPr marL="274320" indent="-274320" algn="ctr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1900" dirty="0">
              <a:solidFill>
                <a:srgbClr val="0070C0"/>
              </a:solidFill>
              <a:latin typeface="Algerian" pitchFamily="82" charset="0"/>
            </a:endParaRPr>
          </a:p>
          <a:p>
            <a:pPr marL="274320" indent="-274320" algn="ctr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2400" b="1" dirty="0">
              <a:solidFill>
                <a:srgbClr val="00B050"/>
              </a:solidFill>
            </a:endParaRPr>
          </a:p>
          <a:p>
            <a:pPr marL="274320" indent="-274320" algn="ctr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2400" dirty="0">
              <a:solidFill>
                <a:schemeClr val="accent1"/>
              </a:solidFill>
              <a:latin typeface="Algerian" pitchFamily="82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454303"/>
              </p:ext>
            </p:extLst>
          </p:nvPr>
        </p:nvGraphicFramePr>
        <p:xfrm>
          <a:off x="381000" y="7666912"/>
          <a:ext cx="60960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640"/>
                <a:gridCol w="3007360"/>
                <a:gridCol w="2032000"/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Serial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Name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ID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  <a:latin typeface="Algerian" pitchFamily="82" charset="0"/>
                        </a:rPr>
                        <a:t>01</a:t>
                      </a:r>
                      <a:endParaRPr lang="en-US" sz="2000" dirty="0">
                        <a:solidFill>
                          <a:srgbClr val="00B050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rgbClr val="00B050"/>
                          </a:solidFill>
                          <a:latin typeface="Algerian" pitchFamily="82" charset="0"/>
                        </a:rPr>
                        <a:t>Taslima</a:t>
                      </a:r>
                      <a:r>
                        <a:rPr lang="en-US" sz="2000" dirty="0" smtClean="0">
                          <a:solidFill>
                            <a:srgbClr val="00B050"/>
                          </a:solidFill>
                          <a:latin typeface="Algerian" pitchFamily="82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00B050"/>
                          </a:solidFill>
                          <a:latin typeface="Algerian" pitchFamily="82" charset="0"/>
                        </a:rPr>
                        <a:t>Mozumder</a:t>
                      </a:r>
                      <a:endParaRPr lang="en-US" sz="2000" dirty="0">
                        <a:solidFill>
                          <a:srgbClr val="00B050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  <a:latin typeface="Algerian" pitchFamily="82" charset="0"/>
                        </a:rPr>
                        <a:t>1711403042</a:t>
                      </a:r>
                      <a:endParaRPr lang="en-US" sz="2000" dirty="0">
                        <a:solidFill>
                          <a:srgbClr val="00B050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  <a:latin typeface="Algerian" pitchFamily="82" charset="0"/>
                        </a:rPr>
                        <a:t>02</a:t>
                      </a:r>
                      <a:endParaRPr lang="en-US" sz="2000" dirty="0">
                        <a:solidFill>
                          <a:srgbClr val="00B050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rgbClr val="00B050"/>
                          </a:solidFill>
                          <a:latin typeface="Algerian" pitchFamily="82" charset="0"/>
                        </a:rPr>
                        <a:t>Nadin</a:t>
                      </a:r>
                      <a:r>
                        <a:rPr lang="en-US" sz="2000" dirty="0" smtClean="0">
                          <a:solidFill>
                            <a:srgbClr val="00B050"/>
                          </a:solidFill>
                          <a:latin typeface="Algerian" pitchFamily="82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00B050"/>
                          </a:solidFill>
                          <a:latin typeface="Algerian" pitchFamily="82" charset="0"/>
                        </a:rPr>
                        <a:t>Tasmia</a:t>
                      </a:r>
                      <a:endParaRPr lang="en-US" sz="2000" dirty="0">
                        <a:solidFill>
                          <a:srgbClr val="00B050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  <a:latin typeface="Algerian" pitchFamily="82" charset="0"/>
                        </a:rPr>
                        <a:t>1712836642</a:t>
                      </a:r>
                      <a:endParaRPr lang="en-US" sz="2000" dirty="0">
                        <a:solidFill>
                          <a:srgbClr val="00B050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  <a:latin typeface="Algerian" pitchFamily="82" charset="0"/>
                        </a:rPr>
                        <a:t>03</a:t>
                      </a:r>
                      <a:endParaRPr lang="en-US" sz="2000" dirty="0">
                        <a:solidFill>
                          <a:srgbClr val="00B050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rgbClr val="00B050"/>
                          </a:solidFill>
                          <a:latin typeface="Algerian" pitchFamily="82" charset="0"/>
                        </a:rPr>
                        <a:t>Salekur</a:t>
                      </a:r>
                      <a:r>
                        <a:rPr lang="en-US" sz="2000" dirty="0" smtClean="0">
                          <a:solidFill>
                            <a:srgbClr val="00B050"/>
                          </a:solidFill>
                          <a:latin typeface="Algerian" pitchFamily="82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00B050"/>
                          </a:solidFill>
                          <a:latin typeface="Algerian" pitchFamily="82" charset="0"/>
                        </a:rPr>
                        <a:t>Rahaman</a:t>
                      </a:r>
                      <a:endParaRPr lang="en-US" sz="2000" dirty="0">
                        <a:solidFill>
                          <a:srgbClr val="00B050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  <a:latin typeface="Algerian" pitchFamily="82" charset="0"/>
                        </a:rPr>
                        <a:t>1713018642</a:t>
                      </a:r>
                      <a:endParaRPr lang="en-US" sz="2000" dirty="0">
                        <a:solidFill>
                          <a:srgbClr val="00B050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457200" y="795694"/>
            <a:ext cx="25908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000" dirty="0">
                <a:solidFill>
                  <a:schemeClr val="accent1"/>
                </a:solidFill>
                <a:latin typeface="Algerian" pitchFamily="82" charset="0"/>
                <a:ea typeface="+mj-ea"/>
                <a:cs typeface="+mj-cs"/>
              </a:rPr>
              <a:t>Project</a:t>
            </a:r>
          </a:p>
        </p:txBody>
      </p:sp>
      <p:pic>
        <p:nvPicPr>
          <p:cNvPr id="1026" name="Picture 2" descr="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224" y="2696288"/>
            <a:ext cx="4453551" cy="276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6000" y="1832981"/>
            <a:ext cx="441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8761D"/>
                </a:solidFill>
                <a:latin typeface="Cambria" panose="02040503050406030204" pitchFamily="18" charset="0"/>
              </a:rPr>
              <a:t>-</a:t>
            </a:r>
            <a:r>
              <a:rPr lang="en-US" b="1" i="1" dirty="0">
                <a:solidFill>
                  <a:srgbClr val="FF0000"/>
                </a:solidFill>
                <a:latin typeface="Cambria" panose="02040503050406030204" pitchFamily="18" charset="0"/>
              </a:rPr>
              <a:t>Moving </a:t>
            </a:r>
            <a:r>
              <a:rPr lang="en-US" b="1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People, Saving </a:t>
            </a:r>
            <a:r>
              <a:rPr lang="en-US" b="1" i="1" dirty="0">
                <a:solidFill>
                  <a:srgbClr val="FF0000"/>
                </a:solidFill>
                <a:latin typeface="Cambria" panose="02040503050406030204" pitchFamily="18" charset="0"/>
              </a:rPr>
              <a:t>Time &amp; </a:t>
            </a:r>
            <a:r>
              <a:rPr lang="en-US" b="1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Energy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121</TotalTime>
  <Words>49</Words>
  <Application>Microsoft Office PowerPoint</Application>
  <PresentationFormat>A4 Paper (210x297 mm)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Algerian</vt:lpstr>
      <vt:lpstr>Arial</vt:lpstr>
      <vt:lpstr>Calibri</vt:lpstr>
      <vt:lpstr>Cambria</vt:lpstr>
      <vt:lpstr>Constantia</vt:lpstr>
      <vt:lpstr>Old English Text MT</vt:lpstr>
      <vt:lpstr>Wingdings 2</vt:lpstr>
      <vt:lpstr>Flow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Salekur Rahaman</dc:creator>
  <cp:lastModifiedBy>Salekur Rahaman</cp:lastModifiedBy>
  <cp:revision>16</cp:revision>
  <dcterms:created xsi:type="dcterms:W3CDTF">2006-08-16T00:00:00Z</dcterms:created>
  <dcterms:modified xsi:type="dcterms:W3CDTF">2017-04-21T12:29:06Z</dcterms:modified>
</cp:coreProperties>
</file>