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56" r:id="rId2"/>
    <p:sldId id="257" r:id="rId3"/>
    <p:sldId id="273" r:id="rId4"/>
    <p:sldId id="261" r:id="rId5"/>
    <p:sldId id="297" r:id="rId6"/>
    <p:sldId id="298" r:id="rId7"/>
    <p:sldId id="296" r:id="rId8"/>
    <p:sldId id="299" r:id="rId9"/>
    <p:sldId id="300" r:id="rId10"/>
    <p:sldId id="272" r:id="rId11"/>
    <p:sldId id="269" r:id="rId12"/>
    <p:sldId id="302" r:id="rId13"/>
    <p:sldId id="301" r:id="rId14"/>
    <p:sldId id="303" r:id="rId15"/>
    <p:sldId id="304" r:id="rId16"/>
    <p:sldId id="305" r:id="rId17"/>
    <p:sldId id="30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A09036-170C-419B-8A2B-73365DE3FCE7}" v="28" dt="2022-10-11T22:46:21.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em zrelli" userId="ca361eb6d6a82f9a" providerId="LiveId" clId="{9EA09036-170C-419B-8A2B-73365DE3FCE7}"/>
    <pc:docChg chg="undo custSel addSld delSld modSld sldOrd">
      <pc:chgData name="salem zrelli" userId="ca361eb6d6a82f9a" providerId="LiveId" clId="{9EA09036-170C-419B-8A2B-73365DE3FCE7}" dt="2022-10-11T22:46:52.615" v="5588" actId="478"/>
      <pc:docMkLst>
        <pc:docMk/>
      </pc:docMkLst>
      <pc:sldChg chg="modSp mod">
        <pc:chgData name="salem zrelli" userId="ca361eb6d6a82f9a" providerId="LiveId" clId="{9EA09036-170C-419B-8A2B-73365DE3FCE7}" dt="2022-10-11T21:30:29.292" v="2928" actId="207"/>
        <pc:sldMkLst>
          <pc:docMk/>
          <pc:sldMk cId="3847187452" sldId="256"/>
        </pc:sldMkLst>
        <pc:spChg chg="mod">
          <ac:chgData name="salem zrelli" userId="ca361eb6d6a82f9a" providerId="LiveId" clId="{9EA09036-170C-419B-8A2B-73365DE3FCE7}" dt="2022-10-11T21:30:29.292" v="2928" actId="207"/>
          <ac:spMkLst>
            <pc:docMk/>
            <pc:sldMk cId="3847187452" sldId="256"/>
            <ac:spMk id="4" creationId="{984F6458-5935-AD5C-9E8B-FDACF47F26CD}"/>
          </ac:spMkLst>
        </pc:spChg>
      </pc:sldChg>
      <pc:sldChg chg="delSp modSp mod">
        <pc:chgData name="salem zrelli" userId="ca361eb6d6a82f9a" providerId="LiveId" clId="{9EA09036-170C-419B-8A2B-73365DE3FCE7}" dt="2022-10-11T21:45:05.860" v="3454" actId="113"/>
        <pc:sldMkLst>
          <pc:docMk/>
          <pc:sldMk cId="1654852018" sldId="257"/>
        </pc:sldMkLst>
        <pc:spChg chg="mod">
          <ac:chgData name="salem zrelli" userId="ca361eb6d6a82f9a" providerId="LiveId" clId="{9EA09036-170C-419B-8A2B-73365DE3FCE7}" dt="2022-10-11T21:45:05.860" v="3454" actId="113"/>
          <ac:spMkLst>
            <pc:docMk/>
            <pc:sldMk cId="1654852018" sldId="257"/>
            <ac:spMk id="6" creationId="{141D1508-0296-997C-27C9-FAAD2B8E30D9}"/>
          </ac:spMkLst>
        </pc:spChg>
        <pc:spChg chg="mod">
          <ac:chgData name="salem zrelli" userId="ca361eb6d6a82f9a" providerId="LiveId" clId="{9EA09036-170C-419B-8A2B-73365DE3FCE7}" dt="2022-10-11T21:44:28.711" v="3450" actId="1076"/>
          <ac:spMkLst>
            <pc:docMk/>
            <pc:sldMk cId="1654852018" sldId="257"/>
            <ac:spMk id="7" creationId="{239156CB-F214-6023-5790-0B66E0BA051B}"/>
          </ac:spMkLst>
        </pc:spChg>
        <pc:spChg chg="del">
          <ac:chgData name="salem zrelli" userId="ca361eb6d6a82f9a" providerId="LiveId" clId="{9EA09036-170C-419B-8A2B-73365DE3FCE7}" dt="2022-10-11T18:37:29.005" v="93" actId="478"/>
          <ac:spMkLst>
            <pc:docMk/>
            <pc:sldMk cId="1654852018" sldId="257"/>
            <ac:spMk id="8" creationId="{023F6E2D-7441-CC67-ADE6-1BBA61415C03}"/>
          </ac:spMkLst>
        </pc:spChg>
        <pc:spChg chg="mod">
          <ac:chgData name="salem zrelli" userId="ca361eb6d6a82f9a" providerId="LiveId" clId="{9EA09036-170C-419B-8A2B-73365DE3FCE7}" dt="2022-10-11T21:44:09.212" v="3445" actId="1076"/>
          <ac:spMkLst>
            <pc:docMk/>
            <pc:sldMk cId="1654852018" sldId="257"/>
            <ac:spMk id="9" creationId="{0C67D037-5A30-8026-C551-4009B20E8F43}"/>
          </ac:spMkLst>
        </pc:spChg>
        <pc:spChg chg="mod">
          <ac:chgData name="salem zrelli" userId="ca361eb6d6a82f9a" providerId="LiveId" clId="{9EA09036-170C-419B-8A2B-73365DE3FCE7}" dt="2022-10-11T21:44:09.212" v="3445" actId="1076"/>
          <ac:spMkLst>
            <pc:docMk/>
            <pc:sldMk cId="1654852018" sldId="257"/>
            <ac:spMk id="10" creationId="{EB2F755E-77EC-DF7C-5C94-9AD7CCA8C71E}"/>
          </ac:spMkLst>
        </pc:spChg>
        <pc:spChg chg="mod">
          <ac:chgData name="salem zrelli" userId="ca361eb6d6a82f9a" providerId="LiveId" clId="{9EA09036-170C-419B-8A2B-73365DE3FCE7}" dt="2022-10-11T21:44:28.711" v="3450" actId="1076"/>
          <ac:spMkLst>
            <pc:docMk/>
            <pc:sldMk cId="1654852018" sldId="257"/>
            <ac:spMk id="12" creationId="{15FAD81A-6D8B-0906-CC1C-C5ED4225E096}"/>
          </ac:spMkLst>
        </pc:spChg>
        <pc:spChg chg="del mod">
          <ac:chgData name="salem zrelli" userId="ca361eb6d6a82f9a" providerId="LiveId" clId="{9EA09036-170C-419B-8A2B-73365DE3FCE7}" dt="2022-10-11T18:37:25.967" v="92" actId="478"/>
          <ac:spMkLst>
            <pc:docMk/>
            <pc:sldMk cId="1654852018" sldId="257"/>
            <ac:spMk id="14" creationId="{7DEC6043-9921-3FFC-96FF-3A9BDD45C707}"/>
          </ac:spMkLst>
        </pc:spChg>
        <pc:spChg chg="mod">
          <ac:chgData name="salem zrelli" userId="ca361eb6d6a82f9a" providerId="LiveId" clId="{9EA09036-170C-419B-8A2B-73365DE3FCE7}" dt="2022-10-11T21:44:09.212" v="3445" actId="1076"/>
          <ac:spMkLst>
            <pc:docMk/>
            <pc:sldMk cId="1654852018" sldId="257"/>
            <ac:spMk id="15" creationId="{30E9BFEA-F100-F91D-EEDC-32FC478F614A}"/>
          </ac:spMkLst>
        </pc:spChg>
        <pc:spChg chg="mod">
          <ac:chgData name="salem zrelli" userId="ca361eb6d6a82f9a" providerId="LiveId" clId="{9EA09036-170C-419B-8A2B-73365DE3FCE7}" dt="2022-10-11T21:44:09.212" v="3445" actId="1076"/>
          <ac:spMkLst>
            <pc:docMk/>
            <pc:sldMk cId="1654852018" sldId="257"/>
            <ac:spMk id="16" creationId="{D6389F66-AFF6-346D-2354-DD253428CEE8}"/>
          </ac:spMkLst>
        </pc:spChg>
        <pc:cxnChg chg="mod">
          <ac:chgData name="salem zrelli" userId="ca361eb6d6a82f9a" providerId="LiveId" clId="{9EA09036-170C-419B-8A2B-73365DE3FCE7}" dt="2022-10-11T21:44:15.975" v="3447" actId="1076"/>
          <ac:cxnSpMkLst>
            <pc:docMk/>
            <pc:sldMk cId="1654852018" sldId="257"/>
            <ac:cxnSpMk id="5" creationId="{D9376A03-3510-1BE9-BF3F-F3BE8A998102}"/>
          </ac:cxnSpMkLst>
        </pc:cxnChg>
      </pc:sldChg>
      <pc:sldChg chg="addSp delSp modSp mod">
        <pc:chgData name="salem zrelli" userId="ca361eb6d6a82f9a" providerId="LiveId" clId="{9EA09036-170C-419B-8A2B-73365DE3FCE7}" dt="2022-10-11T21:46:20.066" v="3465" actId="113"/>
        <pc:sldMkLst>
          <pc:docMk/>
          <pc:sldMk cId="2647980536" sldId="261"/>
        </pc:sldMkLst>
        <pc:spChg chg="mod">
          <ac:chgData name="salem zrelli" userId="ca361eb6d6a82f9a" providerId="LiveId" clId="{9EA09036-170C-419B-8A2B-73365DE3FCE7}" dt="2022-10-11T21:46:20.066" v="3465" actId="113"/>
          <ac:spMkLst>
            <pc:docMk/>
            <pc:sldMk cId="2647980536" sldId="261"/>
            <ac:spMk id="5" creationId="{100C1D34-22F7-1B49-1D0F-3C9A816F5833}"/>
          </ac:spMkLst>
        </pc:spChg>
        <pc:spChg chg="mod">
          <ac:chgData name="salem zrelli" userId="ca361eb6d6a82f9a" providerId="LiveId" clId="{9EA09036-170C-419B-8A2B-73365DE3FCE7}" dt="2022-10-11T18:53:49.624" v="495" actId="20577"/>
          <ac:spMkLst>
            <pc:docMk/>
            <pc:sldMk cId="2647980536" sldId="261"/>
            <ac:spMk id="6" creationId="{8D3FED28-353F-C59C-3BB0-8F0CACE975A6}"/>
          </ac:spMkLst>
        </pc:spChg>
        <pc:spChg chg="add mod">
          <ac:chgData name="salem zrelli" userId="ca361eb6d6a82f9a" providerId="LiveId" clId="{9EA09036-170C-419B-8A2B-73365DE3FCE7}" dt="2022-10-11T19:01:21.820" v="815" actId="20577"/>
          <ac:spMkLst>
            <pc:docMk/>
            <pc:sldMk cId="2647980536" sldId="261"/>
            <ac:spMk id="7" creationId="{7AB967B3-B6D8-462E-BD04-7CB0A1574131}"/>
          </ac:spMkLst>
        </pc:spChg>
        <pc:spChg chg="add del mod">
          <ac:chgData name="salem zrelli" userId="ca361eb6d6a82f9a" providerId="LiveId" clId="{9EA09036-170C-419B-8A2B-73365DE3FCE7}" dt="2022-10-11T18:56:38.994" v="560" actId="1076"/>
          <ac:spMkLst>
            <pc:docMk/>
            <pc:sldMk cId="2647980536" sldId="261"/>
            <ac:spMk id="13" creationId="{5DEED70E-439F-FF35-B297-0C9FBE11E617}"/>
          </ac:spMkLst>
        </pc:spChg>
        <pc:spChg chg="del">
          <ac:chgData name="salem zrelli" userId="ca361eb6d6a82f9a" providerId="LiveId" clId="{9EA09036-170C-419B-8A2B-73365DE3FCE7}" dt="2022-10-11T18:53:34.481" v="470" actId="478"/>
          <ac:spMkLst>
            <pc:docMk/>
            <pc:sldMk cId="2647980536" sldId="261"/>
            <ac:spMk id="14" creationId="{8F3D7031-285D-C2E6-8183-DE59A997A509}"/>
          </ac:spMkLst>
        </pc:spChg>
        <pc:spChg chg="del">
          <ac:chgData name="salem zrelli" userId="ca361eb6d6a82f9a" providerId="LiveId" clId="{9EA09036-170C-419B-8A2B-73365DE3FCE7}" dt="2022-10-11T18:53:34.481" v="470" actId="478"/>
          <ac:spMkLst>
            <pc:docMk/>
            <pc:sldMk cId="2647980536" sldId="261"/>
            <ac:spMk id="15" creationId="{18BA26E9-B46F-DC87-A5AE-79C5FE015CD6}"/>
          </ac:spMkLst>
        </pc:spChg>
        <pc:spChg chg="add del mod">
          <ac:chgData name="salem zrelli" userId="ca361eb6d6a82f9a" providerId="LiveId" clId="{9EA09036-170C-419B-8A2B-73365DE3FCE7}" dt="2022-10-11T18:56:38.994" v="560" actId="1076"/>
          <ac:spMkLst>
            <pc:docMk/>
            <pc:sldMk cId="2647980536" sldId="261"/>
            <ac:spMk id="16" creationId="{63CED3C3-0093-FA98-0C54-84E8326A30C5}"/>
          </ac:spMkLst>
        </pc:spChg>
        <pc:spChg chg="del">
          <ac:chgData name="salem zrelli" userId="ca361eb6d6a82f9a" providerId="LiveId" clId="{9EA09036-170C-419B-8A2B-73365DE3FCE7}" dt="2022-10-11T18:53:34.481" v="470" actId="478"/>
          <ac:spMkLst>
            <pc:docMk/>
            <pc:sldMk cId="2647980536" sldId="261"/>
            <ac:spMk id="18" creationId="{B18EE3C8-40A9-4BF1-5031-014B6C728031}"/>
          </ac:spMkLst>
        </pc:spChg>
        <pc:spChg chg="del">
          <ac:chgData name="salem zrelli" userId="ca361eb6d6a82f9a" providerId="LiveId" clId="{9EA09036-170C-419B-8A2B-73365DE3FCE7}" dt="2022-10-11T18:53:34.481" v="470" actId="478"/>
          <ac:spMkLst>
            <pc:docMk/>
            <pc:sldMk cId="2647980536" sldId="261"/>
            <ac:spMk id="19" creationId="{3B129EF0-22EB-AFA0-E565-CC6A85CD7424}"/>
          </ac:spMkLst>
        </pc:spChg>
        <pc:spChg chg="add del mod">
          <ac:chgData name="salem zrelli" userId="ca361eb6d6a82f9a" providerId="LiveId" clId="{9EA09036-170C-419B-8A2B-73365DE3FCE7}" dt="2022-10-11T18:56:38.994" v="560" actId="1076"/>
          <ac:spMkLst>
            <pc:docMk/>
            <pc:sldMk cId="2647980536" sldId="261"/>
            <ac:spMk id="20" creationId="{EAAE8D1E-D16B-E94B-14EC-CEA0715396FC}"/>
          </ac:spMkLst>
        </pc:spChg>
        <pc:spChg chg="del">
          <ac:chgData name="salem zrelli" userId="ca361eb6d6a82f9a" providerId="LiveId" clId="{9EA09036-170C-419B-8A2B-73365DE3FCE7}" dt="2022-10-11T18:53:34.481" v="470" actId="478"/>
          <ac:spMkLst>
            <pc:docMk/>
            <pc:sldMk cId="2647980536" sldId="261"/>
            <ac:spMk id="23" creationId="{EA6CC2A2-2976-8A73-87F5-6B40038DB791}"/>
          </ac:spMkLst>
        </pc:spChg>
        <pc:spChg chg="del">
          <ac:chgData name="salem zrelli" userId="ca361eb6d6a82f9a" providerId="LiveId" clId="{9EA09036-170C-419B-8A2B-73365DE3FCE7}" dt="2022-10-11T18:53:34.481" v="470" actId="478"/>
          <ac:spMkLst>
            <pc:docMk/>
            <pc:sldMk cId="2647980536" sldId="261"/>
            <ac:spMk id="24" creationId="{E101024D-7839-A269-302F-54C7F5C28FB1}"/>
          </ac:spMkLst>
        </pc:spChg>
        <pc:picChg chg="add mod">
          <ac:chgData name="salem zrelli" userId="ca361eb6d6a82f9a" providerId="LiveId" clId="{9EA09036-170C-419B-8A2B-73365DE3FCE7}" dt="2022-10-11T18:56:38.994" v="560" actId="1076"/>
          <ac:picMkLst>
            <pc:docMk/>
            <pc:sldMk cId="2647980536" sldId="261"/>
            <ac:picMk id="3" creationId="{80CAB966-72A4-5776-CBD1-0DFFDD67858D}"/>
          </ac:picMkLst>
        </pc:picChg>
        <pc:picChg chg="add del mod">
          <ac:chgData name="salem zrelli" userId="ca361eb6d6a82f9a" providerId="LiveId" clId="{9EA09036-170C-419B-8A2B-73365DE3FCE7}" dt="2022-10-11T18:54:32.054" v="511" actId="478"/>
          <ac:picMkLst>
            <pc:docMk/>
            <pc:sldMk cId="2647980536" sldId="261"/>
            <ac:picMk id="8" creationId="{04F5117F-11B7-AA85-DFB3-C0797992A8B0}"/>
          </ac:picMkLst>
        </pc:picChg>
        <pc:picChg chg="del">
          <ac:chgData name="salem zrelli" userId="ca361eb6d6a82f9a" providerId="LiveId" clId="{9EA09036-170C-419B-8A2B-73365DE3FCE7}" dt="2022-10-11T18:53:34.481" v="470" actId="478"/>
          <ac:picMkLst>
            <pc:docMk/>
            <pc:sldMk cId="2647980536" sldId="261"/>
            <ac:picMk id="10" creationId="{1679CBEB-E85D-60FB-4988-A7B6858AD3BF}"/>
          </ac:picMkLst>
        </pc:picChg>
        <pc:picChg chg="del">
          <ac:chgData name="salem zrelli" userId="ca361eb6d6a82f9a" providerId="LiveId" clId="{9EA09036-170C-419B-8A2B-73365DE3FCE7}" dt="2022-10-11T18:53:34.481" v="470" actId="478"/>
          <ac:picMkLst>
            <pc:docMk/>
            <pc:sldMk cId="2647980536" sldId="261"/>
            <ac:picMk id="12" creationId="{2BD8B2F3-B6AE-372D-23F1-28222C77FCBA}"/>
          </ac:picMkLst>
        </pc:picChg>
      </pc:sldChg>
      <pc:sldChg chg="delSp del mod">
        <pc:chgData name="salem zrelli" userId="ca361eb6d6a82f9a" providerId="LiveId" clId="{9EA09036-170C-419B-8A2B-73365DE3FCE7}" dt="2022-10-11T19:01:56.024" v="820" actId="47"/>
        <pc:sldMkLst>
          <pc:docMk/>
          <pc:sldMk cId="1793074887" sldId="264"/>
        </pc:sldMkLst>
        <pc:spChg chg="del">
          <ac:chgData name="salem zrelli" userId="ca361eb6d6a82f9a" providerId="LiveId" clId="{9EA09036-170C-419B-8A2B-73365DE3FCE7}" dt="2022-10-11T19:01:29.221" v="816" actId="478"/>
          <ac:spMkLst>
            <pc:docMk/>
            <pc:sldMk cId="1793074887" sldId="264"/>
            <ac:spMk id="2" creationId="{82BE50A7-CA7F-D80E-2E8F-4E1A5C4F62D4}"/>
          </ac:spMkLst>
        </pc:spChg>
        <pc:spChg chg="del">
          <ac:chgData name="salem zrelli" userId="ca361eb6d6a82f9a" providerId="LiveId" clId="{9EA09036-170C-419B-8A2B-73365DE3FCE7}" dt="2022-10-11T19:01:29.221" v="816" actId="478"/>
          <ac:spMkLst>
            <pc:docMk/>
            <pc:sldMk cId="1793074887" sldId="264"/>
            <ac:spMk id="29" creationId="{AA4DC095-ADEB-29B0-46E0-2B6AD363A353}"/>
          </ac:spMkLst>
        </pc:spChg>
        <pc:spChg chg="del">
          <ac:chgData name="salem zrelli" userId="ca361eb6d6a82f9a" providerId="LiveId" clId="{9EA09036-170C-419B-8A2B-73365DE3FCE7}" dt="2022-10-11T19:01:29.221" v="816" actId="478"/>
          <ac:spMkLst>
            <pc:docMk/>
            <pc:sldMk cId="1793074887" sldId="264"/>
            <ac:spMk id="32" creationId="{0C7C6C82-6714-3DBF-F989-403A893D5A5E}"/>
          </ac:spMkLst>
        </pc:spChg>
        <pc:spChg chg="del">
          <ac:chgData name="salem zrelli" userId="ca361eb6d6a82f9a" providerId="LiveId" clId="{9EA09036-170C-419B-8A2B-73365DE3FCE7}" dt="2022-10-11T19:01:29.221" v="816" actId="478"/>
          <ac:spMkLst>
            <pc:docMk/>
            <pc:sldMk cId="1793074887" sldId="264"/>
            <ac:spMk id="33" creationId="{4FD27873-4C95-B3BB-6798-125B817681C0}"/>
          </ac:spMkLst>
        </pc:spChg>
        <pc:picChg chg="del">
          <ac:chgData name="salem zrelli" userId="ca361eb6d6a82f9a" providerId="LiveId" clId="{9EA09036-170C-419B-8A2B-73365DE3FCE7}" dt="2022-10-11T19:01:29.221" v="816" actId="478"/>
          <ac:picMkLst>
            <pc:docMk/>
            <pc:sldMk cId="1793074887" sldId="264"/>
            <ac:picMk id="8" creationId="{04F5117F-11B7-AA85-DFB3-C0797992A8B0}"/>
          </ac:picMkLst>
        </pc:picChg>
        <pc:cxnChg chg="del">
          <ac:chgData name="salem zrelli" userId="ca361eb6d6a82f9a" providerId="LiveId" clId="{9EA09036-170C-419B-8A2B-73365DE3FCE7}" dt="2022-10-11T19:01:29.221" v="816" actId="478"/>
          <ac:cxnSpMkLst>
            <pc:docMk/>
            <pc:sldMk cId="1793074887" sldId="264"/>
            <ac:cxnSpMk id="9" creationId="{63EE02FC-AFCD-8CE2-6A2F-E405CE6F08B9}"/>
          </ac:cxnSpMkLst>
        </pc:cxnChg>
        <pc:cxnChg chg="del">
          <ac:chgData name="salem zrelli" userId="ca361eb6d6a82f9a" providerId="LiveId" clId="{9EA09036-170C-419B-8A2B-73365DE3FCE7}" dt="2022-10-11T19:01:29.221" v="816" actId="478"/>
          <ac:cxnSpMkLst>
            <pc:docMk/>
            <pc:sldMk cId="1793074887" sldId="264"/>
            <ac:cxnSpMk id="17" creationId="{0C7CC3FE-1128-861B-799F-EF6A3C72A4AB}"/>
          </ac:cxnSpMkLst>
        </pc:cxnChg>
        <pc:cxnChg chg="del">
          <ac:chgData name="salem zrelli" userId="ca361eb6d6a82f9a" providerId="LiveId" clId="{9EA09036-170C-419B-8A2B-73365DE3FCE7}" dt="2022-10-11T19:01:29.221" v="816" actId="478"/>
          <ac:cxnSpMkLst>
            <pc:docMk/>
            <pc:sldMk cId="1793074887" sldId="264"/>
            <ac:cxnSpMk id="26" creationId="{44D33B30-43C4-7C88-8367-65FAECDA4D9C}"/>
          </ac:cxnSpMkLst>
        </pc:cxnChg>
      </pc:sldChg>
      <pc:sldChg chg="del">
        <pc:chgData name="salem zrelli" userId="ca361eb6d6a82f9a" providerId="LiveId" clId="{9EA09036-170C-419B-8A2B-73365DE3FCE7}" dt="2022-10-11T19:01:33.186" v="817" actId="47"/>
        <pc:sldMkLst>
          <pc:docMk/>
          <pc:sldMk cId="3329389627" sldId="265"/>
        </pc:sldMkLst>
      </pc:sldChg>
      <pc:sldChg chg="del">
        <pc:chgData name="salem zrelli" userId="ca361eb6d6a82f9a" providerId="LiveId" clId="{9EA09036-170C-419B-8A2B-73365DE3FCE7}" dt="2022-10-11T19:01:36.066" v="818" actId="47"/>
        <pc:sldMkLst>
          <pc:docMk/>
          <pc:sldMk cId="3012120038" sldId="266"/>
        </pc:sldMkLst>
      </pc:sldChg>
      <pc:sldChg chg="del">
        <pc:chgData name="salem zrelli" userId="ca361eb6d6a82f9a" providerId="LiveId" clId="{9EA09036-170C-419B-8A2B-73365DE3FCE7}" dt="2022-10-11T19:01:37.553" v="819" actId="47"/>
        <pc:sldMkLst>
          <pc:docMk/>
          <pc:sldMk cId="3476273470" sldId="267"/>
        </pc:sldMkLst>
      </pc:sldChg>
      <pc:sldChg chg="addSp delSp modSp mod">
        <pc:chgData name="salem zrelli" userId="ca361eb6d6a82f9a" providerId="LiveId" clId="{9EA09036-170C-419B-8A2B-73365DE3FCE7}" dt="2022-10-11T21:47:35.054" v="3482" actId="20577"/>
        <pc:sldMkLst>
          <pc:docMk/>
          <pc:sldMk cId="4017418593" sldId="269"/>
        </pc:sldMkLst>
        <pc:spChg chg="mod">
          <ac:chgData name="salem zrelli" userId="ca361eb6d6a82f9a" providerId="LiveId" clId="{9EA09036-170C-419B-8A2B-73365DE3FCE7}" dt="2022-10-11T21:46:44.182" v="3470" actId="113"/>
          <ac:spMkLst>
            <pc:docMk/>
            <pc:sldMk cId="4017418593" sldId="269"/>
            <ac:spMk id="5" creationId="{100C1D34-22F7-1B49-1D0F-3C9A816F5833}"/>
          </ac:spMkLst>
        </pc:spChg>
        <pc:spChg chg="mod">
          <ac:chgData name="salem zrelli" userId="ca361eb6d6a82f9a" providerId="LiveId" clId="{9EA09036-170C-419B-8A2B-73365DE3FCE7}" dt="2022-10-11T21:47:35.054" v="3482" actId="20577"/>
          <ac:spMkLst>
            <pc:docMk/>
            <pc:sldMk cId="4017418593" sldId="269"/>
            <ac:spMk id="6" creationId="{8D3FED28-353F-C59C-3BB0-8F0CACE975A6}"/>
          </ac:spMkLst>
        </pc:spChg>
        <pc:spChg chg="del">
          <ac:chgData name="salem zrelli" userId="ca361eb6d6a82f9a" providerId="LiveId" clId="{9EA09036-170C-419B-8A2B-73365DE3FCE7}" dt="2022-10-11T21:30:39.048" v="2929" actId="478"/>
          <ac:spMkLst>
            <pc:docMk/>
            <pc:sldMk cId="4017418593" sldId="269"/>
            <ac:spMk id="7" creationId="{A45EBC35-7E7E-4C26-722F-84C8B9F42126}"/>
          </ac:spMkLst>
        </pc:spChg>
        <pc:spChg chg="del">
          <ac:chgData name="salem zrelli" userId="ca361eb6d6a82f9a" providerId="LiveId" clId="{9EA09036-170C-419B-8A2B-73365DE3FCE7}" dt="2022-10-11T21:30:39.048" v="2929" actId="478"/>
          <ac:spMkLst>
            <pc:docMk/>
            <pc:sldMk cId="4017418593" sldId="269"/>
            <ac:spMk id="11" creationId="{4ED10C32-F2A4-673A-9FB8-53A83664B698}"/>
          </ac:spMkLst>
        </pc:spChg>
        <pc:spChg chg="add mod">
          <ac:chgData name="salem zrelli" userId="ca361eb6d6a82f9a" providerId="LiveId" clId="{9EA09036-170C-419B-8A2B-73365DE3FCE7}" dt="2022-10-11T21:47:22.346" v="3479" actId="20577"/>
          <ac:spMkLst>
            <pc:docMk/>
            <pc:sldMk cId="4017418593" sldId="269"/>
            <ac:spMk id="16" creationId="{10301AF6-BED2-100D-1AE5-456FCF9B5082}"/>
          </ac:spMkLst>
        </pc:spChg>
        <pc:picChg chg="del">
          <ac:chgData name="salem zrelli" userId="ca361eb6d6a82f9a" providerId="LiveId" clId="{9EA09036-170C-419B-8A2B-73365DE3FCE7}" dt="2022-10-11T21:30:39.048" v="2929" actId="478"/>
          <ac:picMkLst>
            <pc:docMk/>
            <pc:sldMk cId="4017418593" sldId="269"/>
            <ac:picMk id="3" creationId="{0FEBAF95-D116-7479-2BFA-D9828A1C9C03}"/>
          </ac:picMkLst>
        </pc:picChg>
        <pc:picChg chg="add del mod">
          <ac:chgData name="salem zrelli" userId="ca361eb6d6a82f9a" providerId="LiveId" clId="{9EA09036-170C-419B-8A2B-73365DE3FCE7}" dt="2022-10-11T21:31:36.605" v="2931" actId="478"/>
          <ac:picMkLst>
            <pc:docMk/>
            <pc:sldMk cId="4017418593" sldId="269"/>
            <ac:picMk id="8" creationId="{6E73A79D-0346-A406-DD28-CC3E1844A991}"/>
          </ac:picMkLst>
        </pc:picChg>
        <pc:picChg chg="del">
          <ac:chgData name="salem zrelli" userId="ca361eb6d6a82f9a" providerId="LiveId" clId="{9EA09036-170C-419B-8A2B-73365DE3FCE7}" dt="2022-10-11T21:30:39.048" v="2929" actId="478"/>
          <ac:picMkLst>
            <pc:docMk/>
            <pc:sldMk cId="4017418593" sldId="269"/>
            <ac:picMk id="9" creationId="{E3449AE7-7383-977F-BE7F-EA5D740385CA}"/>
          </ac:picMkLst>
        </pc:picChg>
        <pc:picChg chg="add mod">
          <ac:chgData name="salem zrelli" userId="ca361eb6d6a82f9a" providerId="LiveId" clId="{9EA09036-170C-419B-8A2B-73365DE3FCE7}" dt="2022-10-11T21:47:15.333" v="3478" actId="1076"/>
          <ac:picMkLst>
            <pc:docMk/>
            <pc:sldMk cId="4017418593" sldId="269"/>
            <ac:picMk id="12" creationId="{DF0BB8BF-CCA5-1A78-C436-1E2493BC6DAA}"/>
          </ac:picMkLst>
        </pc:picChg>
        <pc:picChg chg="add mod">
          <ac:chgData name="salem zrelli" userId="ca361eb6d6a82f9a" providerId="LiveId" clId="{9EA09036-170C-419B-8A2B-73365DE3FCE7}" dt="2022-10-11T21:47:12.629" v="3477" actId="1076"/>
          <ac:picMkLst>
            <pc:docMk/>
            <pc:sldMk cId="4017418593" sldId="269"/>
            <ac:picMk id="14" creationId="{8AF68504-F685-0BA9-866B-3C77D29EBB04}"/>
          </ac:picMkLst>
        </pc:picChg>
      </pc:sldChg>
      <pc:sldChg chg="del">
        <pc:chgData name="salem zrelli" userId="ca361eb6d6a82f9a" providerId="LiveId" clId="{9EA09036-170C-419B-8A2B-73365DE3FCE7}" dt="2022-10-11T21:49:58.407" v="3499" actId="47"/>
        <pc:sldMkLst>
          <pc:docMk/>
          <pc:sldMk cId="1472317730" sldId="270"/>
        </pc:sldMkLst>
      </pc:sldChg>
      <pc:sldChg chg="del">
        <pc:chgData name="salem zrelli" userId="ca361eb6d6a82f9a" providerId="LiveId" clId="{9EA09036-170C-419B-8A2B-73365DE3FCE7}" dt="2022-10-11T21:50:16.549" v="3501" actId="47"/>
        <pc:sldMkLst>
          <pc:docMk/>
          <pc:sldMk cId="4290251416" sldId="271"/>
        </pc:sldMkLst>
      </pc:sldChg>
      <pc:sldChg chg="modSp mod">
        <pc:chgData name="salem zrelli" userId="ca361eb6d6a82f9a" providerId="LiveId" clId="{9EA09036-170C-419B-8A2B-73365DE3FCE7}" dt="2022-10-11T21:46:37.368" v="3468" actId="2711"/>
        <pc:sldMkLst>
          <pc:docMk/>
          <pc:sldMk cId="3011433620" sldId="272"/>
        </pc:sldMkLst>
        <pc:spChg chg="mod">
          <ac:chgData name="salem zrelli" userId="ca361eb6d6a82f9a" providerId="LiveId" clId="{9EA09036-170C-419B-8A2B-73365DE3FCE7}" dt="2022-10-11T21:46:37.368" v="3468" actId="2711"/>
          <ac:spMkLst>
            <pc:docMk/>
            <pc:sldMk cId="3011433620" sldId="272"/>
            <ac:spMk id="4" creationId="{984F6458-5935-AD5C-9E8B-FDACF47F26CD}"/>
          </ac:spMkLst>
        </pc:spChg>
      </pc:sldChg>
      <pc:sldChg chg="modSp mod">
        <pc:chgData name="salem zrelli" userId="ca361eb6d6a82f9a" providerId="LiveId" clId="{9EA09036-170C-419B-8A2B-73365DE3FCE7}" dt="2022-10-11T21:44:57.287" v="3452" actId="2711"/>
        <pc:sldMkLst>
          <pc:docMk/>
          <pc:sldMk cId="348718196" sldId="273"/>
        </pc:sldMkLst>
        <pc:spChg chg="mod">
          <ac:chgData name="salem zrelli" userId="ca361eb6d6a82f9a" providerId="LiveId" clId="{9EA09036-170C-419B-8A2B-73365DE3FCE7}" dt="2022-10-11T21:44:57.287" v="3452" actId="2711"/>
          <ac:spMkLst>
            <pc:docMk/>
            <pc:sldMk cId="348718196" sldId="273"/>
            <ac:spMk id="4" creationId="{984F6458-5935-AD5C-9E8B-FDACF47F26CD}"/>
          </ac:spMkLst>
        </pc:spChg>
      </pc:sldChg>
      <pc:sldChg chg="del">
        <pc:chgData name="salem zrelli" userId="ca361eb6d6a82f9a" providerId="LiveId" clId="{9EA09036-170C-419B-8A2B-73365DE3FCE7}" dt="2022-10-11T21:50:16.549" v="3502" actId="47"/>
        <pc:sldMkLst>
          <pc:docMk/>
          <pc:sldMk cId="1233578738" sldId="274"/>
        </pc:sldMkLst>
      </pc:sldChg>
      <pc:sldChg chg="del">
        <pc:chgData name="salem zrelli" userId="ca361eb6d6a82f9a" providerId="LiveId" clId="{9EA09036-170C-419B-8A2B-73365DE3FCE7}" dt="2022-10-11T21:49:51.217" v="3491" actId="47"/>
        <pc:sldMkLst>
          <pc:docMk/>
          <pc:sldMk cId="4248632034" sldId="275"/>
        </pc:sldMkLst>
      </pc:sldChg>
      <pc:sldChg chg="del">
        <pc:chgData name="salem zrelli" userId="ca361eb6d6a82f9a" providerId="LiveId" clId="{9EA09036-170C-419B-8A2B-73365DE3FCE7}" dt="2022-10-11T21:49:52.036" v="3493" actId="47"/>
        <pc:sldMkLst>
          <pc:docMk/>
          <pc:sldMk cId="58784330" sldId="276"/>
        </pc:sldMkLst>
      </pc:sldChg>
      <pc:sldChg chg="del">
        <pc:chgData name="salem zrelli" userId="ca361eb6d6a82f9a" providerId="LiveId" clId="{9EA09036-170C-419B-8A2B-73365DE3FCE7}" dt="2022-10-11T21:49:52.999" v="3495" actId="47"/>
        <pc:sldMkLst>
          <pc:docMk/>
          <pc:sldMk cId="2262006334" sldId="277"/>
        </pc:sldMkLst>
      </pc:sldChg>
      <pc:sldChg chg="del">
        <pc:chgData name="salem zrelli" userId="ca361eb6d6a82f9a" providerId="LiveId" clId="{9EA09036-170C-419B-8A2B-73365DE3FCE7}" dt="2022-10-11T21:49:53.440" v="3496" actId="47"/>
        <pc:sldMkLst>
          <pc:docMk/>
          <pc:sldMk cId="889770607" sldId="278"/>
        </pc:sldMkLst>
      </pc:sldChg>
      <pc:sldChg chg="del">
        <pc:chgData name="salem zrelli" userId="ca361eb6d6a82f9a" providerId="LiveId" clId="{9EA09036-170C-419B-8A2B-73365DE3FCE7}" dt="2022-10-11T21:49:53.911" v="3497" actId="47"/>
        <pc:sldMkLst>
          <pc:docMk/>
          <pc:sldMk cId="3350056576" sldId="279"/>
        </pc:sldMkLst>
      </pc:sldChg>
      <pc:sldChg chg="del">
        <pc:chgData name="salem zrelli" userId="ca361eb6d6a82f9a" providerId="LiveId" clId="{9EA09036-170C-419B-8A2B-73365DE3FCE7}" dt="2022-10-11T21:49:47.010" v="3486" actId="47"/>
        <pc:sldMkLst>
          <pc:docMk/>
          <pc:sldMk cId="3690129604" sldId="282"/>
        </pc:sldMkLst>
      </pc:sldChg>
      <pc:sldChg chg="del">
        <pc:chgData name="salem zrelli" userId="ca361eb6d6a82f9a" providerId="LiveId" clId="{9EA09036-170C-419B-8A2B-73365DE3FCE7}" dt="2022-10-11T21:49:47.390" v="3487" actId="47"/>
        <pc:sldMkLst>
          <pc:docMk/>
          <pc:sldMk cId="985939297" sldId="283"/>
        </pc:sldMkLst>
      </pc:sldChg>
      <pc:sldChg chg="del">
        <pc:chgData name="salem zrelli" userId="ca361eb6d6a82f9a" providerId="LiveId" clId="{9EA09036-170C-419B-8A2B-73365DE3FCE7}" dt="2022-10-11T21:49:47.785" v="3488" actId="47"/>
        <pc:sldMkLst>
          <pc:docMk/>
          <pc:sldMk cId="73059933" sldId="284"/>
        </pc:sldMkLst>
      </pc:sldChg>
      <pc:sldChg chg="del">
        <pc:chgData name="salem zrelli" userId="ca361eb6d6a82f9a" providerId="LiveId" clId="{9EA09036-170C-419B-8A2B-73365DE3FCE7}" dt="2022-10-11T21:49:48.236" v="3489" actId="47"/>
        <pc:sldMkLst>
          <pc:docMk/>
          <pc:sldMk cId="510836006" sldId="285"/>
        </pc:sldMkLst>
      </pc:sldChg>
      <pc:sldChg chg="del">
        <pc:chgData name="salem zrelli" userId="ca361eb6d6a82f9a" providerId="LiveId" clId="{9EA09036-170C-419B-8A2B-73365DE3FCE7}" dt="2022-10-11T21:49:43.515" v="3483" actId="47"/>
        <pc:sldMkLst>
          <pc:docMk/>
          <pc:sldMk cId="3420093274" sldId="286"/>
        </pc:sldMkLst>
      </pc:sldChg>
      <pc:sldChg chg="del">
        <pc:chgData name="salem zrelli" userId="ca361eb6d6a82f9a" providerId="LiveId" clId="{9EA09036-170C-419B-8A2B-73365DE3FCE7}" dt="2022-10-11T21:49:48.596" v="3490" actId="47"/>
        <pc:sldMkLst>
          <pc:docMk/>
          <pc:sldMk cId="4141676150" sldId="287"/>
        </pc:sldMkLst>
      </pc:sldChg>
      <pc:sldChg chg="del">
        <pc:chgData name="salem zrelli" userId="ca361eb6d6a82f9a" providerId="LiveId" clId="{9EA09036-170C-419B-8A2B-73365DE3FCE7}" dt="2022-10-11T22:35:02.865" v="5353" actId="47"/>
        <pc:sldMkLst>
          <pc:docMk/>
          <pc:sldMk cId="2648043520" sldId="288"/>
        </pc:sldMkLst>
      </pc:sldChg>
      <pc:sldChg chg="del">
        <pc:chgData name="salem zrelli" userId="ca361eb6d6a82f9a" providerId="LiveId" clId="{9EA09036-170C-419B-8A2B-73365DE3FCE7}" dt="2022-10-11T22:35:01.512" v="5352" actId="47"/>
        <pc:sldMkLst>
          <pc:docMk/>
          <pc:sldMk cId="2505630600" sldId="289"/>
        </pc:sldMkLst>
      </pc:sldChg>
      <pc:sldChg chg="del">
        <pc:chgData name="salem zrelli" userId="ca361eb6d6a82f9a" providerId="LiveId" clId="{9EA09036-170C-419B-8A2B-73365DE3FCE7}" dt="2022-10-11T21:49:51.595" v="3492" actId="47"/>
        <pc:sldMkLst>
          <pc:docMk/>
          <pc:sldMk cId="2325606017" sldId="290"/>
        </pc:sldMkLst>
      </pc:sldChg>
      <pc:sldChg chg="del">
        <pc:chgData name="salem zrelli" userId="ca361eb6d6a82f9a" providerId="LiveId" clId="{9EA09036-170C-419B-8A2B-73365DE3FCE7}" dt="2022-10-11T21:49:52.509" v="3494" actId="47"/>
        <pc:sldMkLst>
          <pc:docMk/>
          <pc:sldMk cId="2563344660" sldId="291"/>
        </pc:sldMkLst>
      </pc:sldChg>
      <pc:sldChg chg="del">
        <pc:chgData name="salem zrelli" userId="ca361eb6d6a82f9a" providerId="LiveId" clId="{9EA09036-170C-419B-8A2B-73365DE3FCE7}" dt="2022-10-11T21:49:54.541" v="3498" actId="47"/>
        <pc:sldMkLst>
          <pc:docMk/>
          <pc:sldMk cId="3216412541" sldId="293"/>
        </pc:sldMkLst>
      </pc:sldChg>
      <pc:sldChg chg="del">
        <pc:chgData name="salem zrelli" userId="ca361eb6d6a82f9a" providerId="LiveId" clId="{9EA09036-170C-419B-8A2B-73365DE3FCE7}" dt="2022-10-11T21:49:46.270" v="3484" actId="47"/>
        <pc:sldMkLst>
          <pc:docMk/>
          <pc:sldMk cId="1319747683" sldId="294"/>
        </pc:sldMkLst>
      </pc:sldChg>
      <pc:sldChg chg="del">
        <pc:chgData name="salem zrelli" userId="ca361eb6d6a82f9a" providerId="LiveId" clId="{9EA09036-170C-419B-8A2B-73365DE3FCE7}" dt="2022-10-11T21:49:46.615" v="3485" actId="47"/>
        <pc:sldMkLst>
          <pc:docMk/>
          <pc:sldMk cId="2650891469" sldId="295"/>
        </pc:sldMkLst>
      </pc:sldChg>
      <pc:sldChg chg="addSp delSp modSp add mod">
        <pc:chgData name="salem zrelli" userId="ca361eb6d6a82f9a" providerId="LiveId" clId="{9EA09036-170C-419B-8A2B-73365DE3FCE7}" dt="2022-10-11T21:46:06.790" v="3462" actId="113"/>
        <pc:sldMkLst>
          <pc:docMk/>
          <pc:sldMk cId="1493475256" sldId="296"/>
        </pc:sldMkLst>
        <pc:spChg chg="mod">
          <ac:chgData name="salem zrelli" userId="ca361eb6d6a82f9a" providerId="LiveId" clId="{9EA09036-170C-419B-8A2B-73365DE3FCE7}" dt="2022-10-11T21:46:06.790" v="3462" actId="113"/>
          <ac:spMkLst>
            <pc:docMk/>
            <pc:sldMk cId="1493475256" sldId="296"/>
            <ac:spMk id="5" creationId="{100C1D34-22F7-1B49-1D0F-3C9A816F5833}"/>
          </ac:spMkLst>
        </pc:spChg>
        <pc:spChg chg="mod">
          <ac:chgData name="salem zrelli" userId="ca361eb6d6a82f9a" providerId="LiveId" clId="{9EA09036-170C-419B-8A2B-73365DE3FCE7}" dt="2022-10-11T19:02:01.978" v="822"/>
          <ac:spMkLst>
            <pc:docMk/>
            <pc:sldMk cId="1493475256" sldId="296"/>
            <ac:spMk id="6" creationId="{8D3FED28-353F-C59C-3BB0-8F0CACE975A6}"/>
          </ac:spMkLst>
        </pc:spChg>
        <pc:spChg chg="del">
          <ac:chgData name="salem zrelli" userId="ca361eb6d6a82f9a" providerId="LiveId" clId="{9EA09036-170C-419B-8A2B-73365DE3FCE7}" dt="2022-10-11T19:02:07.046" v="823" actId="478"/>
          <ac:spMkLst>
            <pc:docMk/>
            <pc:sldMk cId="1493475256" sldId="296"/>
            <ac:spMk id="7" creationId="{7AB967B3-B6D8-462E-BD04-7CB0A1574131}"/>
          </ac:spMkLst>
        </pc:spChg>
        <pc:spChg chg="add del mod">
          <ac:chgData name="salem zrelli" userId="ca361eb6d6a82f9a" providerId="LiveId" clId="{9EA09036-170C-419B-8A2B-73365DE3FCE7}" dt="2022-10-11T19:02:54.050" v="833" actId="478"/>
          <ac:spMkLst>
            <pc:docMk/>
            <pc:sldMk cId="1493475256" sldId="296"/>
            <ac:spMk id="9" creationId="{4DA3F808-085D-BCE6-3808-F2020A79A3FB}"/>
          </ac:spMkLst>
        </pc:spChg>
        <pc:spChg chg="add mod">
          <ac:chgData name="salem zrelli" userId="ca361eb6d6a82f9a" providerId="LiveId" clId="{9EA09036-170C-419B-8A2B-73365DE3FCE7}" dt="2022-10-11T21:43:54.697" v="3443" actId="1076"/>
          <ac:spMkLst>
            <pc:docMk/>
            <pc:sldMk cId="1493475256" sldId="296"/>
            <ac:spMk id="10" creationId="{6031B4E8-E473-2BE7-2EC8-983CB66581AB}"/>
          </ac:spMkLst>
        </pc:spChg>
        <pc:spChg chg="del">
          <ac:chgData name="salem zrelli" userId="ca361eb6d6a82f9a" providerId="LiveId" clId="{9EA09036-170C-419B-8A2B-73365DE3FCE7}" dt="2022-10-11T19:02:07.046" v="823" actId="478"/>
          <ac:spMkLst>
            <pc:docMk/>
            <pc:sldMk cId="1493475256" sldId="296"/>
            <ac:spMk id="13" creationId="{5DEED70E-439F-FF35-B297-0C9FBE11E617}"/>
          </ac:spMkLst>
        </pc:spChg>
        <pc:spChg chg="del">
          <ac:chgData name="salem zrelli" userId="ca361eb6d6a82f9a" providerId="LiveId" clId="{9EA09036-170C-419B-8A2B-73365DE3FCE7}" dt="2022-10-11T19:02:07.046" v="823" actId="478"/>
          <ac:spMkLst>
            <pc:docMk/>
            <pc:sldMk cId="1493475256" sldId="296"/>
            <ac:spMk id="16" creationId="{63CED3C3-0093-FA98-0C54-84E8326A30C5}"/>
          </ac:spMkLst>
        </pc:spChg>
        <pc:spChg chg="del">
          <ac:chgData name="salem zrelli" userId="ca361eb6d6a82f9a" providerId="LiveId" clId="{9EA09036-170C-419B-8A2B-73365DE3FCE7}" dt="2022-10-11T19:02:07.046" v="823" actId="478"/>
          <ac:spMkLst>
            <pc:docMk/>
            <pc:sldMk cId="1493475256" sldId="296"/>
            <ac:spMk id="20" creationId="{EAAE8D1E-D16B-E94B-14EC-CEA0715396FC}"/>
          </ac:spMkLst>
        </pc:spChg>
        <pc:picChg chg="del">
          <ac:chgData name="salem zrelli" userId="ca361eb6d6a82f9a" providerId="LiveId" clId="{9EA09036-170C-419B-8A2B-73365DE3FCE7}" dt="2022-10-11T19:02:07.046" v="823" actId="478"/>
          <ac:picMkLst>
            <pc:docMk/>
            <pc:sldMk cId="1493475256" sldId="296"/>
            <ac:picMk id="3" creationId="{80CAB966-72A4-5776-CBD1-0DFFDD67858D}"/>
          </ac:picMkLst>
        </pc:picChg>
        <pc:picChg chg="add mod">
          <ac:chgData name="salem zrelli" userId="ca361eb6d6a82f9a" providerId="LiveId" clId="{9EA09036-170C-419B-8A2B-73365DE3FCE7}" dt="2022-10-11T21:43:57.044" v="3444" actId="1076"/>
          <ac:picMkLst>
            <pc:docMk/>
            <pc:sldMk cId="1493475256" sldId="296"/>
            <ac:picMk id="8" creationId="{467E432E-DB38-5F53-EB21-5889CF05B063}"/>
          </ac:picMkLst>
        </pc:picChg>
      </pc:sldChg>
      <pc:sldChg chg="addSp delSp modSp add mod">
        <pc:chgData name="salem zrelli" userId="ca361eb6d6a82f9a" providerId="LiveId" clId="{9EA09036-170C-419B-8A2B-73365DE3FCE7}" dt="2022-10-11T21:46:15.104" v="3464" actId="113"/>
        <pc:sldMkLst>
          <pc:docMk/>
          <pc:sldMk cId="514490711" sldId="297"/>
        </pc:sldMkLst>
        <pc:spChg chg="mod">
          <ac:chgData name="salem zrelli" userId="ca361eb6d6a82f9a" providerId="LiveId" clId="{9EA09036-170C-419B-8A2B-73365DE3FCE7}" dt="2022-10-11T21:46:15.104" v="3464" actId="113"/>
          <ac:spMkLst>
            <pc:docMk/>
            <pc:sldMk cId="514490711" sldId="297"/>
            <ac:spMk id="5" creationId="{100C1D34-22F7-1B49-1D0F-3C9A816F5833}"/>
          </ac:spMkLst>
        </pc:spChg>
        <pc:spChg chg="mod">
          <ac:chgData name="salem zrelli" userId="ca361eb6d6a82f9a" providerId="LiveId" clId="{9EA09036-170C-419B-8A2B-73365DE3FCE7}" dt="2022-10-11T19:05:33.920" v="980" actId="20577"/>
          <ac:spMkLst>
            <pc:docMk/>
            <pc:sldMk cId="514490711" sldId="297"/>
            <ac:spMk id="6" creationId="{8D3FED28-353F-C59C-3BB0-8F0CACE975A6}"/>
          </ac:spMkLst>
        </pc:spChg>
        <pc:spChg chg="del">
          <ac:chgData name="salem zrelli" userId="ca361eb6d6a82f9a" providerId="LiveId" clId="{9EA09036-170C-419B-8A2B-73365DE3FCE7}" dt="2022-10-11T19:05:26.392" v="958" actId="478"/>
          <ac:spMkLst>
            <pc:docMk/>
            <pc:sldMk cId="514490711" sldId="297"/>
            <ac:spMk id="7" creationId="{7AB967B3-B6D8-462E-BD04-7CB0A1574131}"/>
          </ac:spMkLst>
        </pc:spChg>
        <pc:spChg chg="add mod">
          <ac:chgData name="salem zrelli" userId="ca361eb6d6a82f9a" providerId="LiveId" clId="{9EA09036-170C-419B-8A2B-73365DE3FCE7}" dt="2022-10-11T19:07:27.026" v="1036" actId="20577"/>
          <ac:spMkLst>
            <pc:docMk/>
            <pc:sldMk cId="514490711" sldId="297"/>
            <ac:spMk id="10" creationId="{DA44588E-A370-7B4F-07D9-392DAA330186}"/>
          </ac:spMkLst>
        </pc:spChg>
        <pc:spChg chg="del">
          <ac:chgData name="salem zrelli" userId="ca361eb6d6a82f9a" providerId="LiveId" clId="{9EA09036-170C-419B-8A2B-73365DE3FCE7}" dt="2022-10-11T19:05:26.392" v="958" actId="478"/>
          <ac:spMkLst>
            <pc:docMk/>
            <pc:sldMk cId="514490711" sldId="297"/>
            <ac:spMk id="13" creationId="{5DEED70E-439F-FF35-B297-0C9FBE11E617}"/>
          </ac:spMkLst>
        </pc:spChg>
        <pc:spChg chg="del">
          <ac:chgData name="salem zrelli" userId="ca361eb6d6a82f9a" providerId="LiveId" clId="{9EA09036-170C-419B-8A2B-73365DE3FCE7}" dt="2022-10-11T19:05:26.392" v="958" actId="478"/>
          <ac:spMkLst>
            <pc:docMk/>
            <pc:sldMk cId="514490711" sldId="297"/>
            <ac:spMk id="16" creationId="{63CED3C3-0093-FA98-0C54-84E8326A30C5}"/>
          </ac:spMkLst>
        </pc:spChg>
        <pc:spChg chg="del">
          <ac:chgData name="salem zrelli" userId="ca361eb6d6a82f9a" providerId="LiveId" clId="{9EA09036-170C-419B-8A2B-73365DE3FCE7}" dt="2022-10-11T19:05:26.392" v="958" actId="478"/>
          <ac:spMkLst>
            <pc:docMk/>
            <pc:sldMk cId="514490711" sldId="297"/>
            <ac:spMk id="20" creationId="{EAAE8D1E-D16B-E94B-14EC-CEA0715396FC}"/>
          </ac:spMkLst>
        </pc:spChg>
        <pc:picChg chg="del">
          <ac:chgData name="salem zrelli" userId="ca361eb6d6a82f9a" providerId="LiveId" clId="{9EA09036-170C-419B-8A2B-73365DE3FCE7}" dt="2022-10-11T19:05:26.392" v="958" actId="478"/>
          <ac:picMkLst>
            <pc:docMk/>
            <pc:sldMk cId="514490711" sldId="297"/>
            <ac:picMk id="3" creationId="{80CAB966-72A4-5776-CBD1-0DFFDD67858D}"/>
          </ac:picMkLst>
        </pc:picChg>
        <pc:picChg chg="add mod">
          <ac:chgData name="salem zrelli" userId="ca361eb6d6a82f9a" providerId="LiveId" clId="{9EA09036-170C-419B-8A2B-73365DE3FCE7}" dt="2022-10-11T19:06:03.879" v="984" actId="1076"/>
          <ac:picMkLst>
            <pc:docMk/>
            <pc:sldMk cId="514490711" sldId="297"/>
            <ac:picMk id="8" creationId="{6812C0ED-2E2B-1E35-6995-6932A94DC0E4}"/>
          </ac:picMkLst>
        </pc:picChg>
      </pc:sldChg>
      <pc:sldChg chg="addSp delSp modSp add mod">
        <pc:chgData name="salem zrelli" userId="ca361eb6d6a82f9a" providerId="LiveId" clId="{9EA09036-170C-419B-8A2B-73365DE3FCE7}" dt="2022-10-11T21:46:11.653" v="3463" actId="113"/>
        <pc:sldMkLst>
          <pc:docMk/>
          <pc:sldMk cId="668335758" sldId="298"/>
        </pc:sldMkLst>
        <pc:spChg chg="mod">
          <ac:chgData name="salem zrelli" userId="ca361eb6d6a82f9a" providerId="LiveId" clId="{9EA09036-170C-419B-8A2B-73365DE3FCE7}" dt="2022-10-11T21:46:11.653" v="3463" actId="113"/>
          <ac:spMkLst>
            <pc:docMk/>
            <pc:sldMk cId="668335758" sldId="298"/>
            <ac:spMk id="5" creationId="{100C1D34-22F7-1B49-1D0F-3C9A816F5833}"/>
          </ac:spMkLst>
        </pc:spChg>
        <pc:spChg chg="add mod">
          <ac:chgData name="salem zrelli" userId="ca361eb6d6a82f9a" providerId="LiveId" clId="{9EA09036-170C-419B-8A2B-73365DE3FCE7}" dt="2022-10-11T19:12:17.545" v="1177" actId="20577"/>
          <ac:spMkLst>
            <pc:docMk/>
            <pc:sldMk cId="668335758" sldId="298"/>
            <ac:spMk id="9" creationId="{01733F56-CFC8-5606-AA24-37482B9A3B08}"/>
          </ac:spMkLst>
        </pc:spChg>
        <pc:spChg chg="del">
          <ac:chgData name="salem zrelli" userId="ca361eb6d6a82f9a" providerId="LiveId" clId="{9EA09036-170C-419B-8A2B-73365DE3FCE7}" dt="2022-10-11T19:07:40.613" v="1039" actId="478"/>
          <ac:spMkLst>
            <pc:docMk/>
            <pc:sldMk cId="668335758" sldId="298"/>
            <ac:spMk id="10" creationId="{DA44588E-A370-7B4F-07D9-392DAA330186}"/>
          </ac:spMkLst>
        </pc:spChg>
        <pc:picChg chg="add mod">
          <ac:chgData name="salem zrelli" userId="ca361eb6d6a82f9a" providerId="LiveId" clId="{9EA09036-170C-419B-8A2B-73365DE3FCE7}" dt="2022-10-11T19:08:01.647" v="1043" actId="14100"/>
          <ac:picMkLst>
            <pc:docMk/>
            <pc:sldMk cId="668335758" sldId="298"/>
            <ac:picMk id="3" creationId="{D17764EC-A225-FEE4-8D40-67AA51919AF4}"/>
          </ac:picMkLst>
        </pc:picChg>
        <pc:picChg chg="del">
          <ac:chgData name="salem zrelli" userId="ca361eb6d6a82f9a" providerId="LiveId" clId="{9EA09036-170C-419B-8A2B-73365DE3FCE7}" dt="2022-10-11T19:07:36.836" v="1038" actId="478"/>
          <ac:picMkLst>
            <pc:docMk/>
            <pc:sldMk cId="668335758" sldId="298"/>
            <ac:picMk id="8" creationId="{6812C0ED-2E2B-1E35-6995-6932A94DC0E4}"/>
          </ac:picMkLst>
        </pc:picChg>
      </pc:sldChg>
      <pc:sldChg chg="addSp delSp modSp add mod">
        <pc:chgData name="salem zrelli" userId="ca361eb6d6a82f9a" providerId="LiveId" clId="{9EA09036-170C-419B-8A2B-73365DE3FCE7}" dt="2022-10-11T21:46:01.369" v="3461" actId="2711"/>
        <pc:sldMkLst>
          <pc:docMk/>
          <pc:sldMk cId="1050366931" sldId="299"/>
        </pc:sldMkLst>
        <pc:spChg chg="mod">
          <ac:chgData name="salem zrelli" userId="ca361eb6d6a82f9a" providerId="LiveId" clId="{9EA09036-170C-419B-8A2B-73365DE3FCE7}" dt="2022-10-11T21:46:01.369" v="3461" actId="2711"/>
          <ac:spMkLst>
            <pc:docMk/>
            <pc:sldMk cId="1050366931" sldId="299"/>
            <ac:spMk id="5" creationId="{100C1D34-22F7-1B49-1D0F-3C9A816F5833}"/>
          </ac:spMkLst>
        </pc:spChg>
        <pc:spChg chg="mod">
          <ac:chgData name="salem zrelli" userId="ca361eb6d6a82f9a" providerId="LiveId" clId="{9EA09036-170C-419B-8A2B-73365DE3FCE7}" dt="2022-10-11T20:51:23.567" v="1387" actId="20577"/>
          <ac:spMkLst>
            <pc:docMk/>
            <pc:sldMk cId="1050366931" sldId="299"/>
            <ac:spMk id="6" creationId="{8D3FED28-353F-C59C-3BB0-8F0CACE975A6}"/>
          </ac:spMkLst>
        </pc:spChg>
        <pc:spChg chg="add mod">
          <ac:chgData name="salem zrelli" userId="ca361eb6d6a82f9a" providerId="LiveId" clId="{9EA09036-170C-419B-8A2B-73365DE3FCE7}" dt="2022-10-11T21:43:48.908" v="3442" actId="1076"/>
          <ac:spMkLst>
            <pc:docMk/>
            <pc:sldMk cId="1050366931" sldId="299"/>
            <ac:spMk id="7" creationId="{F4B65A46-91F7-DA8E-47DA-B9CE703857C6}"/>
          </ac:spMkLst>
        </pc:spChg>
        <pc:spChg chg="del">
          <ac:chgData name="salem zrelli" userId="ca361eb6d6a82f9a" providerId="LiveId" clId="{9EA09036-170C-419B-8A2B-73365DE3FCE7}" dt="2022-10-11T20:50:59.298" v="1383" actId="478"/>
          <ac:spMkLst>
            <pc:docMk/>
            <pc:sldMk cId="1050366931" sldId="299"/>
            <ac:spMk id="10" creationId="{6031B4E8-E473-2BE7-2EC8-983CB66581AB}"/>
          </ac:spMkLst>
        </pc:spChg>
        <pc:picChg chg="add mod">
          <ac:chgData name="salem zrelli" userId="ca361eb6d6a82f9a" providerId="LiveId" clId="{9EA09036-170C-419B-8A2B-73365DE3FCE7}" dt="2022-10-11T20:54:14.660" v="1612" actId="1076"/>
          <ac:picMkLst>
            <pc:docMk/>
            <pc:sldMk cId="1050366931" sldId="299"/>
            <ac:picMk id="3" creationId="{37D45880-8AA1-7A80-4746-8BFB56A744DB}"/>
          </ac:picMkLst>
        </pc:picChg>
        <pc:picChg chg="del">
          <ac:chgData name="salem zrelli" userId="ca361eb6d6a82f9a" providerId="LiveId" clId="{9EA09036-170C-419B-8A2B-73365DE3FCE7}" dt="2022-10-11T20:50:59.298" v="1383" actId="478"/>
          <ac:picMkLst>
            <pc:docMk/>
            <pc:sldMk cId="1050366931" sldId="299"/>
            <ac:picMk id="8" creationId="{467E432E-DB38-5F53-EB21-5889CF05B063}"/>
          </ac:picMkLst>
        </pc:picChg>
      </pc:sldChg>
      <pc:sldChg chg="addSp delSp modSp add mod">
        <pc:chgData name="salem zrelli" userId="ca361eb6d6a82f9a" providerId="LiveId" clId="{9EA09036-170C-419B-8A2B-73365DE3FCE7}" dt="2022-10-11T21:46:30.649" v="3466" actId="113"/>
        <pc:sldMkLst>
          <pc:docMk/>
          <pc:sldMk cId="68567270" sldId="300"/>
        </pc:sldMkLst>
        <pc:spChg chg="mod">
          <ac:chgData name="salem zrelli" userId="ca361eb6d6a82f9a" providerId="LiveId" clId="{9EA09036-170C-419B-8A2B-73365DE3FCE7}" dt="2022-10-11T21:46:30.649" v="3466" actId="113"/>
          <ac:spMkLst>
            <pc:docMk/>
            <pc:sldMk cId="68567270" sldId="300"/>
            <ac:spMk id="5" creationId="{100C1D34-22F7-1B49-1D0F-3C9A816F5833}"/>
          </ac:spMkLst>
        </pc:spChg>
        <pc:spChg chg="mod">
          <ac:chgData name="salem zrelli" userId="ca361eb6d6a82f9a" providerId="LiveId" clId="{9EA09036-170C-419B-8A2B-73365DE3FCE7}" dt="2022-10-11T21:14:39.525" v="2565" actId="1076"/>
          <ac:spMkLst>
            <pc:docMk/>
            <pc:sldMk cId="68567270" sldId="300"/>
            <ac:spMk id="6" creationId="{8D3FED28-353F-C59C-3BB0-8F0CACE975A6}"/>
          </ac:spMkLst>
        </pc:spChg>
        <pc:spChg chg="del">
          <ac:chgData name="salem zrelli" userId="ca361eb6d6a82f9a" providerId="LiveId" clId="{9EA09036-170C-419B-8A2B-73365DE3FCE7}" dt="2022-10-11T20:54:28.197" v="1615" actId="478"/>
          <ac:spMkLst>
            <pc:docMk/>
            <pc:sldMk cId="68567270" sldId="300"/>
            <ac:spMk id="7" creationId="{F4B65A46-91F7-DA8E-47DA-B9CE703857C6}"/>
          </ac:spMkLst>
        </pc:spChg>
        <pc:spChg chg="add mod">
          <ac:chgData name="salem zrelli" userId="ca361eb6d6a82f9a" providerId="LiveId" clId="{9EA09036-170C-419B-8A2B-73365DE3FCE7}" dt="2022-10-11T21:28:10.669" v="2903" actId="20577"/>
          <ac:spMkLst>
            <pc:docMk/>
            <pc:sldMk cId="68567270" sldId="300"/>
            <ac:spMk id="9" creationId="{FF17BAB0-31AB-A58B-46FE-A24B7C15C0B9}"/>
          </ac:spMkLst>
        </pc:spChg>
        <pc:picChg chg="del">
          <ac:chgData name="salem zrelli" userId="ca361eb6d6a82f9a" providerId="LiveId" clId="{9EA09036-170C-419B-8A2B-73365DE3FCE7}" dt="2022-10-11T20:54:28.197" v="1615" actId="478"/>
          <ac:picMkLst>
            <pc:docMk/>
            <pc:sldMk cId="68567270" sldId="300"/>
            <ac:picMk id="3" creationId="{37D45880-8AA1-7A80-4746-8BFB56A744DB}"/>
          </ac:picMkLst>
        </pc:picChg>
        <pc:picChg chg="add mod">
          <ac:chgData name="salem zrelli" userId="ca361eb6d6a82f9a" providerId="LiveId" clId="{9EA09036-170C-419B-8A2B-73365DE3FCE7}" dt="2022-10-11T20:54:59.365" v="1620" actId="1076"/>
          <ac:picMkLst>
            <pc:docMk/>
            <pc:sldMk cId="68567270" sldId="300"/>
            <ac:picMk id="8" creationId="{4F07C79C-8A62-DADC-58D0-84E10BC6EA1A}"/>
          </ac:picMkLst>
        </pc:picChg>
      </pc:sldChg>
      <pc:sldChg chg="addSp delSp modSp add mod modClrScheme chgLayout">
        <pc:chgData name="salem zrelli" userId="ca361eb6d6a82f9a" providerId="LiveId" clId="{9EA09036-170C-419B-8A2B-73365DE3FCE7}" dt="2022-10-11T22:20:10.093" v="4901" actId="20577"/>
        <pc:sldMkLst>
          <pc:docMk/>
          <pc:sldMk cId="2433088389" sldId="301"/>
        </pc:sldMkLst>
        <pc:spChg chg="add del mod">
          <ac:chgData name="salem zrelli" userId="ca361eb6d6a82f9a" providerId="LiveId" clId="{9EA09036-170C-419B-8A2B-73365DE3FCE7}" dt="2022-10-11T22:04:46.890" v="4104" actId="478"/>
          <ac:spMkLst>
            <pc:docMk/>
            <pc:sldMk cId="2433088389" sldId="301"/>
            <ac:spMk id="2" creationId="{18709E8D-F07F-AD98-1399-8292904C7525}"/>
          </ac:spMkLst>
        </pc:spChg>
        <pc:spChg chg="mod">
          <ac:chgData name="salem zrelli" userId="ca361eb6d6a82f9a" providerId="LiveId" clId="{9EA09036-170C-419B-8A2B-73365DE3FCE7}" dt="2022-10-11T22:04:57.580" v="4127" actId="20577"/>
          <ac:spMkLst>
            <pc:docMk/>
            <pc:sldMk cId="2433088389" sldId="301"/>
            <ac:spMk id="6" creationId="{8D3FED28-353F-C59C-3BB0-8F0CACE975A6}"/>
          </ac:spMkLst>
        </pc:spChg>
        <pc:spChg chg="add del mod">
          <ac:chgData name="salem zrelli" userId="ca361eb6d6a82f9a" providerId="LiveId" clId="{9EA09036-170C-419B-8A2B-73365DE3FCE7}" dt="2022-10-11T22:04:44.016" v="4103" actId="478"/>
          <ac:spMkLst>
            <pc:docMk/>
            <pc:sldMk cId="2433088389" sldId="301"/>
            <ac:spMk id="13" creationId="{3B373FBE-E629-7831-F3DF-B313E709C13E}"/>
          </ac:spMkLst>
        </pc:spChg>
        <pc:spChg chg="add del mod ord">
          <ac:chgData name="salem zrelli" userId="ca361eb6d6a82f9a" providerId="LiveId" clId="{9EA09036-170C-419B-8A2B-73365DE3FCE7}" dt="2022-10-11T22:07:01.411" v="4130" actId="478"/>
          <ac:spMkLst>
            <pc:docMk/>
            <pc:sldMk cId="2433088389" sldId="301"/>
            <ac:spMk id="15" creationId="{7EDFB34C-97D9-216B-0210-C0D077625978}"/>
          </ac:spMkLst>
        </pc:spChg>
        <pc:spChg chg="del">
          <ac:chgData name="salem zrelli" userId="ca361eb6d6a82f9a" providerId="LiveId" clId="{9EA09036-170C-419B-8A2B-73365DE3FCE7}" dt="2022-10-11T21:50:22.491" v="3503" actId="478"/>
          <ac:spMkLst>
            <pc:docMk/>
            <pc:sldMk cId="2433088389" sldId="301"/>
            <ac:spMk id="16" creationId="{10301AF6-BED2-100D-1AE5-456FCF9B5082}"/>
          </ac:spMkLst>
        </pc:spChg>
        <pc:spChg chg="add mod">
          <ac:chgData name="salem zrelli" userId="ca361eb6d6a82f9a" providerId="LiveId" clId="{9EA09036-170C-419B-8A2B-73365DE3FCE7}" dt="2022-10-11T22:12:57.275" v="4639" actId="20577"/>
          <ac:spMkLst>
            <pc:docMk/>
            <pc:sldMk cId="2433088389" sldId="301"/>
            <ac:spMk id="17" creationId="{824E0801-BA93-F87D-0F04-027142B2EE76}"/>
          </ac:spMkLst>
        </pc:spChg>
        <pc:spChg chg="add mod">
          <ac:chgData name="salem zrelli" userId="ca361eb6d6a82f9a" providerId="LiveId" clId="{9EA09036-170C-419B-8A2B-73365DE3FCE7}" dt="2022-10-11T22:20:10.093" v="4901" actId="20577"/>
          <ac:spMkLst>
            <pc:docMk/>
            <pc:sldMk cId="2433088389" sldId="301"/>
            <ac:spMk id="26" creationId="{5D1B1A80-6170-4B37-4B0F-B6B90E1DC187}"/>
          </ac:spMkLst>
        </pc:spChg>
        <pc:picChg chg="add del mod">
          <ac:chgData name="salem zrelli" userId="ca361eb6d6a82f9a" providerId="LiveId" clId="{9EA09036-170C-419B-8A2B-73365DE3FCE7}" dt="2022-10-11T22:04:44.016" v="4103" actId="478"/>
          <ac:picMkLst>
            <pc:docMk/>
            <pc:sldMk cId="2433088389" sldId="301"/>
            <ac:picMk id="7" creationId="{E44D5E14-6023-4902-AA4A-D196B3E3D6C4}"/>
          </ac:picMkLst>
        </pc:picChg>
        <pc:picChg chg="add del mod">
          <ac:chgData name="salem zrelli" userId="ca361eb6d6a82f9a" providerId="LiveId" clId="{9EA09036-170C-419B-8A2B-73365DE3FCE7}" dt="2022-10-11T22:01:07.663" v="3940" actId="478"/>
          <ac:picMkLst>
            <pc:docMk/>
            <pc:sldMk cId="2433088389" sldId="301"/>
            <ac:picMk id="9" creationId="{1584814E-B266-8154-F022-84A7B3FE84E5}"/>
          </ac:picMkLst>
        </pc:picChg>
        <pc:picChg chg="add del mod">
          <ac:chgData name="salem zrelli" userId="ca361eb6d6a82f9a" providerId="LiveId" clId="{9EA09036-170C-419B-8A2B-73365DE3FCE7}" dt="2022-10-11T22:04:44.016" v="4103" actId="478"/>
          <ac:picMkLst>
            <pc:docMk/>
            <pc:sldMk cId="2433088389" sldId="301"/>
            <ac:picMk id="11" creationId="{CBC83C34-51B8-2709-FF69-FC5546D4CD5B}"/>
          </ac:picMkLst>
        </pc:picChg>
        <pc:picChg chg="del">
          <ac:chgData name="salem zrelli" userId="ca361eb6d6a82f9a" providerId="LiveId" clId="{9EA09036-170C-419B-8A2B-73365DE3FCE7}" dt="2022-10-11T21:50:26.643" v="3505" actId="478"/>
          <ac:picMkLst>
            <pc:docMk/>
            <pc:sldMk cId="2433088389" sldId="301"/>
            <ac:picMk id="12" creationId="{DF0BB8BF-CCA5-1A78-C436-1E2493BC6DAA}"/>
          </ac:picMkLst>
        </pc:picChg>
        <pc:picChg chg="del">
          <ac:chgData name="salem zrelli" userId="ca361eb6d6a82f9a" providerId="LiveId" clId="{9EA09036-170C-419B-8A2B-73365DE3FCE7}" dt="2022-10-11T21:50:24.457" v="3504" actId="478"/>
          <ac:picMkLst>
            <pc:docMk/>
            <pc:sldMk cId="2433088389" sldId="301"/>
            <ac:picMk id="14" creationId="{8AF68504-F685-0BA9-866B-3C77D29EBB04}"/>
          </ac:picMkLst>
        </pc:picChg>
        <pc:picChg chg="add del mod">
          <ac:chgData name="salem zrelli" userId="ca361eb6d6a82f9a" providerId="LiveId" clId="{9EA09036-170C-419B-8A2B-73365DE3FCE7}" dt="2022-10-11T22:11:43.465" v="4552" actId="478"/>
          <ac:picMkLst>
            <pc:docMk/>
            <pc:sldMk cId="2433088389" sldId="301"/>
            <ac:picMk id="19" creationId="{24A2532A-E71A-361A-FD5C-BDB9F90E6076}"/>
          </ac:picMkLst>
        </pc:picChg>
        <pc:picChg chg="add del mod">
          <ac:chgData name="salem zrelli" userId="ca361eb6d6a82f9a" providerId="LiveId" clId="{9EA09036-170C-419B-8A2B-73365DE3FCE7}" dt="2022-10-11T22:11:06.220" v="4551" actId="478"/>
          <ac:picMkLst>
            <pc:docMk/>
            <pc:sldMk cId="2433088389" sldId="301"/>
            <ac:picMk id="21" creationId="{2C98D952-A849-625A-D6C6-E0224ED5D862}"/>
          </ac:picMkLst>
        </pc:picChg>
        <pc:picChg chg="add mod">
          <ac:chgData name="salem zrelli" userId="ca361eb6d6a82f9a" providerId="LiveId" clId="{9EA09036-170C-419B-8A2B-73365DE3FCE7}" dt="2022-10-11T22:17:52.535" v="4646" actId="1076"/>
          <ac:picMkLst>
            <pc:docMk/>
            <pc:sldMk cId="2433088389" sldId="301"/>
            <ac:picMk id="23" creationId="{F0472EBC-3711-3303-2649-09F784B8D33C}"/>
          </ac:picMkLst>
        </pc:picChg>
        <pc:picChg chg="add mod">
          <ac:chgData name="salem zrelli" userId="ca361eb6d6a82f9a" providerId="LiveId" clId="{9EA09036-170C-419B-8A2B-73365DE3FCE7}" dt="2022-10-11T22:17:50.947" v="4645" actId="1076"/>
          <ac:picMkLst>
            <pc:docMk/>
            <pc:sldMk cId="2433088389" sldId="301"/>
            <ac:picMk id="25" creationId="{5FD88807-9172-649C-1C5C-34BD5EF0FA86}"/>
          </ac:picMkLst>
        </pc:picChg>
      </pc:sldChg>
      <pc:sldChg chg="modSp add mod ord">
        <pc:chgData name="salem zrelli" userId="ca361eb6d6a82f9a" providerId="LiveId" clId="{9EA09036-170C-419B-8A2B-73365DE3FCE7}" dt="2022-10-11T22:04:37.081" v="4102"/>
        <pc:sldMkLst>
          <pc:docMk/>
          <pc:sldMk cId="3255273074" sldId="302"/>
        </pc:sldMkLst>
        <pc:spChg chg="mod">
          <ac:chgData name="salem zrelli" userId="ca361eb6d6a82f9a" providerId="LiveId" clId="{9EA09036-170C-419B-8A2B-73365DE3FCE7}" dt="2022-10-11T22:04:26.269" v="4100" actId="20577"/>
          <ac:spMkLst>
            <pc:docMk/>
            <pc:sldMk cId="3255273074" sldId="302"/>
            <ac:spMk id="13" creationId="{3B373FBE-E629-7831-F3DF-B313E709C13E}"/>
          </ac:spMkLst>
        </pc:spChg>
      </pc:sldChg>
      <pc:sldChg chg="addSp delSp modSp add mod">
        <pc:chgData name="salem zrelli" userId="ca361eb6d6a82f9a" providerId="LiveId" clId="{9EA09036-170C-419B-8A2B-73365DE3FCE7}" dt="2022-10-11T22:35:54.596" v="5419" actId="20577"/>
        <pc:sldMkLst>
          <pc:docMk/>
          <pc:sldMk cId="617323699" sldId="303"/>
        </pc:sldMkLst>
        <pc:spChg chg="add mod">
          <ac:chgData name="salem zrelli" userId="ca361eb6d6a82f9a" providerId="LiveId" clId="{9EA09036-170C-419B-8A2B-73365DE3FCE7}" dt="2022-10-11T22:35:54.596" v="5419" actId="20577"/>
          <ac:spMkLst>
            <pc:docMk/>
            <pc:sldMk cId="617323699" sldId="303"/>
            <ac:spMk id="13" creationId="{5C152BEE-E6B3-10AA-517C-09D80D0A0DD6}"/>
          </ac:spMkLst>
        </pc:spChg>
        <pc:spChg chg="del">
          <ac:chgData name="salem zrelli" userId="ca361eb6d6a82f9a" providerId="LiveId" clId="{9EA09036-170C-419B-8A2B-73365DE3FCE7}" dt="2022-10-11T22:19:25.421" v="4884" actId="478"/>
          <ac:spMkLst>
            <pc:docMk/>
            <pc:sldMk cId="617323699" sldId="303"/>
            <ac:spMk id="17" creationId="{824E0801-BA93-F87D-0F04-027142B2EE76}"/>
          </ac:spMkLst>
        </pc:spChg>
        <pc:spChg chg="del">
          <ac:chgData name="salem zrelli" userId="ca361eb6d6a82f9a" providerId="LiveId" clId="{9EA09036-170C-419B-8A2B-73365DE3FCE7}" dt="2022-10-11T22:19:22.974" v="4883" actId="478"/>
          <ac:spMkLst>
            <pc:docMk/>
            <pc:sldMk cId="617323699" sldId="303"/>
            <ac:spMk id="26" creationId="{5D1B1A80-6170-4B37-4B0F-B6B90E1DC187}"/>
          </ac:spMkLst>
        </pc:spChg>
        <pc:picChg chg="add del mod">
          <ac:chgData name="salem zrelli" userId="ca361eb6d6a82f9a" providerId="LiveId" clId="{9EA09036-170C-419B-8A2B-73365DE3FCE7}" dt="2022-10-11T22:26:16.944" v="4912" actId="478"/>
          <ac:picMkLst>
            <pc:docMk/>
            <pc:sldMk cId="617323699" sldId="303"/>
            <ac:picMk id="3" creationId="{C391752B-9039-2573-40F5-99B7B0DBE42E}"/>
          </ac:picMkLst>
        </pc:picChg>
        <pc:picChg chg="add del mod">
          <ac:chgData name="salem zrelli" userId="ca361eb6d6a82f9a" providerId="LiveId" clId="{9EA09036-170C-419B-8A2B-73365DE3FCE7}" dt="2022-10-11T22:26:18.427" v="4913" actId="478"/>
          <ac:picMkLst>
            <pc:docMk/>
            <pc:sldMk cId="617323699" sldId="303"/>
            <ac:picMk id="8" creationId="{B591D9A9-5EAE-8695-C90A-3B4F0CCB6178}"/>
          </ac:picMkLst>
        </pc:picChg>
        <pc:picChg chg="add mod">
          <ac:chgData name="salem zrelli" userId="ca361eb6d6a82f9a" providerId="LiveId" clId="{9EA09036-170C-419B-8A2B-73365DE3FCE7}" dt="2022-10-11T22:26:39.999" v="4917" actId="1076"/>
          <ac:picMkLst>
            <pc:docMk/>
            <pc:sldMk cId="617323699" sldId="303"/>
            <ac:picMk id="10" creationId="{10CF5300-8996-BDCD-B9EA-B208C10BCFB5}"/>
          </ac:picMkLst>
        </pc:picChg>
        <pc:picChg chg="add mod">
          <ac:chgData name="salem zrelli" userId="ca361eb6d6a82f9a" providerId="LiveId" clId="{9EA09036-170C-419B-8A2B-73365DE3FCE7}" dt="2022-10-11T22:26:59.359" v="4921" actId="1076"/>
          <ac:picMkLst>
            <pc:docMk/>
            <pc:sldMk cId="617323699" sldId="303"/>
            <ac:picMk id="12" creationId="{11FBA22B-4328-A1EC-96B6-9354677865F8}"/>
          </ac:picMkLst>
        </pc:picChg>
        <pc:picChg chg="del">
          <ac:chgData name="salem zrelli" userId="ca361eb6d6a82f9a" providerId="LiveId" clId="{9EA09036-170C-419B-8A2B-73365DE3FCE7}" dt="2022-10-11T22:19:22.974" v="4883" actId="478"/>
          <ac:picMkLst>
            <pc:docMk/>
            <pc:sldMk cId="617323699" sldId="303"/>
            <ac:picMk id="23" creationId="{F0472EBC-3711-3303-2649-09F784B8D33C}"/>
          </ac:picMkLst>
        </pc:picChg>
        <pc:picChg chg="del">
          <ac:chgData name="salem zrelli" userId="ca361eb6d6a82f9a" providerId="LiveId" clId="{9EA09036-170C-419B-8A2B-73365DE3FCE7}" dt="2022-10-11T22:19:22.974" v="4883" actId="478"/>
          <ac:picMkLst>
            <pc:docMk/>
            <pc:sldMk cId="617323699" sldId="303"/>
            <ac:picMk id="25" creationId="{5FD88807-9172-649C-1C5C-34BD5EF0FA86}"/>
          </ac:picMkLst>
        </pc:picChg>
      </pc:sldChg>
      <pc:sldChg chg="modSp add mod ord">
        <pc:chgData name="salem zrelli" userId="ca361eb6d6a82f9a" providerId="LiveId" clId="{9EA09036-170C-419B-8A2B-73365DE3FCE7}" dt="2022-10-11T22:36:46.689" v="5432"/>
        <pc:sldMkLst>
          <pc:docMk/>
          <pc:sldMk cId="630467543" sldId="304"/>
        </pc:sldMkLst>
        <pc:spChg chg="mod">
          <ac:chgData name="salem zrelli" userId="ca361eb6d6a82f9a" providerId="LiveId" clId="{9EA09036-170C-419B-8A2B-73365DE3FCE7}" dt="2022-10-11T22:36:29.186" v="5426" actId="113"/>
          <ac:spMkLst>
            <pc:docMk/>
            <pc:sldMk cId="630467543" sldId="304"/>
            <ac:spMk id="4" creationId="{984F6458-5935-AD5C-9E8B-FDACF47F26CD}"/>
          </ac:spMkLst>
        </pc:spChg>
      </pc:sldChg>
      <pc:sldChg chg="addSp delSp modSp add mod ord">
        <pc:chgData name="salem zrelli" userId="ca361eb6d6a82f9a" providerId="LiveId" clId="{9EA09036-170C-419B-8A2B-73365DE3FCE7}" dt="2022-10-11T22:38:19.925" v="5513" actId="1076"/>
        <pc:sldMkLst>
          <pc:docMk/>
          <pc:sldMk cId="3697783491" sldId="305"/>
        </pc:sldMkLst>
        <pc:spChg chg="mod">
          <ac:chgData name="salem zrelli" userId="ca361eb6d6a82f9a" providerId="LiveId" clId="{9EA09036-170C-419B-8A2B-73365DE3FCE7}" dt="2022-10-11T22:36:52.746" v="5433"/>
          <ac:spMkLst>
            <pc:docMk/>
            <pc:sldMk cId="3697783491" sldId="305"/>
            <ac:spMk id="5" creationId="{100C1D34-22F7-1B49-1D0F-3C9A816F5833}"/>
          </ac:spMkLst>
        </pc:spChg>
        <pc:spChg chg="mod">
          <ac:chgData name="salem zrelli" userId="ca361eb6d6a82f9a" providerId="LiveId" clId="{9EA09036-170C-419B-8A2B-73365DE3FCE7}" dt="2022-10-11T22:37:12.323" v="5463" actId="20577"/>
          <ac:spMkLst>
            <pc:docMk/>
            <pc:sldMk cId="3697783491" sldId="305"/>
            <ac:spMk id="6" creationId="{8D3FED28-353F-C59C-3BB0-8F0CACE975A6}"/>
          </ac:spMkLst>
        </pc:spChg>
        <pc:spChg chg="del">
          <ac:chgData name="salem zrelli" userId="ca361eb6d6a82f9a" providerId="LiveId" clId="{9EA09036-170C-419B-8A2B-73365DE3FCE7}" dt="2022-10-11T22:36:43.341" v="5430" actId="478"/>
          <ac:spMkLst>
            <pc:docMk/>
            <pc:sldMk cId="3697783491" sldId="305"/>
            <ac:spMk id="13" creationId="{5C152BEE-E6B3-10AA-517C-09D80D0A0DD6}"/>
          </ac:spMkLst>
        </pc:spChg>
        <pc:picChg chg="add mod">
          <ac:chgData name="salem zrelli" userId="ca361eb6d6a82f9a" providerId="LiveId" clId="{9EA09036-170C-419B-8A2B-73365DE3FCE7}" dt="2022-10-11T22:38:19.925" v="5513" actId="1076"/>
          <ac:picMkLst>
            <pc:docMk/>
            <pc:sldMk cId="3697783491" sldId="305"/>
            <ac:picMk id="3" creationId="{D08D67E3-DFBF-A507-3E24-49FE09C23F3F}"/>
          </ac:picMkLst>
        </pc:picChg>
        <pc:picChg chg="del">
          <ac:chgData name="salem zrelli" userId="ca361eb6d6a82f9a" providerId="LiveId" clId="{9EA09036-170C-419B-8A2B-73365DE3FCE7}" dt="2022-10-11T22:36:43.341" v="5430" actId="478"/>
          <ac:picMkLst>
            <pc:docMk/>
            <pc:sldMk cId="3697783491" sldId="305"/>
            <ac:picMk id="10" creationId="{10CF5300-8996-BDCD-B9EA-B208C10BCFB5}"/>
          </ac:picMkLst>
        </pc:picChg>
        <pc:picChg chg="del">
          <ac:chgData name="salem zrelli" userId="ca361eb6d6a82f9a" providerId="LiveId" clId="{9EA09036-170C-419B-8A2B-73365DE3FCE7}" dt="2022-10-11T22:36:43.341" v="5430" actId="478"/>
          <ac:picMkLst>
            <pc:docMk/>
            <pc:sldMk cId="3697783491" sldId="305"/>
            <ac:picMk id="12" creationId="{11FBA22B-4328-A1EC-96B6-9354677865F8}"/>
          </ac:picMkLst>
        </pc:picChg>
      </pc:sldChg>
      <pc:sldChg chg="addSp delSp modSp add mod">
        <pc:chgData name="salem zrelli" userId="ca361eb6d6a82f9a" providerId="LiveId" clId="{9EA09036-170C-419B-8A2B-73365DE3FCE7}" dt="2022-10-11T22:46:52.615" v="5588" actId="478"/>
        <pc:sldMkLst>
          <pc:docMk/>
          <pc:sldMk cId="156331722" sldId="306"/>
        </pc:sldMkLst>
        <pc:spChg chg="add del mod">
          <ac:chgData name="salem zrelli" userId="ca361eb6d6a82f9a" providerId="LiveId" clId="{9EA09036-170C-419B-8A2B-73365DE3FCE7}" dt="2022-10-11T22:46:52.615" v="5588" actId="478"/>
          <ac:spMkLst>
            <pc:docMk/>
            <pc:sldMk cId="156331722" sldId="306"/>
            <ac:spMk id="2" creationId="{8D24FCBE-16DF-3B4C-EC9C-D21982003B90}"/>
          </ac:spMkLst>
        </pc:spChg>
        <pc:spChg chg="mod">
          <ac:chgData name="salem zrelli" userId="ca361eb6d6a82f9a" providerId="LiveId" clId="{9EA09036-170C-419B-8A2B-73365DE3FCE7}" dt="2022-10-11T22:37:29.528" v="5507" actId="20577"/>
          <ac:spMkLst>
            <pc:docMk/>
            <pc:sldMk cId="156331722" sldId="306"/>
            <ac:spMk id="6" creationId="{8D3FED28-353F-C59C-3BB0-8F0CACE975A6}"/>
          </ac:spMkLst>
        </pc:spChg>
        <pc:picChg chg="add mod">
          <ac:chgData name="salem zrelli" userId="ca361eb6d6a82f9a" providerId="LiveId" clId="{9EA09036-170C-419B-8A2B-73365DE3FCE7}" dt="2022-10-11T22:41:08.787" v="5520" actId="1076"/>
          <ac:picMkLst>
            <pc:docMk/>
            <pc:sldMk cId="156331722" sldId="306"/>
            <ac:picMk id="3" creationId="{AA5D7580-9DE9-BA1A-3BBD-E5F6D09E94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1F641CB-6470-4085-88C7-CB4CF4BEC1E3}" type="datetimeFigureOut">
              <a:rPr lang="fr-FR" smtClean="0"/>
              <a:t>12/10/2022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2395064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1F641CB-6470-4085-88C7-CB4CF4BEC1E3}" type="datetimeFigureOut">
              <a:rPr lang="fr-FR" smtClean="0"/>
              <a:t>12/10/2022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6447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1F641CB-6470-4085-88C7-CB4CF4BEC1E3}" type="datetimeFigureOut">
              <a:rPr lang="fr-FR" smtClean="0"/>
              <a:t>12/10/2022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3685080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1F641CB-6470-4085-88C7-CB4CF4BEC1E3}" type="datetimeFigureOut">
              <a:rPr lang="fr-FR" smtClean="0"/>
              <a:t>12/10/2022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2BE731-9170-4B4C-9FA1-8E42CBC9E73C}"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5406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1F641CB-6470-4085-88C7-CB4CF4BEC1E3}" type="datetimeFigureOut">
              <a:rPr lang="fr-FR" smtClean="0"/>
              <a:t>12/10/2022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2182185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F1F641CB-6470-4085-88C7-CB4CF4BEC1E3}" type="datetimeFigureOut">
              <a:rPr lang="fr-FR" smtClean="0"/>
              <a:t>12/10/2022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169399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F1F641CB-6470-4085-88C7-CB4CF4BEC1E3}" type="datetimeFigureOut">
              <a:rPr lang="fr-FR" smtClean="0"/>
              <a:t>12/10/2022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645548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1F641CB-6470-4085-88C7-CB4CF4BEC1E3}" type="datetimeFigureOut">
              <a:rPr lang="fr-FR" smtClean="0"/>
              <a:t>12/10/2022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2821025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1F641CB-6470-4085-88C7-CB4CF4BEC1E3}" type="datetimeFigureOut">
              <a:rPr lang="fr-FR" smtClean="0"/>
              <a:t>12/10/2022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371345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1F641CB-6470-4085-88C7-CB4CF4BEC1E3}" type="datetimeFigureOut">
              <a:rPr lang="fr-FR" smtClean="0"/>
              <a:t>12/10/2022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199109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1F641CB-6470-4085-88C7-CB4CF4BEC1E3}" type="datetimeFigureOut">
              <a:rPr lang="fr-FR" smtClean="0"/>
              <a:t>12/10/2022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224774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1F641CB-6470-4085-88C7-CB4CF4BEC1E3}" type="datetimeFigureOut">
              <a:rPr lang="fr-FR" smtClean="0"/>
              <a:t>12/10/2022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248986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1F641CB-6470-4085-88C7-CB4CF4BEC1E3}" type="datetimeFigureOut">
              <a:rPr lang="fr-FR" smtClean="0"/>
              <a:t>12/10/2022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270520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F641CB-6470-4085-88C7-CB4CF4BEC1E3}" type="datetimeFigureOut">
              <a:rPr lang="fr-FR" smtClean="0"/>
              <a:t>12/10/2022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389817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641CB-6470-4085-88C7-CB4CF4BEC1E3}" type="datetimeFigureOut">
              <a:rPr lang="fr-FR" smtClean="0"/>
              <a:t>12/10/2022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3981546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1F641CB-6470-4085-88C7-CB4CF4BEC1E3}" type="datetimeFigureOut">
              <a:rPr lang="fr-FR" smtClean="0"/>
              <a:t>12/10/2022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109355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1F641CB-6470-4085-88C7-CB4CF4BEC1E3}" type="datetimeFigureOut">
              <a:rPr lang="fr-FR" smtClean="0"/>
              <a:t>12/10/2022</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2BE731-9170-4B4C-9FA1-8E42CBC9E73C}" type="slidenum">
              <a:rPr lang="fr-FR" smtClean="0"/>
              <a:t>‹N°›</a:t>
            </a:fld>
            <a:endParaRPr lang="fr-FR"/>
          </a:p>
        </p:txBody>
      </p:sp>
    </p:spTree>
    <p:extLst>
      <p:ext uri="{BB962C8B-B14F-4D97-AF65-F5344CB8AC3E}">
        <p14:creationId xmlns:p14="http://schemas.microsoft.com/office/powerpoint/2010/main" val="422238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1F641CB-6470-4085-88C7-CB4CF4BEC1E3}" type="datetimeFigureOut">
              <a:rPr lang="fr-FR" smtClean="0"/>
              <a:t>12/10/2022</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2BE731-9170-4B4C-9FA1-8E42CBC9E73C}" type="slidenum">
              <a:rPr lang="fr-FR" smtClean="0"/>
              <a:t>‹N°›</a:t>
            </a:fld>
            <a:endParaRPr lang="fr-FR"/>
          </a:p>
        </p:txBody>
      </p:sp>
    </p:spTree>
    <p:extLst>
      <p:ext uri="{BB962C8B-B14F-4D97-AF65-F5344CB8AC3E}">
        <p14:creationId xmlns:p14="http://schemas.microsoft.com/office/powerpoint/2010/main" val="1255672178"/>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84F6458-5935-AD5C-9E8B-FDACF47F26CD}"/>
              </a:ext>
            </a:extLst>
          </p:cNvPr>
          <p:cNvSpPr>
            <a:spLocks noGrp="1"/>
          </p:cNvSpPr>
          <p:nvPr>
            <p:ph type="ctrTitle"/>
          </p:nvPr>
        </p:nvSpPr>
        <p:spPr>
          <a:xfrm>
            <a:off x="1640113" y="3429000"/>
            <a:ext cx="8911773" cy="686343"/>
          </a:xfrm>
        </p:spPr>
        <p:txBody>
          <a:bodyPr>
            <a:noAutofit/>
          </a:bodyPr>
          <a:lstStyle/>
          <a:p>
            <a:r>
              <a:rPr lang="fr-FR" sz="4000" b="1" i="0" dirty="0">
                <a:solidFill>
                  <a:schemeClr val="accent3"/>
                </a:solidFill>
                <a:effectLst/>
                <a:latin typeface="Montserrat" panose="00000500000000000000" pitchFamily="2" charset="0"/>
              </a:rPr>
              <a:t>Détectez des faux billets avec R ou Python</a:t>
            </a:r>
            <a:endParaRPr lang="fr-FR" sz="4000" dirty="0">
              <a:solidFill>
                <a:schemeClr val="accent3"/>
              </a:solidFill>
            </a:endParaRPr>
          </a:p>
        </p:txBody>
      </p:sp>
    </p:spTree>
    <p:extLst>
      <p:ext uri="{BB962C8B-B14F-4D97-AF65-F5344CB8AC3E}">
        <p14:creationId xmlns:p14="http://schemas.microsoft.com/office/powerpoint/2010/main" val="384718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84F6458-5935-AD5C-9E8B-FDACF47F26CD}"/>
              </a:ext>
            </a:extLst>
          </p:cNvPr>
          <p:cNvSpPr>
            <a:spLocks noGrp="1"/>
          </p:cNvSpPr>
          <p:nvPr>
            <p:ph type="ctrTitle"/>
          </p:nvPr>
        </p:nvSpPr>
        <p:spPr>
          <a:xfrm>
            <a:off x="1640113" y="2411963"/>
            <a:ext cx="8911773" cy="686343"/>
          </a:xfrm>
        </p:spPr>
        <p:txBody>
          <a:bodyPr>
            <a:noAutofit/>
          </a:bodyPr>
          <a:lstStyle/>
          <a:p>
            <a:r>
              <a:rPr lang="fr-FR" sz="4000" b="1" dirty="0">
                <a:solidFill>
                  <a:schemeClr val="accent3"/>
                </a:solidFill>
                <a:latin typeface="Montserrat" panose="00000500000000000000" pitchFamily="2" charset="0"/>
              </a:rPr>
              <a:t>2 – Analyse des méthode de prédictions</a:t>
            </a:r>
          </a:p>
        </p:txBody>
      </p:sp>
    </p:spTree>
    <p:extLst>
      <p:ext uri="{BB962C8B-B14F-4D97-AF65-F5344CB8AC3E}">
        <p14:creationId xmlns:p14="http://schemas.microsoft.com/office/powerpoint/2010/main" val="301143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2249BAEA-BF67-E926-1E96-F90C657749ED}"/>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0C1D34-22F7-1B49-1D0F-3C9A816F5833}"/>
              </a:ext>
            </a:extLst>
          </p:cNvPr>
          <p:cNvSpPr txBox="1"/>
          <p:nvPr/>
        </p:nvSpPr>
        <p:spPr>
          <a:xfrm>
            <a:off x="0" y="0"/>
            <a:ext cx="8124093" cy="400110"/>
          </a:xfrm>
          <a:prstGeom prst="rect">
            <a:avLst/>
          </a:prstGeom>
          <a:noFill/>
        </p:spPr>
        <p:txBody>
          <a:bodyPr wrap="square" rtlCol="0">
            <a:spAutoFit/>
          </a:bodyPr>
          <a:lstStyle/>
          <a:p>
            <a:r>
              <a:rPr lang="fr-FR" sz="2000" b="1" dirty="0">
                <a:solidFill>
                  <a:schemeClr val="accent3"/>
                </a:solidFill>
                <a:latin typeface="Montserrat" panose="00000500000000000000" pitchFamily="2" charset="0"/>
              </a:rPr>
              <a:t>2 – Analyse des méthode de prédictions</a:t>
            </a:r>
            <a:endParaRPr lang="fr-FR" sz="2000" b="1" dirty="0">
              <a:solidFill>
                <a:schemeClr val="accent2">
                  <a:lumMod val="75000"/>
                </a:schemeClr>
              </a:solidFill>
              <a:latin typeface="Montserrat" panose="00000500000000000000" pitchFamily="2" charset="0"/>
            </a:endParaRPr>
          </a:p>
        </p:txBody>
      </p:sp>
      <p:sp>
        <p:nvSpPr>
          <p:cNvPr id="6" name="ZoneTexte 5">
            <a:extLst>
              <a:ext uri="{FF2B5EF4-FFF2-40B4-BE49-F238E27FC236}">
                <a16:creationId xmlns:a16="http://schemas.microsoft.com/office/drawing/2014/main" id="{8D3FED28-353F-C59C-3BB0-8F0CACE975A6}"/>
              </a:ext>
            </a:extLst>
          </p:cNvPr>
          <p:cNvSpPr txBox="1"/>
          <p:nvPr/>
        </p:nvSpPr>
        <p:spPr>
          <a:xfrm>
            <a:off x="398206" y="400110"/>
            <a:ext cx="8124093" cy="338554"/>
          </a:xfrm>
          <a:prstGeom prst="rect">
            <a:avLst/>
          </a:prstGeom>
          <a:noFill/>
        </p:spPr>
        <p:txBody>
          <a:bodyPr wrap="square" rtlCol="0">
            <a:spAutoFit/>
          </a:bodyPr>
          <a:lstStyle/>
          <a:p>
            <a:r>
              <a:rPr lang="fr-FR" sz="1600" dirty="0"/>
              <a:t>ACP</a:t>
            </a:r>
          </a:p>
        </p:txBody>
      </p:sp>
      <p:pic>
        <p:nvPicPr>
          <p:cNvPr id="12" name="Image 11">
            <a:extLst>
              <a:ext uri="{FF2B5EF4-FFF2-40B4-BE49-F238E27FC236}">
                <a16:creationId xmlns:a16="http://schemas.microsoft.com/office/drawing/2014/main" id="{DF0BB8BF-CCA5-1A78-C436-1E2493BC6DAA}"/>
              </a:ext>
            </a:extLst>
          </p:cNvPr>
          <p:cNvPicPr>
            <a:picLocks noChangeAspect="1"/>
          </p:cNvPicPr>
          <p:nvPr/>
        </p:nvPicPr>
        <p:blipFill>
          <a:blip r:embed="rId2"/>
          <a:stretch>
            <a:fillRect/>
          </a:stretch>
        </p:blipFill>
        <p:spPr>
          <a:xfrm>
            <a:off x="3461385" y="3335496"/>
            <a:ext cx="3881084" cy="3403858"/>
          </a:xfrm>
          <a:prstGeom prst="rect">
            <a:avLst/>
          </a:prstGeom>
        </p:spPr>
      </p:pic>
      <p:pic>
        <p:nvPicPr>
          <p:cNvPr id="14" name="Image 13">
            <a:extLst>
              <a:ext uri="{FF2B5EF4-FFF2-40B4-BE49-F238E27FC236}">
                <a16:creationId xmlns:a16="http://schemas.microsoft.com/office/drawing/2014/main" id="{8AF68504-F685-0BA9-866B-3C77D29EBB04}"/>
              </a:ext>
            </a:extLst>
          </p:cNvPr>
          <p:cNvPicPr>
            <a:picLocks noChangeAspect="1"/>
          </p:cNvPicPr>
          <p:nvPr/>
        </p:nvPicPr>
        <p:blipFill>
          <a:blip r:embed="rId3"/>
          <a:stretch>
            <a:fillRect/>
          </a:stretch>
        </p:blipFill>
        <p:spPr>
          <a:xfrm>
            <a:off x="7757147" y="800220"/>
            <a:ext cx="3881084" cy="3433988"/>
          </a:xfrm>
          <a:prstGeom prst="rect">
            <a:avLst/>
          </a:prstGeom>
        </p:spPr>
      </p:pic>
      <p:sp>
        <p:nvSpPr>
          <p:cNvPr id="16" name="ZoneTexte 15">
            <a:extLst>
              <a:ext uri="{FF2B5EF4-FFF2-40B4-BE49-F238E27FC236}">
                <a16:creationId xmlns:a16="http://schemas.microsoft.com/office/drawing/2014/main" id="{10301AF6-BED2-100D-1AE5-456FCF9B5082}"/>
              </a:ext>
            </a:extLst>
          </p:cNvPr>
          <p:cNvSpPr txBox="1"/>
          <p:nvPr/>
        </p:nvSpPr>
        <p:spPr>
          <a:xfrm>
            <a:off x="396240" y="1027172"/>
            <a:ext cx="6130290" cy="2308324"/>
          </a:xfrm>
          <a:prstGeom prst="rect">
            <a:avLst/>
          </a:prstGeom>
          <a:noFill/>
        </p:spPr>
        <p:txBody>
          <a:bodyPr wrap="square">
            <a:spAutoFit/>
          </a:bodyPr>
          <a:lstStyle/>
          <a:p>
            <a:r>
              <a:rPr lang="fr-FR" sz="1600" b="0" i="0" dirty="0">
                <a:effectLst/>
                <a:latin typeface="Helvetica Neue"/>
              </a:rPr>
              <a:t>La variable </a:t>
            </a:r>
            <a:r>
              <a:rPr lang="fr-FR" sz="1600" b="0" i="0" dirty="0" err="1">
                <a:effectLst/>
                <a:latin typeface="Helvetica Neue"/>
              </a:rPr>
              <a:t>lenght</a:t>
            </a:r>
            <a:r>
              <a:rPr lang="fr-FR" sz="1600" b="0" i="0" dirty="0">
                <a:effectLst/>
                <a:latin typeface="Helvetica Neue"/>
              </a:rPr>
              <a:t> (longueur) contribue négativement à l'axe F1</a:t>
            </a:r>
          </a:p>
          <a:p>
            <a:r>
              <a:rPr lang="fr-FR" sz="1600" dirty="0">
                <a:latin typeface="Helvetica Neue"/>
              </a:rPr>
              <a:t>	- La longueur expliquerais plus les vrais billets</a:t>
            </a:r>
          </a:p>
          <a:p>
            <a:endParaRPr lang="fr-FR" sz="1600" dirty="0">
              <a:latin typeface="Helvetica Neue"/>
            </a:endParaRPr>
          </a:p>
          <a:p>
            <a:r>
              <a:rPr lang="fr-FR" sz="1600" dirty="0">
                <a:latin typeface="Helvetica Neue"/>
              </a:rPr>
              <a:t>Les marges, et les hauteurs contribuent positivement a F1</a:t>
            </a:r>
          </a:p>
          <a:p>
            <a:r>
              <a:rPr lang="fr-FR" sz="1600" dirty="0">
                <a:latin typeface="Helvetica Neue"/>
              </a:rPr>
              <a:t> 	- Les hauteurs et marges expliquerais plus les faux billets</a:t>
            </a:r>
          </a:p>
          <a:p>
            <a:endParaRPr lang="fr-FR" sz="1600" dirty="0">
              <a:latin typeface="Helvetica Neue"/>
            </a:endParaRPr>
          </a:p>
          <a:p>
            <a:r>
              <a:rPr lang="fr-FR" sz="1600" dirty="0">
                <a:latin typeface="Helvetica Neue"/>
              </a:rPr>
              <a:t>La variable est fortement contribue a F2, mais il est compliqué de dire qu’il permet de distingué les vrais billets des faux, comme on a pu le voir grâce au box plot</a:t>
            </a:r>
            <a:endParaRPr lang="fr-FR" sz="1600" dirty="0"/>
          </a:p>
        </p:txBody>
      </p:sp>
    </p:spTree>
    <p:extLst>
      <p:ext uri="{BB962C8B-B14F-4D97-AF65-F5344CB8AC3E}">
        <p14:creationId xmlns:p14="http://schemas.microsoft.com/office/powerpoint/2010/main" val="401741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2249BAEA-BF67-E926-1E96-F90C657749ED}"/>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0C1D34-22F7-1B49-1D0F-3C9A816F5833}"/>
              </a:ext>
            </a:extLst>
          </p:cNvPr>
          <p:cNvSpPr txBox="1"/>
          <p:nvPr/>
        </p:nvSpPr>
        <p:spPr>
          <a:xfrm>
            <a:off x="0" y="0"/>
            <a:ext cx="8124093" cy="400110"/>
          </a:xfrm>
          <a:prstGeom prst="rect">
            <a:avLst/>
          </a:prstGeom>
          <a:noFill/>
        </p:spPr>
        <p:txBody>
          <a:bodyPr wrap="square" rtlCol="0">
            <a:spAutoFit/>
          </a:bodyPr>
          <a:lstStyle/>
          <a:p>
            <a:r>
              <a:rPr lang="fr-FR" sz="2000" b="1" dirty="0">
                <a:solidFill>
                  <a:schemeClr val="accent3"/>
                </a:solidFill>
                <a:latin typeface="Montserrat" panose="00000500000000000000" pitchFamily="2" charset="0"/>
              </a:rPr>
              <a:t>2 – Analyse des méthode de prédictions</a:t>
            </a:r>
            <a:endParaRPr lang="fr-FR" sz="2000" b="1" dirty="0">
              <a:solidFill>
                <a:schemeClr val="accent2">
                  <a:lumMod val="75000"/>
                </a:schemeClr>
              </a:solidFill>
              <a:latin typeface="Montserrat" panose="00000500000000000000" pitchFamily="2" charset="0"/>
            </a:endParaRPr>
          </a:p>
        </p:txBody>
      </p:sp>
      <p:sp>
        <p:nvSpPr>
          <p:cNvPr id="6" name="ZoneTexte 5">
            <a:extLst>
              <a:ext uri="{FF2B5EF4-FFF2-40B4-BE49-F238E27FC236}">
                <a16:creationId xmlns:a16="http://schemas.microsoft.com/office/drawing/2014/main" id="{8D3FED28-353F-C59C-3BB0-8F0CACE975A6}"/>
              </a:ext>
            </a:extLst>
          </p:cNvPr>
          <p:cNvSpPr txBox="1"/>
          <p:nvPr/>
        </p:nvSpPr>
        <p:spPr>
          <a:xfrm>
            <a:off x="398206" y="400110"/>
            <a:ext cx="8124093" cy="338554"/>
          </a:xfrm>
          <a:prstGeom prst="rect">
            <a:avLst/>
          </a:prstGeom>
          <a:noFill/>
        </p:spPr>
        <p:txBody>
          <a:bodyPr wrap="square" rtlCol="0">
            <a:spAutoFit/>
          </a:bodyPr>
          <a:lstStyle/>
          <a:p>
            <a:r>
              <a:rPr lang="fr-FR" sz="1600" dirty="0"/>
              <a:t>K-</a:t>
            </a:r>
            <a:r>
              <a:rPr lang="fr-FR" sz="1600" dirty="0" err="1"/>
              <a:t>mean</a:t>
            </a:r>
            <a:endParaRPr lang="fr-FR" sz="1600" dirty="0"/>
          </a:p>
        </p:txBody>
      </p:sp>
      <p:sp>
        <p:nvSpPr>
          <p:cNvPr id="2" name="ZoneTexte 1">
            <a:extLst>
              <a:ext uri="{FF2B5EF4-FFF2-40B4-BE49-F238E27FC236}">
                <a16:creationId xmlns:a16="http://schemas.microsoft.com/office/drawing/2014/main" id="{18709E8D-F07F-AD98-1399-8292904C7525}"/>
              </a:ext>
            </a:extLst>
          </p:cNvPr>
          <p:cNvSpPr txBox="1"/>
          <p:nvPr/>
        </p:nvSpPr>
        <p:spPr>
          <a:xfrm>
            <a:off x="398205" y="922624"/>
            <a:ext cx="10127555" cy="1077218"/>
          </a:xfrm>
          <a:prstGeom prst="rect">
            <a:avLst/>
          </a:prstGeom>
          <a:noFill/>
        </p:spPr>
        <p:txBody>
          <a:bodyPr wrap="square" rtlCol="0">
            <a:spAutoFit/>
          </a:bodyPr>
          <a:lstStyle/>
          <a:p>
            <a:pPr algn="l" fontAlgn="base"/>
            <a:r>
              <a:rPr lang="fr-FR" sz="1600" dirty="0"/>
              <a:t>Le K-</a:t>
            </a:r>
            <a:r>
              <a:rPr lang="fr-FR" sz="1600" dirty="0" err="1"/>
              <a:t>mean</a:t>
            </a:r>
            <a:r>
              <a:rPr lang="fr-FR" sz="1600" i="0" dirty="0">
                <a:effectLst/>
              </a:rPr>
              <a:t> consiste à regrouper les éléments de notre jeu de donnée en clusters. </a:t>
            </a:r>
          </a:p>
          <a:p>
            <a:pPr algn="l" fontAlgn="base"/>
            <a:endParaRPr lang="fr-FR" sz="1600" dirty="0"/>
          </a:p>
          <a:p>
            <a:pPr algn="l" fontAlgn="base"/>
            <a:r>
              <a:rPr lang="fr-FR" sz="1600" i="0" dirty="0">
                <a:effectLst/>
              </a:rPr>
              <a:t>A l’aide de la méthode du coude, on trouve k=2 , cela correspond au nombre de cluster optimal</a:t>
            </a:r>
          </a:p>
          <a:p>
            <a:pPr algn="l" fontAlgn="base"/>
            <a:r>
              <a:rPr lang="fr-FR" sz="1600" dirty="0"/>
              <a:t>On applique ensuite l’algorithme de Kmean et on compare les prédictions avec les vrai valeur de is_genuine</a:t>
            </a:r>
            <a:endParaRPr lang="fr-FR" sz="1600" i="0" dirty="0">
              <a:effectLst/>
            </a:endParaRPr>
          </a:p>
        </p:txBody>
      </p:sp>
      <p:pic>
        <p:nvPicPr>
          <p:cNvPr id="7" name="Image 6">
            <a:extLst>
              <a:ext uri="{FF2B5EF4-FFF2-40B4-BE49-F238E27FC236}">
                <a16:creationId xmlns:a16="http://schemas.microsoft.com/office/drawing/2014/main" id="{E44D5E14-6023-4902-AA4A-D196B3E3D6C4}"/>
              </a:ext>
            </a:extLst>
          </p:cNvPr>
          <p:cNvPicPr>
            <a:picLocks noChangeAspect="1"/>
          </p:cNvPicPr>
          <p:nvPr/>
        </p:nvPicPr>
        <p:blipFill>
          <a:blip r:embed="rId2"/>
          <a:stretch>
            <a:fillRect/>
          </a:stretch>
        </p:blipFill>
        <p:spPr>
          <a:xfrm>
            <a:off x="231364" y="2189785"/>
            <a:ext cx="5864636" cy="3973852"/>
          </a:xfrm>
          <a:prstGeom prst="rect">
            <a:avLst/>
          </a:prstGeom>
        </p:spPr>
      </p:pic>
      <p:pic>
        <p:nvPicPr>
          <p:cNvPr id="11" name="Image 10">
            <a:extLst>
              <a:ext uri="{FF2B5EF4-FFF2-40B4-BE49-F238E27FC236}">
                <a16:creationId xmlns:a16="http://schemas.microsoft.com/office/drawing/2014/main" id="{CBC83C34-51B8-2709-FF69-FC5546D4CD5B}"/>
              </a:ext>
            </a:extLst>
          </p:cNvPr>
          <p:cNvPicPr>
            <a:picLocks noChangeAspect="1"/>
          </p:cNvPicPr>
          <p:nvPr/>
        </p:nvPicPr>
        <p:blipFill>
          <a:blip r:embed="rId3"/>
          <a:stretch>
            <a:fillRect/>
          </a:stretch>
        </p:blipFill>
        <p:spPr>
          <a:xfrm>
            <a:off x="6788045" y="2189785"/>
            <a:ext cx="4560675" cy="3050042"/>
          </a:xfrm>
          <a:prstGeom prst="rect">
            <a:avLst/>
          </a:prstGeom>
        </p:spPr>
      </p:pic>
      <p:sp>
        <p:nvSpPr>
          <p:cNvPr id="13" name="ZoneTexte 12">
            <a:extLst>
              <a:ext uri="{FF2B5EF4-FFF2-40B4-BE49-F238E27FC236}">
                <a16:creationId xmlns:a16="http://schemas.microsoft.com/office/drawing/2014/main" id="{3B373FBE-E629-7831-F3DF-B313E709C13E}"/>
              </a:ext>
            </a:extLst>
          </p:cNvPr>
          <p:cNvSpPr txBox="1"/>
          <p:nvPr/>
        </p:nvSpPr>
        <p:spPr>
          <a:xfrm>
            <a:off x="6370320" y="5405120"/>
            <a:ext cx="5313680" cy="923330"/>
          </a:xfrm>
          <a:prstGeom prst="rect">
            <a:avLst/>
          </a:prstGeom>
          <a:noFill/>
        </p:spPr>
        <p:txBody>
          <a:bodyPr wrap="square" rtlCol="0">
            <a:spAutoFit/>
          </a:bodyPr>
          <a:lstStyle/>
          <a:p>
            <a:r>
              <a:rPr lang="fr-FR" dirty="0"/>
              <a:t>Nous allons testé une autre méthode de prédictions pour essaye de voir laquelle sera la plus précise</a:t>
            </a:r>
          </a:p>
          <a:p>
            <a:r>
              <a:rPr lang="fr-FR" dirty="0"/>
              <a:t>REGRESSION LOGISTIQUE</a:t>
            </a:r>
          </a:p>
        </p:txBody>
      </p:sp>
    </p:spTree>
    <p:extLst>
      <p:ext uri="{BB962C8B-B14F-4D97-AF65-F5344CB8AC3E}">
        <p14:creationId xmlns:p14="http://schemas.microsoft.com/office/powerpoint/2010/main" val="3255273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2249BAEA-BF67-E926-1E96-F90C657749ED}"/>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0C1D34-22F7-1B49-1D0F-3C9A816F5833}"/>
              </a:ext>
            </a:extLst>
          </p:cNvPr>
          <p:cNvSpPr txBox="1"/>
          <p:nvPr/>
        </p:nvSpPr>
        <p:spPr>
          <a:xfrm>
            <a:off x="0" y="0"/>
            <a:ext cx="8124093" cy="400110"/>
          </a:xfrm>
          <a:prstGeom prst="rect">
            <a:avLst/>
          </a:prstGeom>
          <a:noFill/>
        </p:spPr>
        <p:txBody>
          <a:bodyPr wrap="square" rtlCol="0">
            <a:spAutoFit/>
          </a:bodyPr>
          <a:lstStyle/>
          <a:p>
            <a:r>
              <a:rPr lang="fr-FR" sz="2000" b="1" dirty="0">
                <a:solidFill>
                  <a:schemeClr val="accent3"/>
                </a:solidFill>
                <a:latin typeface="Montserrat" panose="00000500000000000000" pitchFamily="2" charset="0"/>
              </a:rPr>
              <a:t>2 – Analyse des méthode de prédictions</a:t>
            </a:r>
            <a:endParaRPr lang="fr-FR" sz="2000" b="1" dirty="0">
              <a:solidFill>
                <a:schemeClr val="accent2">
                  <a:lumMod val="75000"/>
                </a:schemeClr>
              </a:solidFill>
              <a:latin typeface="Montserrat" panose="00000500000000000000" pitchFamily="2" charset="0"/>
            </a:endParaRPr>
          </a:p>
        </p:txBody>
      </p:sp>
      <p:sp>
        <p:nvSpPr>
          <p:cNvPr id="6" name="ZoneTexte 5">
            <a:extLst>
              <a:ext uri="{FF2B5EF4-FFF2-40B4-BE49-F238E27FC236}">
                <a16:creationId xmlns:a16="http://schemas.microsoft.com/office/drawing/2014/main" id="{8D3FED28-353F-C59C-3BB0-8F0CACE975A6}"/>
              </a:ext>
            </a:extLst>
          </p:cNvPr>
          <p:cNvSpPr txBox="1"/>
          <p:nvPr/>
        </p:nvSpPr>
        <p:spPr>
          <a:xfrm>
            <a:off x="398206" y="400110"/>
            <a:ext cx="8124093" cy="338554"/>
          </a:xfrm>
          <a:prstGeom prst="rect">
            <a:avLst/>
          </a:prstGeom>
          <a:noFill/>
        </p:spPr>
        <p:txBody>
          <a:bodyPr wrap="square" rtlCol="0">
            <a:spAutoFit/>
          </a:bodyPr>
          <a:lstStyle/>
          <a:p>
            <a:r>
              <a:rPr lang="fr-FR" sz="1600" dirty="0"/>
              <a:t>Régression logistique</a:t>
            </a:r>
          </a:p>
        </p:txBody>
      </p:sp>
      <p:sp>
        <p:nvSpPr>
          <p:cNvPr id="17" name="ZoneTexte 16">
            <a:extLst>
              <a:ext uri="{FF2B5EF4-FFF2-40B4-BE49-F238E27FC236}">
                <a16:creationId xmlns:a16="http://schemas.microsoft.com/office/drawing/2014/main" id="{824E0801-BA93-F87D-0F04-027142B2EE76}"/>
              </a:ext>
            </a:extLst>
          </p:cNvPr>
          <p:cNvSpPr txBox="1"/>
          <p:nvPr/>
        </p:nvSpPr>
        <p:spPr>
          <a:xfrm>
            <a:off x="121920" y="1005840"/>
            <a:ext cx="11866880" cy="954107"/>
          </a:xfrm>
          <a:prstGeom prst="rect">
            <a:avLst/>
          </a:prstGeom>
          <a:noFill/>
        </p:spPr>
        <p:txBody>
          <a:bodyPr wrap="square" rtlCol="0">
            <a:spAutoFit/>
          </a:bodyPr>
          <a:lstStyle/>
          <a:p>
            <a:r>
              <a:rPr lang="fr-FR" sz="1400" dirty="0"/>
              <a:t>La régression logistique est une méthode d’analyse statistique qui consiste à prédire une valeur de données d’après les observations réelles d’un jeu de données</a:t>
            </a:r>
          </a:p>
          <a:p>
            <a:endParaRPr lang="fr-FR" sz="1400" dirty="0"/>
          </a:p>
          <a:p>
            <a:r>
              <a:rPr lang="fr-FR" sz="1400" dirty="0"/>
              <a:t>Pour réalisé la régression logistique, j’ai séparer les données d’apprentissage du modelé, des données test.</a:t>
            </a:r>
          </a:p>
        </p:txBody>
      </p:sp>
      <p:pic>
        <p:nvPicPr>
          <p:cNvPr id="23" name="Image 22">
            <a:extLst>
              <a:ext uri="{FF2B5EF4-FFF2-40B4-BE49-F238E27FC236}">
                <a16:creationId xmlns:a16="http://schemas.microsoft.com/office/drawing/2014/main" id="{F0472EBC-3711-3303-2649-09F784B8D33C}"/>
              </a:ext>
            </a:extLst>
          </p:cNvPr>
          <p:cNvPicPr>
            <a:picLocks noChangeAspect="1"/>
          </p:cNvPicPr>
          <p:nvPr/>
        </p:nvPicPr>
        <p:blipFill>
          <a:blip r:embed="rId2"/>
          <a:stretch>
            <a:fillRect/>
          </a:stretch>
        </p:blipFill>
        <p:spPr>
          <a:xfrm>
            <a:off x="121920" y="2160568"/>
            <a:ext cx="7935018" cy="1811992"/>
          </a:xfrm>
          <a:prstGeom prst="rect">
            <a:avLst/>
          </a:prstGeom>
        </p:spPr>
      </p:pic>
      <p:pic>
        <p:nvPicPr>
          <p:cNvPr id="25" name="Image 24">
            <a:extLst>
              <a:ext uri="{FF2B5EF4-FFF2-40B4-BE49-F238E27FC236}">
                <a16:creationId xmlns:a16="http://schemas.microsoft.com/office/drawing/2014/main" id="{5FD88807-9172-649C-1C5C-34BD5EF0FA86}"/>
              </a:ext>
            </a:extLst>
          </p:cNvPr>
          <p:cNvPicPr>
            <a:picLocks noChangeAspect="1"/>
          </p:cNvPicPr>
          <p:nvPr/>
        </p:nvPicPr>
        <p:blipFill>
          <a:blip r:embed="rId3"/>
          <a:stretch>
            <a:fillRect/>
          </a:stretch>
        </p:blipFill>
        <p:spPr>
          <a:xfrm>
            <a:off x="36788" y="4458417"/>
            <a:ext cx="4423464" cy="1594365"/>
          </a:xfrm>
          <a:prstGeom prst="rect">
            <a:avLst/>
          </a:prstGeom>
        </p:spPr>
      </p:pic>
      <p:sp>
        <p:nvSpPr>
          <p:cNvPr id="26" name="ZoneTexte 25">
            <a:extLst>
              <a:ext uri="{FF2B5EF4-FFF2-40B4-BE49-F238E27FC236}">
                <a16:creationId xmlns:a16="http://schemas.microsoft.com/office/drawing/2014/main" id="{5D1B1A80-6170-4B37-4B0F-B6B90E1DC187}"/>
              </a:ext>
            </a:extLst>
          </p:cNvPr>
          <p:cNvSpPr txBox="1"/>
          <p:nvPr/>
        </p:nvSpPr>
        <p:spPr>
          <a:xfrm>
            <a:off x="5831840" y="4653280"/>
            <a:ext cx="5364480" cy="1323439"/>
          </a:xfrm>
          <a:prstGeom prst="rect">
            <a:avLst/>
          </a:prstGeom>
          <a:noFill/>
        </p:spPr>
        <p:txBody>
          <a:bodyPr wrap="square" rtlCol="0">
            <a:spAutoFit/>
          </a:bodyPr>
          <a:lstStyle/>
          <a:p>
            <a:r>
              <a:rPr lang="fr-FR" sz="1600" dirty="0"/>
              <a:t>D’après le recall, 99% des Faux billets on était prédit Faux par notre modèle et 100% des vrais billets on était prédit vrai.</a:t>
            </a:r>
          </a:p>
          <a:p>
            <a:endParaRPr lang="fr-FR" sz="1600" dirty="0"/>
          </a:p>
          <a:p>
            <a:r>
              <a:rPr lang="fr-FR" sz="1600" dirty="0"/>
              <a:t>Nous allons le vérifier avec la matrice de confusion</a:t>
            </a:r>
          </a:p>
        </p:txBody>
      </p:sp>
    </p:spTree>
    <p:extLst>
      <p:ext uri="{BB962C8B-B14F-4D97-AF65-F5344CB8AC3E}">
        <p14:creationId xmlns:p14="http://schemas.microsoft.com/office/powerpoint/2010/main" val="24330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2249BAEA-BF67-E926-1E96-F90C657749ED}"/>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0C1D34-22F7-1B49-1D0F-3C9A816F5833}"/>
              </a:ext>
            </a:extLst>
          </p:cNvPr>
          <p:cNvSpPr txBox="1"/>
          <p:nvPr/>
        </p:nvSpPr>
        <p:spPr>
          <a:xfrm>
            <a:off x="0" y="0"/>
            <a:ext cx="8124093" cy="400110"/>
          </a:xfrm>
          <a:prstGeom prst="rect">
            <a:avLst/>
          </a:prstGeom>
          <a:noFill/>
        </p:spPr>
        <p:txBody>
          <a:bodyPr wrap="square" rtlCol="0">
            <a:spAutoFit/>
          </a:bodyPr>
          <a:lstStyle/>
          <a:p>
            <a:r>
              <a:rPr lang="fr-FR" sz="2000" b="1" dirty="0">
                <a:solidFill>
                  <a:schemeClr val="accent3"/>
                </a:solidFill>
                <a:latin typeface="Montserrat" panose="00000500000000000000" pitchFamily="2" charset="0"/>
              </a:rPr>
              <a:t>2 – Analyse des méthode de prédictions</a:t>
            </a:r>
            <a:endParaRPr lang="fr-FR" sz="2000" b="1" dirty="0">
              <a:solidFill>
                <a:schemeClr val="accent2">
                  <a:lumMod val="75000"/>
                </a:schemeClr>
              </a:solidFill>
              <a:latin typeface="Montserrat" panose="00000500000000000000" pitchFamily="2" charset="0"/>
            </a:endParaRPr>
          </a:p>
        </p:txBody>
      </p:sp>
      <p:sp>
        <p:nvSpPr>
          <p:cNvPr id="6" name="ZoneTexte 5">
            <a:extLst>
              <a:ext uri="{FF2B5EF4-FFF2-40B4-BE49-F238E27FC236}">
                <a16:creationId xmlns:a16="http://schemas.microsoft.com/office/drawing/2014/main" id="{8D3FED28-353F-C59C-3BB0-8F0CACE975A6}"/>
              </a:ext>
            </a:extLst>
          </p:cNvPr>
          <p:cNvSpPr txBox="1"/>
          <p:nvPr/>
        </p:nvSpPr>
        <p:spPr>
          <a:xfrm>
            <a:off x="398206" y="400110"/>
            <a:ext cx="8124093" cy="338554"/>
          </a:xfrm>
          <a:prstGeom prst="rect">
            <a:avLst/>
          </a:prstGeom>
          <a:noFill/>
        </p:spPr>
        <p:txBody>
          <a:bodyPr wrap="square" rtlCol="0">
            <a:spAutoFit/>
          </a:bodyPr>
          <a:lstStyle/>
          <a:p>
            <a:r>
              <a:rPr lang="fr-FR" sz="1600" dirty="0"/>
              <a:t>Régression logistique</a:t>
            </a:r>
          </a:p>
        </p:txBody>
      </p:sp>
      <p:pic>
        <p:nvPicPr>
          <p:cNvPr id="10" name="Image 9">
            <a:extLst>
              <a:ext uri="{FF2B5EF4-FFF2-40B4-BE49-F238E27FC236}">
                <a16:creationId xmlns:a16="http://schemas.microsoft.com/office/drawing/2014/main" id="{10CF5300-8996-BDCD-B9EA-B208C10BCFB5}"/>
              </a:ext>
            </a:extLst>
          </p:cNvPr>
          <p:cNvPicPr>
            <a:picLocks noChangeAspect="1"/>
          </p:cNvPicPr>
          <p:nvPr/>
        </p:nvPicPr>
        <p:blipFill>
          <a:blip r:embed="rId2"/>
          <a:stretch>
            <a:fillRect/>
          </a:stretch>
        </p:blipFill>
        <p:spPr>
          <a:xfrm>
            <a:off x="965448" y="1138774"/>
            <a:ext cx="4973187" cy="3486947"/>
          </a:xfrm>
          <a:prstGeom prst="rect">
            <a:avLst/>
          </a:prstGeom>
        </p:spPr>
      </p:pic>
      <p:pic>
        <p:nvPicPr>
          <p:cNvPr id="12" name="Image 11">
            <a:extLst>
              <a:ext uri="{FF2B5EF4-FFF2-40B4-BE49-F238E27FC236}">
                <a16:creationId xmlns:a16="http://schemas.microsoft.com/office/drawing/2014/main" id="{11FBA22B-4328-A1EC-96B6-9354677865F8}"/>
              </a:ext>
            </a:extLst>
          </p:cNvPr>
          <p:cNvPicPr>
            <a:picLocks noChangeAspect="1"/>
          </p:cNvPicPr>
          <p:nvPr/>
        </p:nvPicPr>
        <p:blipFill>
          <a:blip r:embed="rId3"/>
          <a:stretch>
            <a:fillRect/>
          </a:stretch>
        </p:blipFill>
        <p:spPr>
          <a:xfrm>
            <a:off x="6592449" y="2096102"/>
            <a:ext cx="5188555" cy="1572290"/>
          </a:xfrm>
          <a:prstGeom prst="rect">
            <a:avLst/>
          </a:prstGeom>
        </p:spPr>
      </p:pic>
      <p:sp>
        <p:nvSpPr>
          <p:cNvPr id="13" name="ZoneTexte 12">
            <a:extLst>
              <a:ext uri="{FF2B5EF4-FFF2-40B4-BE49-F238E27FC236}">
                <a16:creationId xmlns:a16="http://schemas.microsoft.com/office/drawing/2014/main" id="{5C152BEE-E6B3-10AA-517C-09D80D0A0DD6}"/>
              </a:ext>
            </a:extLst>
          </p:cNvPr>
          <p:cNvSpPr txBox="1"/>
          <p:nvPr/>
        </p:nvSpPr>
        <p:spPr>
          <a:xfrm>
            <a:off x="762000" y="4772279"/>
            <a:ext cx="10546080" cy="1323439"/>
          </a:xfrm>
          <a:prstGeom prst="rect">
            <a:avLst/>
          </a:prstGeom>
          <a:noFill/>
        </p:spPr>
        <p:txBody>
          <a:bodyPr wrap="square" rtlCol="0">
            <a:spAutoFit/>
          </a:bodyPr>
          <a:lstStyle/>
          <a:p>
            <a:r>
              <a:rPr lang="fr-FR" sz="1600" dirty="0"/>
              <a:t>On constate en effet, que la seule erreur du modèle est qu’il s’est trompé sur 1 vrai billet en le comptabilisant comme faux.</a:t>
            </a:r>
          </a:p>
          <a:p>
            <a:endParaRPr lang="fr-FR" sz="1600" dirty="0"/>
          </a:p>
          <a:p>
            <a:r>
              <a:rPr lang="fr-FR" sz="1600" dirty="0"/>
              <a:t>Cependant, ce modèle de régression logistique semble être la méthode la plus précise pour prédire si un billet est vrai ou faux, elle est en tout cas plus précise que le Kmean. Nous allons donc utilisé ce modèle pour crée notre algorithme</a:t>
            </a:r>
          </a:p>
        </p:txBody>
      </p:sp>
    </p:spTree>
    <p:extLst>
      <p:ext uri="{BB962C8B-B14F-4D97-AF65-F5344CB8AC3E}">
        <p14:creationId xmlns:p14="http://schemas.microsoft.com/office/powerpoint/2010/main" val="617323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84F6458-5935-AD5C-9E8B-FDACF47F26CD}"/>
              </a:ext>
            </a:extLst>
          </p:cNvPr>
          <p:cNvSpPr>
            <a:spLocks noGrp="1"/>
          </p:cNvSpPr>
          <p:nvPr>
            <p:ph type="ctrTitle"/>
          </p:nvPr>
        </p:nvSpPr>
        <p:spPr>
          <a:xfrm>
            <a:off x="1640113" y="2411963"/>
            <a:ext cx="8911773" cy="686343"/>
          </a:xfrm>
        </p:spPr>
        <p:txBody>
          <a:bodyPr>
            <a:noAutofit/>
          </a:bodyPr>
          <a:lstStyle/>
          <a:p>
            <a:r>
              <a:rPr lang="fr-FR" sz="4000" b="1" dirty="0">
                <a:solidFill>
                  <a:schemeClr val="accent3"/>
                </a:solidFill>
                <a:latin typeface="Montserrat" panose="00000500000000000000" pitchFamily="2" charset="0"/>
              </a:rPr>
              <a:t>3 – Algorithme de prédiction</a:t>
            </a:r>
          </a:p>
        </p:txBody>
      </p:sp>
    </p:spTree>
    <p:extLst>
      <p:ext uri="{BB962C8B-B14F-4D97-AF65-F5344CB8AC3E}">
        <p14:creationId xmlns:p14="http://schemas.microsoft.com/office/powerpoint/2010/main" val="63046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2249BAEA-BF67-E926-1E96-F90C657749ED}"/>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0C1D34-22F7-1B49-1D0F-3C9A816F5833}"/>
              </a:ext>
            </a:extLst>
          </p:cNvPr>
          <p:cNvSpPr txBox="1"/>
          <p:nvPr/>
        </p:nvSpPr>
        <p:spPr>
          <a:xfrm>
            <a:off x="0" y="0"/>
            <a:ext cx="8124093" cy="400110"/>
          </a:xfrm>
          <a:prstGeom prst="rect">
            <a:avLst/>
          </a:prstGeom>
          <a:noFill/>
        </p:spPr>
        <p:txBody>
          <a:bodyPr wrap="square" rtlCol="0">
            <a:spAutoFit/>
          </a:bodyPr>
          <a:lstStyle/>
          <a:p>
            <a:r>
              <a:rPr lang="fr-FR" sz="2000" b="1" dirty="0">
                <a:solidFill>
                  <a:schemeClr val="accent3"/>
                </a:solidFill>
                <a:latin typeface="Montserrat" panose="00000500000000000000" pitchFamily="2" charset="0"/>
              </a:rPr>
              <a:t>3 – Algorithme de prédiction</a:t>
            </a:r>
            <a:endParaRPr lang="fr-FR" sz="2000" b="1" dirty="0">
              <a:solidFill>
                <a:schemeClr val="accent2">
                  <a:lumMod val="75000"/>
                </a:schemeClr>
              </a:solidFill>
              <a:latin typeface="Montserrat" panose="00000500000000000000" pitchFamily="2" charset="0"/>
            </a:endParaRPr>
          </a:p>
        </p:txBody>
      </p:sp>
      <p:sp>
        <p:nvSpPr>
          <p:cNvPr id="6" name="ZoneTexte 5">
            <a:extLst>
              <a:ext uri="{FF2B5EF4-FFF2-40B4-BE49-F238E27FC236}">
                <a16:creationId xmlns:a16="http://schemas.microsoft.com/office/drawing/2014/main" id="{8D3FED28-353F-C59C-3BB0-8F0CACE975A6}"/>
              </a:ext>
            </a:extLst>
          </p:cNvPr>
          <p:cNvSpPr txBox="1"/>
          <p:nvPr/>
        </p:nvSpPr>
        <p:spPr>
          <a:xfrm>
            <a:off x="398206" y="400110"/>
            <a:ext cx="8124093" cy="338554"/>
          </a:xfrm>
          <a:prstGeom prst="rect">
            <a:avLst/>
          </a:prstGeom>
          <a:noFill/>
        </p:spPr>
        <p:txBody>
          <a:bodyPr wrap="square" rtlCol="0">
            <a:spAutoFit/>
          </a:bodyPr>
          <a:lstStyle/>
          <a:p>
            <a:r>
              <a:rPr lang="fr-FR" sz="1600" dirty="0"/>
              <a:t>Visualisation de l’algorithme</a:t>
            </a:r>
          </a:p>
        </p:txBody>
      </p:sp>
      <p:pic>
        <p:nvPicPr>
          <p:cNvPr id="3" name="Image 2">
            <a:extLst>
              <a:ext uri="{FF2B5EF4-FFF2-40B4-BE49-F238E27FC236}">
                <a16:creationId xmlns:a16="http://schemas.microsoft.com/office/drawing/2014/main" id="{D08D67E3-DFBF-A507-3E24-49FE09C23F3F}"/>
              </a:ext>
            </a:extLst>
          </p:cNvPr>
          <p:cNvPicPr>
            <a:picLocks noChangeAspect="1"/>
          </p:cNvPicPr>
          <p:nvPr/>
        </p:nvPicPr>
        <p:blipFill>
          <a:blip r:embed="rId2"/>
          <a:stretch>
            <a:fillRect/>
          </a:stretch>
        </p:blipFill>
        <p:spPr>
          <a:xfrm>
            <a:off x="1076176" y="1890056"/>
            <a:ext cx="9267488" cy="3077888"/>
          </a:xfrm>
          <a:prstGeom prst="rect">
            <a:avLst/>
          </a:prstGeom>
        </p:spPr>
      </p:pic>
    </p:spTree>
    <p:extLst>
      <p:ext uri="{BB962C8B-B14F-4D97-AF65-F5344CB8AC3E}">
        <p14:creationId xmlns:p14="http://schemas.microsoft.com/office/powerpoint/2010/main" val="369778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2249BAEA-BF67-E926-1E96-F90C657749ED}"/>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0C1D34-22F7-1B49-1D0F-3C9A816F5833}"/>
              </a:ext>
            </a:extLst>
          </p:cNvPr>
          <p:cNvSpPr txBox="1"/>
          <p:nvPr/>
        </p:nvSpPr>
        <p:spPr>
          <a:xfrm>
            <a:off x="0" y="0"/>
            <a:ext cx="8124093" cy="400110"/>
          </a:xfrm>
          <a:prstGeom prst="rect">
            <a:avLst/>
          </a:prstGeom>
          <a:noFill/>
        </p:spPr>
        <p:txBody>
          <a:bodyPr wrap="square" rtlCol="0">
            <a:spAutoFit/>
          </a:bodyPr>
          <a:lstStyle/>
          <a:p>
            <a:r>
              <a:rPr lang="fr-FR" sz="2000" b="1" dirty="0">
                <a:solidFill>
                  <a:schemeClr val="accent3"/>
                </a:solidFill>
                <a:latin typeface="Montserrat" panose="00000500000000000000" pitchFamily="2" charset="0"/>
              </a:rPr>
              <a:t>3 – Algorithme de prédiction</a:t>
            </a:r>
            <a:endParaRPr lang="fr-FR" sz="2000" b="1" dirty="0">
              <a:solidFill>
                <a:schemeClr val="accent2">
                  <a:lumMod val="75000"/>
                </a:schemeClr>
              </a:solidFill>
              <a:latin typeface="Montserrat" panose="00000500000000000000" pitchFamily="2" charset="0"/>
            </a:endParaRPr>
          </a:p>
        </p:txBody>
      </p:sp>
      <p:sp>
        <p:nvSpPr>
          <p:cNvPr id="6" name="ZoneTexte 5">
            <a:extLst>
              <a:ext uri="{FF2B5EF4-FFF2-40B4-BE49-F238E27FC236}">
                <a16:creationId xmlns:a16="http://schemas.microsoft.com/office/drawing/2014/main" id="{8D3FED28-353F-C59C-3BB0-8F0CACE975A6}"/>
              </a:ext>
            </a:extLst>
          </p:cNvPr>
          <p:cNvSpPr txBox="1"/>
          <p:nvPr/>
        </p:nvSpPr>
        <p:spPr>
          <a:xfrm>
            <a:off x="398206" y="400110"/>
            <a:ext cx="8124093" cy="338554"/>
          </a:xfrm>
          <a:prstGeom prst="rect">
            <a:avLst/>
          </a:prstGeom>
          <a:noFill/>
        </p:spPr>
        <p:txBody>
          <a:bodyPr wrap="square" rtlCol="0">
            <a:spAutoFit/>
          </a:bodyPr>
          <a:lstStyle/>
          <a:p>
            <a:r>
              <a:rPr lang="fr-FR" sz="1600" dirty="0"/>
              <a:t>Test</a:t>
            </a:r>
          </a:p>
        </p:txBody>
      </p:sp>
      <p:pic>
        <p:nvPicPr>
          <p:cNvPr id="3" name="Image 2">
            <a:extLst>
              <a:ext uri="{FF2B5EF4-FFF2-40B4-BE49-F238E27FC236}">
                <a16:creationId xmlns:a16="http://schemas.microsoft.com/office/drawing/2014/main" id="{AA5D7580-9DE9-BA1A-3BBD-E5F6D09E940B}"/>
              </a:ext>
            </a:extLst>
          </p:cNvPr>
          <p:cNvPicPr>
            <a:picLocks noChangeAspect="1"/>
          </p:cNvPicPr>
          <p:nvPr/>
        </p:nvPicPr>
        <p:blipFill>
          <a:blip r:embed="rId2"/>
          <a:stretch>
            <a:fillRect/>
          </a:stretch>
        </p:blipFill>
        <p:spPr>
          <a:xfrm>
            <a:off x="2359961" y="1210327"/>
            <a:ext cx="7472077" cy="2549297"/>
          </a:xfrm>
          <a:prstGeom prst="rect">
            <a:avLst/>
          </a:prstGeom>
        </p:spPr>
      </p:pic>
    </p:spTree>
    <p:extLst>
      <p:ext uri="{BB962C8B-B14F-4D97-AF65-F5344CB8AC3E}">
        <p14:creationId xmlns:p14="http://schemas.microsoft.com/office/powerpoint/2010/main" val="15633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D9376A03-3510-1BE9-BF3F-F3BE8A998102}"/>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141D1508-0296-997C-27C9-FAAD2B8E30D9}"/>
              </a:ext>
            </a:extLst>
          </p:cNvPr>
          <p:cNvSpPr txBox="1"/>
          <p:nvPr/>
        </p:nvSpPr>
        <p:spPr>
          <a:xfrm>
            <a:off x="136478" y="130768"/>
            <a:ext cx="3575713" cy="369332"/>
          </a:xfrm>
          <a:prstGeom prst="rect">
            <a:avLst/>
          </a:prstGeom>
          <a:noFill/>
        </p:spPr>
        <p:txBody>
          <a:bodyPr wrap="square" rtlCol="0">
            <a:spAutoFit/>
          </a:bodyPr>
          <a:lstStyle/>
          <a:p>
            <a:r>
              <a:rPr lang="fr-FR" b="1" dirty="0">
                <a:solidFill>
                  <a:schemeClr val="accent3"/>
                </a:solidFill>
                <a:latin typeface="Montserrat" panose="00000500000000000000" pitchFamily="2" charset="0"/>
              </a:rPr>
              <a:t>Sommaire</a:t>
            </a:r>
            <a:r>
              <a:rPr lang="fr-FR" b="1" dirty="0">
                <a:solidFill>
                  <a:schemeClr val="accent3"/>
                </a:solidFill>
              </a:rPr>
              <a:t> : </a:t>
            </a:r>
          </a:p>
        </p:txBody>
      </p:sp>
      <p:sp>
        <p:nvSpPr>
          <p:cNvPr id="7" name="ZoneTexte 6">
            <a:extLst>
              <a:ext uri="{FF2B5EF4-FFF2-40B4-BE49-F238E27FC236}">
                <a16:creationId xmlns:a16="http://schemas.microsoft.com/office/drawing/2014/main" id="{239156CB-F214-6023-5790-0B66E0BA051B}"/>
              </a:ext>
            </a:extLst>
          </p:cNvPr>
          <p:cNvSpPr txBox="1"/>
          <p:nvPr/>
        </p:nvSpPr>
        <p:spPr>
          <a:xfrm>
            <a:off x="352234" y="1412657"/>
            <a:ext cx="4552226" cy="461665"/>
          </a:xfrm>
          <a:prstGeom prst="rect">
            <a:avLst/>
          </a:prstGeom>
          <a:noFill/>
        </p:spPr>
        <p:txBody>
          <a:bodyPr wrap="square" rtlCol="0">
            <a:spAutoFit/>
          </a:bodyPr>
          <a:lstStyle/>
          <a:p>
            <a:r>
              <a:rPr lang="fr-FR" sz="2400" dirty="0"/>
              <a:t>1. Exploration/ Nettoyage</a:t>
            </a:r>
          </a:p>
        </p:txBody>
      </p:sp>
      <p:sp>
        <p:nvSpPr>
          <p:cNvPr id="9" name="ZoneTexte 8">
            <a:extLst>
              <a:ext uri="{FF2B5EF4-FFF2-40B4-BE49-F238E27FC236}">
                <a16:creationId xmlns:a16="http://schemas.microsoft.com/office/drawing/2014/main" id="{0C67D037-5A30-8026-C551-4009B20E8F43}"/>
              </a:ext>
            </a:extLst>
          </p:cNvPr>
          <p:cNvSpPr txBox="1"/>
          <p:nvPr/>
        </p:nvSpPr>
        <p:spPr>
          <a:xfrm>
            <a:off x="4727179" y="1796662"/>
            <a:ext cx="3552651" cy="830997"/>
          </a:xfrm>
          <a:prstGeom prst="rect">
            <a:avLst/>
          </a:prstGeom>
          <a:noFill/>
        </p:spPr>
        <p:txBody>
          <a:bodyPr wrap="square" rtlCol="0">
            <a:spAutoFit/>
          </a:bodyPr>
          <a:lstStyle/>
          <a:p>
            <a:r>
              <a:rPr lang="fr-FR" sz="2400" dirty="0"/>
              <a:t>2 - Analyse des méthode de prédictions</a:t>
            </a:r>
          </a:p>
        </p:txBody>
      </p:sp>
      <p:sp>
        <p:nvSpPr>
          <p:cNvPr id="10" name="ZoneTexte 9">
            <a:extLst>
              <a:ext uri="{FF2B5EF4-FFF2-40B4-BE49-F238E27FC236}">
                <a16:creationId xmlns:a16="http://schemas.microsoft.com/office/drawing/2014/main" id="{EB2F755E-77EC-DF7C-5C94-9AD7CCA8C71E}"/>
              </a:ext>
            </a:extLst>
          </p:cNvPr>
          <p:cNvSpPr txBox="1"/>
          <p:nvPr/>
        </p:nvSpPr>
        <p:spPr>
          <a:xfrm>
            <a:off x="8638934" y="2104439"/>
            <a:ext cx="2838735" cy="830997"/>
          </a:xfrm>
          <a:prstGeom prst="rect">
            <a:avLst/>
          </a:prstGeom>
          <a:noFill/>
        </p:spPr>
        <p:txBody>
          <a:bodyPr wrap="square" rtlCol="0">
            <a:spAutoFit/>
          </a:bodyPr>
          <a:lstStyle/>
          <a:p>
            <a:r>
              <a:rPr lang="fr-FR" sz="2400" dirty="0"/>
              <a:t>3. Algorithme de prédiction</a:t>
            </a:r>
          </a:p>
        </p:txBody>
      </p:sp>
      <p:sp>
        <p:nvSpPr>
          <p:cNvPr id="12" name="ZoneTexte 11">
            <a:extLst>
              <a:ext uri="{FF2B5EF4-FFF2-40B4-BE49-F238E27FC236}">
                <a16:creationId xmlns:a16="http://schemas.microsoft.com/office/drawing/2014/main" id="{15FAD81A-6D8B-0906-CC1C-C5ED4225E096}"/>
              </a:ext>
            </a:extLst>
          </p:cNvPr>
          <p:cNvSpPr txBox="1"/>
          <p:nvPr/>
        </p:nvSpPr>
        <p:spPr>
          <a:xfrm>
            <a:off x="739087" y="2151201"/>
            <a:ext cx="2562188" cy="1661993"/>
          </a:xfrm>
          <a:prstGeom prst="rect">
            <a:avLst/>
          </a:prstGeom>
          <a:noFill/>
        </p:spPr>
        <p:txBody>
          <a:bodyPr wrap="square" rtlCol="0">
            <a:spAutoFit/>
          </a:bodyPr>
          <a:lstStyle/>
          <a:p>
            <a:pPr marL="285750" indent="-285750">
              <a:buFont typeface="Abadi Extra Light" panose="020B0204020104020204" pitchFamily="34" charset="0"/>
              <a:buChar char="→"/>
            </a:pPr>
            <a:r>
              <a:rPr lang="fr-FR" sz="1400" dirty="0"/>
              <a:t>Données</a:t>
            </a:r>
          </a:p>
          <a:p>
            <a:pPr marL="285750" indent="-285750">
              <a:buFont typeface="Abadi Extra Light" panose="020B0204020104020204" pitchFamily="34" charset="0"/>
              <a:buChar char="→"/>
            </a:pPr>
            <a:r>
              <a:rPr lang="fr-FR" sz="1400" dirty="0"/>
              <a:t>Analyse bivarié</a:t>
            </a:r>
          </a:p>
          <a:p>
            <a:pPr marL="285750" indent="-285750">
              <a:buFont typeface="Abadi Extra Light" panose="020B0204020104020204" pitchFamily="34" charset="0"/>
              <a:buChar char="→"/>
            </a:pPr>
            <a:r>
              <a:rPr lang="fr-FR" sz="1400" dirty="0"/>
              <a:t>Valeurs manquantes</a:t>
            </a:r>
          </a:p>
          <a:p>
            <a:pPr marL="285750" indent="-285750">
              <a:buFont typeface="Abadi Extra Light" panose="020B0204020104020204" pitchFamily="34" charset="0"/>
              <a:buChar char="→"/>
            </a:pPr>
            <a:r>
              <a:rPr lang="fr-FR" sz="1400" dirty="0"/>
              <a:t>Traitement des NAN avec (la régression linéaire multiple)</a:t>
            </a:r>
            <a:br>
              <a:rPr lang="fr-FR" dirty="0"/>
            </a:br>
            <a:endParaRPr lang="fr-FR" dirty="0"/>
          </a:p>
        </p:txBody>
      </p:sp>
      <p:sp>
        <p:nvSpPr>
          <p:cNvPr id="15" name="ZoneTexte 14">
            <a:extLst>
              <a:ext uri="{FF2B5EF4-FFF2-40B4-BE49-F238E27FC236}">
                <a16:creationId xmlns:a16="http://schemas.microsoft.com/office/drawing/2014/main" id="{30E9BFEA-F100-F91D-EEDC-32FC478F614A}"/>
              </a:ext>
            </a:extLst>
          </p:cNvPr>
          <p:cNvSpPr txBox="1"/>
          <p:nvPr/>
        </p:nvSpPr>
        <p:spPr>
          <a:xfrm>
            <a:off x="4904460" y="2702138"/>
            <a:ext cx="2690525" cy="738664"/>
          </a:xfrm>
          <a:prstGeom prst="rect">
            <a:avLst/>
          </a:prstGeom>
          <a:noFill/>
        </p:spPr>
        <p:txBody>
          <a:bodyPr wrap="square" rtlCol="0">
            <a:spAutoFit/>
          </a:bodyPr>
          <a:lstStyle/>
          <a:p>
            <a:pPr marL="285750" indent="-285750">
              <a:buFont typeface="Abel" panose="02000506030000020004" pitchFamily="2" charset="0"/>
              <a:buChar char="→"/>
            </a:pPr>
            <a:r>
              <a:rPr lang="fr-FR" sz="1400" dirty="0"/>
              <a:t>ACP</a:t>
            </a:r>
          </a:p>
          <a:p>
            <a:pPr marL="285750" indent="-285750">
              <a:buFont typeface="Abel" panose="02000506030000020004" pitchFamily="2" charset="0"/>
              <a:buChar char="→"/>
            </a:pPr>
            <a:r>
              <a:rPr lang="fr-FR" sz="1400" dirty="0"/>
              <a:t>KMEAN</a:t>
            </a:r>
          </a:p>
          <a:p>
            <a:pPr marL="285750" indent="-285750">
              <a:buFont typeface="Abel" panose="02000506030000020004" pitchFamily="2" charset="0"/>
              <a:buChar char="→"/>
            </a:pPr>
            <a:r>
              <a:rPr lang="fr-FR" sz="1400" dirty="0"/>
              <a:t>Régression logistique</a:t>
            </a:r>
          </a:p>
        </p:txBody>
      </p:sp>
      <p:sp>
        <p:nvSpPr>
          <p:cNvPr id="16" name="ZoneTexte 15">
            <a:extLst>
              <a:ext uri="{FF2B5EF4-FFF2-40B4-BE49-F238E27FC236}">
                <a16:creationId xmlns:a16="http://schemas.microsoft.com/office/drawing/2014/main" id="{D6389F66-AFF6-346D-2354-DD253428CEE8}"/>
              </a:ext>
            </a:extLst>
          </p:cNvPr>
          <p:cNvSpPr txBox="1"/>
          <p:nvPr/>
        </p:nvSpPr>
        <p:spPr>
          <a:xfrm>
            <a:off x="8546572" y="3071470"/>
            <a:ext cx="2690525" cy="1015663"/>
          </a:xfrm>
          <a:prstGeom prst="rect">
            <a:avLst/>
          </a:prstGeom>
          <a:noFill/>
        </p:spPr>
        <p:txBody>
          <a:bodyPr wrap="square" rtlCol="0">
            <a:spAutoFit/>
          </a:bodyPr>
          <a:lstStyle/>
          <a:p>
            <a:pPr marL="285750" indent="-285750">
              <a:buFont typeface="Abel" panose="02000506030000020004" pitchFamily="2" charset="0"/>
              <a:buChar char="→"/>
            </a:pPr>
            <a:r>
              <a:rPr lang="fr-FR" sz="1400" dirty="0"/>
              <a:t>Visualisation de l’algorithme</a:t>
            </a:r>
          </a:p>
          <a:p>
            <a:pPr marL="285750" indent="-285750">
              <a:buFont typeface="Abel" panose="02000506030000020004" pitchFamily="2" charset="0"/>
              <a:buChar char="→"/>
            </a:pPr>
            <a:r>
              <a:rPr lang="fr-FR" sz="1400" dirty="0"/>
              <a:t>Test</a:t>
            </a:r>
            <a:endParaRPr lang="fr-FR" dirty="0"/>
          </a:p>
          <a:p>
            <a:pPr marL="285750" indent="-285750">
              <a:buFont typeface="Abel" panose="02000506030000020004" pitchFamily="2" charset="0"/>
              <a:buChar char="→"/>
            </a:pPr>
            <a:endParaRPr lang="fr-FR" dirty="0"/>
          </a:p>
        </p:txBody>
      </p:sp>
    </p:spTree>
    <p:extLst>
      <p:ext uri="{BB962C8B-B14F-4D97-AF65-F5344CB8AC3E}">
        <p14:creationId xmlns:p14="http://schemas.microsoft.com/office/powerpoint/2010/main" val="165485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84F6458-5935-AD5C-9E8B-FDACF47F26CD}"/>
              </a:ext>
            </a:extLst>
          </p:cNvPr>
          <p:cNvSpPr>
            <a:spLocks noGrp="1"/>
          </p:cNvSpPr>
          <p:nvPr>
            <p:ph type="ctrTitle"/>
          </p:nvPr>
        </p:nvSpPr>
        <p:spPr>
          <a:xfrm>
            <a:off x="1640113" y="2411963"/>
            <a:ext cx="8911773" cy="686343"/>
          </a:xfrm>
        </p:spPr>
        <p:txBody>
          <a:bodyPr>
            <a:noAutofit/>
          </a:bodyPr>
          <a:lstStyle/>
          <a:p>
            <a:br>
              <a:rPr lang="fr-FR" sz="4000" b="1" dirty="0">
                <a:solidFill>
                  <a:schemeClr val="accent2">
                    <a:lumMod val="75000"/>
                  </a:schemeClr>
                </a:solidFill>
                <a:latin typeface="Montserrat" panose="00000500000000000000" pitchFamily="2" charset="0"/>
              </a:rPr>
            </a:br>
            <a:r>
              <a:rPr lang="fr-FR" sz="4000" b="1" dirty="0">
                <a:solidFill>
                  <a:schemeClr val="accent3"/>
                </a:solidFill>
                <a:latin typeface="Montserrat" panose="00000500000000000000" pitchFamily="2" charset="0"/>
              </a:rPr>
              <a:t>1 – Exploration et nettoyage</a:t>
            </a:r>
          </a:p>
        </p:txBody>
      </p:sp>
    </p:spTree>
    <p:extLst>
      <p:ext uri="{BB962C8B-B14F-4D97-AF65-F5344CB8AC3E}">
        <p14:creationId xmlns:p14="http://schemas.microsoft.com/office/powerpoint/2010/main" val="34871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2249BAEA-BF67-E926-1E96-F90C657749ED}"/>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0C1D34-22F7-1B49-1D0F-3C9A816F5833}"/>
              </a:ext>
            </a:extLst>
          </p:cNvPr>
          <p:cNvSpPr txBox="1"/>
          <p:nvPr/>
        </p:nvSpPr>
        <p:spPr>
          <a:xfrm>
            <a:off x="0" y="0"/>
            <a:ext cx="8124093" cy="400110"/>
          </a:xfrm>
          <a:prstGeom prst="rect">
            <a:avLst/>
          </a:prstGeom>
          <a:noFill/>
        </p:spPr>
        <p:txBody>
          <a:bodyPr wrap="square" rtlCol="0">
            <a:spAutoFit/>
          </a:bodyPr>
          <a:lstStyle/>
          <a:p>
            <a:r>
              <a:rPr lang="fr-FR" sz="2000" b="1" dirty="0">
                <a:solidFill>
                  <a:schemeClr val="accent3"/>
                </a:solidFill>
                <a:latin typeface="Montserrat" panose="00000500000000000000" pitchFamily="2" charset="0"/>
              </a:rPr>
              <a:t>1 – EXPLORATION ET NETTOYAGE</a:t>
            </a:r>
          </a:p>
        </p:txBody>
      </p:sp>
      <p:sp>
        <p:nvSpPr>
          <p:cNvPr id="6" name="ZoneTexte 5">
            <a:extLst>
              <a:ext uri="{FF2B5EF4-FFF2-40B4-BE49-F238E27FC236}">
                <a16:creationId xmlns:a16="http://schemas.microsoft.com/office/drawing/2014/main" id="{8D3FED28-353F-C59C-3BB0-8F0CACE975A6}"/>
              </a:ext>
            </a:extLst>
          </p:cNvPr>
          <p:cNvSpPr txBox="1"/>
          <p:nvPr/>
        </p:nvSpPr>
        <p:spPr>
          <a:xfrm>
            <a:off x="398206" y="400110"/>
            <a:ext cx="8124093" cy="338554"/>
          </a:xfrm>
          <a:prstGeom prst="rect">
            <a:avLst/>
          </a:prstGeom>
          <a:noFill/>
        </p:spPr>
        <p:txBody>
          <a:bodyPr wrap="square" rtlCol="0">
            <a:spAutoFit/>
          </a:bodyPr>
          <a:lstStyle/>
          <a:p>
            <a:r>
              <a:rPr lang="fr-FR" sz="1600" dirty="0"/>
              <a:t>Données</a:t>
            </a:r>
          </a:p>
        </p:txBody>
      </p:sp>
      <p:sp>
        <p:nvSpPr>
          <p:cNvPr id="13" name="Rectangle 12">
            <a:extLst>
              <a:ext uri="{FF2B5EF4-FFF2-40B4-BE49-F238E27FC236}">
                <a16:creationId xmlns:a16="http://schemas.microsoft.com/office/drawing/2014/main" id="{5DEED70E-439F-FF35-B297-0C9FBE11E617}"/>
              </a:ext>
            </a:extLst>
          </p:cNvPr>
          <p:cNvSpPr/>
          <p:nvPr/>
        </p:nvSpPr>
        <p:spPr>
          <a:xfrm>
            <a:off x="398206" y="2341985"/>
            <a:ext cx="3584213" cy="17900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63CED3C3-0093-FA98-0C54-84E8326A30C5}"/>
              </a:ext>
            </a:extLst>
          </p:cNvPr>
          <p:cNvSpPr txBox="1"/>
          <p:nvPr/>
        </p:nvSpPr>
        <p:spPr>
          <a:xfrm>
            <a:off x="398206" y="2448175"/>
            <a:ext cx="3257971" cy="369332"/>
          </a:xfrm>
          <a:prstGeom prst="rect">
            <a:avLst/>
          </a:prstGeom>
          <a:noFill/>
        </p:spPr>
        <p:txBody>
          <a:bodyPr wrap="square" rtlCol="0">
            <a:spAutoFit/>
          </a:bodyPr>
          <a:lstStyle/>
          <a:p>
            <a:r>
              <a:rPr lang="fr-FR" b="1" dirty="0">
                <a:solidFill>
                  <a:schemeClr val="bg1"/>
                </a:solidFill>
              </a:rPr>
              <a:t>Billets </a:t>
            </a:r>
          </a:p>
        </p:txBody>
      </p:sp>
      <p:sp>
        <p:nvSpPr>
          <p:cNvPr id="20" name="ZoneTexte 19">
            <a:extLst>
              <a:ext uri="{FF2B5EF4-FFF2-40B4-BE49-F238E27FC236}">
                <a16:creationId xmlns:a16="http://schemas.microsoft.com/office/drawing/2014/main" id="{EAAE8D1E-D16B-E94B-14EC-CEA0715396FC}"/>
              </a:ext>
            </a:extLst>
          </p:cNvPr>
          <p:cNvSpPr txBox="1"/>
          <p:nvPr/>
        </p:nvSpPr>
        <p:spPr>
          <a:xfrm>
            <a:off x="398206" y="3004736"/>
            <a:ext cx="1910255" cy="738664"/>
          </a:xfrm>
          <a:prstGeom prst="rect">
            <a:avLst/>
          </a:prstGeom>
          <a:noFill/>
        </p:spPr>
        <p:txBody>
          <a:bodyPr wrap="square" rtlCol="0">
            <a:spAutoFit/>
          </a:bodyPr>
          <a:lstStyle/>
          <a:p>
            <a:r>
              <a:rPr lang="fr-FR" sz="1400" b="0" i="0" dirty="0">
                <a:solidFill>
                  <a:srgbClr val="000000"/>
                </a:solidFill>
                <a:effectLst/>
                <a:latin typeface="Helvetica Neue"/>
              </a:rPr>
              <a:t>1500 individus</a:t>
            </a:r>
          </a:p>
          <a:p>
            <a:r>
              <a:rPr lang="fr-FR" sz="1400" dirty="0">
                <a:solidFill>
                  <a:srgbClr val="000000"/>
                </a:solidFill>
                <a:latin typeface="Helvetica Neue"/>
              </a:rPr>
              <a:t>37 valeurs manquantes</a:t>
            </a:r>
            <a:endParaRPr lang="fr-FR" sz="1400" b="0" i="0" dirty="0">
              <a:solidFill>
                <a:srgbClr val="000000"/>
              </a:solidFill>
              <a:effectLst/>
              <a:latin typeface="Helvetica Neue"/>
            </a:endParaRPr>
          </a:p>
        </p:txBody>
      </p:sp>
      <p:pic>
        <p:nvPicPr>
          <p:cNvPr id="3" name="Image 2">
            <a:extLst>
              <a:ext uri="{FF2B5EF4-FFF2-40B4-BE49-F238E27FC236}">
                <a16:creationId xmlns:a16="http://schemas.microsoft.com/office/drawing/2014/main" id="{80CAB966-72A4-5776-CBD1-0DFFDD67858D}"/>
              </a:ext>
            </a:extLst>
          </p:cNvPr>
          <p:cNvPicPr>
            <a:picLocks noChangeAspect="1"/>
          </p:cNvPicPr>
          <p:nvPr/>
        </p:nvPicPr>
        <p:blipFill>
          <a:blip r:embed="rId2"/>
          <a:stretch>
            <a:fillRect/>
          </a:stretch>
        </p:blipFill>
        <p:spPr>
          <a:xfrm>
            <a:off x="2308461" y="2341985"/>
            <a:ext cx="5057532" cy="1790096"/>
          </a:xfrm>
          <a:prstGeom prst="rect">
            <a:avLst/>
          </a:prstGeom>
        </p:spPr>
      </p:pic>
      <p:sp>
        <p:nvSpPr>
          <p:cNvPr id="7" name="ZoneTexte 6">
            <a:extLst>
              <a:ext uri="{FF2B5EF4-FFF2-40B4-BE49-F238E27FC236}">
                <a16:creationId xmlns:a16="http://schemas.microsoft.com/office/drawing/2014/main" id="{7AB967B3-B6D8-462E-BD04-7CB0A1574131}"/>
              </a:ext>
            </a:extLst>
          </p:cNvPr>
          <p:cNvSpPr txBox="1"/>
          <p:nvPr/>
        </p:nvSpPr>
        <p:spPr>
          <a:xfrm>
            <a:off x="7903029" y="2341985"/>
            <a:ext cx="3584213" cy="2585323"/>
          </a:xfrm>
          <a:prstGeom prst="rect">
            <a:avLst/>
          </a:prstGeom>
          <a:noFill/>
        </p:spPr>
        <p:txBody>
          <a:bodyPr wrap="square" rtlCol="0">
            <a:spAutoFit/>
          </a:bodyPr>
          <a:lstStyle/>
          <a:p>
            <a:r>
              <a:rPr lang="fr-FR" dirty="0"/>
              <a:t>6 variables quantitative et 1 qualitative ( is_genuine)</a:t>
            </a:r>
          </a:p>
          <a:p>
            <a:endParaRPr lang="fr-FR" dirty="0"/>
          </a:p>
          <a:p>
            <a:r>
              <a:rPr lang="fr-FR" dirty="0"/>
              <a:t>Les 6 variables représente la géométrie d’un billet ( diagonal </a:t>
            </a:r>
            <a:r>
              <a:rPr lang="fr-FR" dirty="0" err="1"/>
              <a:t>etc</a:t>
            </a:r>
            <a:r>
              <a:rPr lang="fr-FR" dirty="0"/>
              <a:t>)</a:t>
            </a:r>
          </a:p>
          <a:p>
            <a:endParaRPr lang="fr-FR" dirty="0"/>
          </a:p>
          <a:p>
            <a:r>
              <a:rPr lang="fr-FR" dirty="0"/>
              <a:t>Présence de 1000 vrais billets et 500 faux billets</a:t>
            </a:r>
          </a:p>
        </p:txBody>
      </p:sp>
    </p:spTree>
    <p:extLst>
      <p:ext uri="{BB962C8B-B14F-4D97-AF65-F5344CB8AC3E}">
        <p14:creationId xmlns:p14="http://schemas.microsoft.com/office/powerpoint/2010/main" val="264798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2249BAEA-BF67-E926-1E96-F90C657749ED}"/>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0C1D34-22F7-1B49-1D0F-3C9A816F5833}"/>
              </a:ext>
            </a:extLst>
          </p:cNvPr>
          <p:cNvSpPr txBox="1"/>
          <p:nvPr/>
        </p:nvSpPr>
        <p:spPr>
          <a:xfrm>
            <a:off x="0" y="0"/>
            <a:ext cx="8124093" cy="400110"/>
          </a:xfrm>
          <a:prstGeom prst="rect">
            <a:avLst/>
          </a:prstGeom>
          <a:noFill/>
        </p:spPr>
        <p:txBody>
          <a:bodyPr wrap="square" rtlCol="0">
            <a:spAutoFit/>
          </a:bodyPr>
          <a:lstStyle/>
          <a:p>
            <a:r>
              <a:rPr lang="fr-FR" sz="2000" b="1" dirty="0">
                <a:solidFill>
                  <a:schemeClr val="accent3"/>
                </a:solidFill>
                <a:latin typeface="Montserrat" panose="00000500000000000000" pitchFamily="2" charset="0"/>
              </a:rPr>
              <a:t>1 – EXPLORATION ET NETTOYAGE</a:t>
            </a:r>
          </a:p>
        </p:txBody>
      </p:sp>
      <p:sp>
        <p:nvSpPr>
          <p:cNvPr id="6" name="ZoneTexte 5">
            <a:extLst>
              <a:ext uri="{FF2B5EF4-FFF2-40B4-BE49-F238E27FC236}">
                <a16:creationId xmlns:a16="http://schemas.microsoft.com/office/drawing/2014/main" id="{8D3FED28-353F-C59C-3BB0-8F0CACE975A6}"/>
              </a:ext>
            </a:extLst>
          </p:cNvPr>
          <p:cNvSpPr txBox="1"/>
          <p:nvPr/>
        </p:nvSpPr>
        <p:spPr>
          <a:xfrm>
            <a:off x="398206" y="400110"/>
            <a:ext cx="8124093" cy="338554"/>
          </a:xfrm>
          <a:prstGeom prst="rect">
            <a:avLst/>
          </a:prstGeom>
          <a:noFill/>
        </p:spPr>
        <p:txBody>
          <a:bodyPr wrap="square" rtlCol="0">
            <a:spAutoFit/>
          </a:bodyPr>
          <a:lstStyle/>
          <a:p>
            <a:r>
              <a:rPr lang="fr-FR" sz="1600" dirty="0"/>
              <a:t>Analyse bivarié</a:t>
            </a:r>
          </a:p>
        </p:txBody>
      </p:sp>
      <p:pic>
        <p:nvPicPr>
          <p:cNvPr id="8" name="Image 7">
            <a:extLst>
              <a:ext uri="{FF2B5EF4-FFF2-40B4-BE49-F238E27FC236}">
                <a16:creationId xmlns:a16="http://schemas.microsoft.com/office/drawing/2014/main" id="{6812C0ED-2E2B-1E35-6995-6932A94DC0E4}"/>
              </a:ext>
            </a:extLst>
          </p:cNvPr>
          <p:cNvPicPr>
            <a:picLocks noChangeAspect="1"/>
          </p:cNvPicPr>
          <p:nvPr/>
        </p:nvPicPr>
        <p:blipFill>
          <a:blip r:embed="rId2"/>
          <a:stretch>
            <a:fillRect/>
          </a:stretch>
        </p:blipFill>
        <p:spPr>
          <a:xfrm>
            <a:off x="162604" y="1502769"/>
            <a:ext cx="7798884" cy="3852461"/>
          </a:xfrm>
          <a:prstGeom prst="rect">
            <a:avLst/>
          </a:prstGeom>
        </p:spPr>
      </p:pic>
      <p:sp>
        <p:nvSpPr>
          <p:cNvPr id="10" name="ZoneTexte 9">
            <a:extLst>
              <a:ext uri="{FF2B5EF4-FFF2-40B4-BE49-F238E27FC236}">
                <a16:creationId xmlns:a16="http://schemas.microsoft.com/office/drawing/2014/main" id="{DA44588E-A370-7B4F-07D9-392DAA330186}"/>
              </a:ext>
            </a:extLst>
          </p:cNvPr>
          <p:cNvSpPr txBox="1"/>
          <p:nvPr/>
        </p:nvSpPr>
        <p:spPr>
          <a:xfrm>
            <a:off x="7961488" y="2103967"/>
            <a:ext cx="4343937" cy="2585323"/>
          </a:xfrm>
          <a:prstGeom prst="rect">
            <a:avLst/>
          </a:prstGeom>
          <a:noFill/>
        </p:spPr>
        <p:txBody>
          <a:bodyPr wrap="square">
            <a:spAutoFit/>
          </a:bodyPr>
          <a:lstStyle/>
          <a:p>
            <a:pPr algn="l">
              <a:buFont typeface="Arial" panose="020B0604020202020204" pitchFamily="34" charset="0"/>
              <a:buChar char="•"/>
            </a:pPr>
            <a:r>
              <a:rPr lang="fr-FR" dirty="0">
                <a:latin typeface="Helvetica Neue"/>
              </a:rPr>
              <a:t>  L</a:t>
            </a:r>
            <a:r>
              <a:rPr lang="fr-FR" b="0" i="0" dirty="0">
                <a:effectLst/>
                <a:latin typeface="Helvetica Neue"/>
              </a:rPr>
              <a:t>es variables margin et height ont des médiane plus élevées pour les faux billets.</a:t>
            </a:r>
          </a:p>
          <a:p>
            <a:pPr algn="l"/>
            <a:endParaRPr lang="fr-FR" b="0" i="0" dirty="0">
              <a:effectLst/>
              <a:latin typeface="Helvetica Neue"/>
            </a:endParaRPr>
          </a:p>
          <a:p>
            <a:pPr algn="l">
              <a:buFont typeface="Arial" panose="020B0604020202020204" pitchFamily="34" charset="0"/>
              <a:buChar char="•"/>
            </a:pPr>
            <a:r>
              <a:rPr lang="fr-FR" b="0" i="0" dirty="0">
                <a:effectLst/>
                <a:latin typeface="Helvetica Neue"/>
              </a:rPr>
              <a:t> La variable length a une médiane plus basse pour les faux billets.</a:t>
            </a:r>
          </a:p>
          <a:p>
            <a:pPr algn="l"/>
            <a:endParaRPr lang="fr-FR" b="0" i="0" dirty="0">
              <a:effectLst/>
              <a:latin typeface="Helvetica Neue"/>
            </a:endParaRPr>
          </a:p>
          <a:p>
            <a:pPr algn="l">
              <a:buFont typeface="Arial" panose="020B0604020202020204" pitchFamily="34" charset="0"/>
              <a:buChar char="•"/>
            </a:pPr>
            <a:r>
              <a:rPr lang="fr-FR" b="0" i="0" dirty="0">
                <a:effectLst/>
                <a:latin typeface="Helvetica Neue"/>
              </a:rPr>
              <a:t> La variable diagonal ne semble pas </a:t>
            </a:r>
            <a:r>
              <a:rPr lang="fr-FR" dirty="0">
                <a:latin typeface="Helvetica Neue"/>
              </a:rPr>
              <a:t>donner de</a:t>
            </a:r>
            <a:r>
              <a:rPr lang="fr-FR" b="0" i="0" dirty="0">
                <a:effectLst/>
                <a:latin typeface="Helvetica Neue"/>
              </a:rPr>
              <a:t> position sur le type de billet.</a:t>
            </a:r>
          </a:p>
        </p:txBody>
      </p:sp>
    </p:spTree>
    <p:extLst>
      <p:ext uri="{BB962C8B-B14F-4D97-AF65-F5344CB8AC3E}">
        <p14:creationId xmlns:p14="http://schemas.microsoft.com/office/powerpoint/2010/main" val="51449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2249BAEA-BF67-E926-1E96-F90C657749ED}"/>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0C1D34-22F7-1B49-1D0F-3C9A816F5833}"/>
              </a:ext>
            </a:extLst>
          </p:cNvPr>
          <p:cNvSpPr txBox="1"/>
          <p:nvPr/>
        </p:nvSpPr>
        <p:spPr>
          <a:xfrm>
            <a:off x="0" y="0"/>
            <a:ext cx="8124093" cy="400110"/>
          </a:xfrm>
          <a:prstGeom prst="rect">
            <a:avLst/>
          </a:prstGeom>
          <a:noFill/>
        </p:spPr>
        <p:txBody>
          <a:bodyPr wrap="square" rtlCol="0">
            <a:spAutoFit/>
          </a:bodyPr>
          <a:lstStyle/>
          <a:p>
            <a:r>
              <a:rPr lang="fr-FR" sz="2000" b="1" dirty="0">
                <a:solidFill>
                  <a:schemeClr val="accent3"/>
                </a:solidFill>
                <a:latin typeface="Montserrat" panose="00000500000000000000" pitchFamily="2" charset="0"/>
              </a:rPr>
              <a:t>1 – EXPLORATION ET NETTOYAGE</a:t>
            </a:r>
          </a:p>
        </p:txBody>
      </p:sp>
      <p:sp>
        <p:nvSpPr>
          <p:cNvPr id="6" name="ZoneTexte 5">
            <a:extLst>
              <a:ext uri="{FF2B5EF4-FFF2-40B4-BE49-F238E27FC236}">
                <a16:creationId xmlns:a16="http://schemas.microsoft.com/office/drawing/2014/main" id="{8D3FED28-353F-C59C-3BB0-8F0CACE975A6}"/>
              </a:ext>
            </a:extLst>
          </p:cNvPr>
          <p:cNvSpPr txBox="1"/>
          <p:nvPr/>
        </p:nvSpPr>
        <p:spPr>
          <a:xfrm>
            <a:off x="398206" y="400110"/>
            <a:ext cx="8124093" cy="338554"/>
          </a:xfrm>
          <a:prstGeom prst="rect">
            <a:avLst/>
          </a:prstGeom>
          <a:noFill/>
        </p:spPr>
        <p:txBody>
          <a:bodyPr wrap="square" rtlCol="0">
            <a:spAutoFit/>
          </a:bodyPr>
          <a:lstStyle/>
          <a:p>
            <a:r>
              <a:rPr lang="fr-FR" sz="1600" dirty="0"/>
              <a:t>Analyse bivarié</a:t>
            </a:r>
          </a:p>
        </p:txBody>
      </p:sp>
      <p:pic>
        <p:nvPicPr>
          <p:cNvPr id="3" name="Image 2">
            <a:extLst>
              <a:ext uri="{FF2B5EF4-FFF2-40B4-BE49-F238E27FC236}">
                <a16:creationId xmlns:a16="http://schemas.microsoft.com/office/drawing/2014/main" id="{D17764EC-A225-FEE4-8D40-67AA51919AF4}"/>
              </a:ext>
            </a:extLst>
          </p:cNvPr>
          <p:cNvPicPr>
            <a:picLocks noChangeAspect="1"/>
          </p:cNvPicPr>
          <p:nvPr/>
        </p:nvPicPr>
        <p:blipFill>
          <a:blip r:embed="rId2"/>
          <a:stretch>
            <a:fillRect/>
          </a:stretch>
        </p:blipFill>
        <p:spPr>
          <a:xfrm>
            <a:off x="310070" y="1296957"/>
            <a:ext cx="5817032" cy="4329401"/>
          </a:xfrm>
          <a:prstGeom prst="rect">
            <a:avLst/>
          </a:prstGeom>
        </p:spPr>
      </p:pic>
      <p:sp>
        <p:nvSpPr>
          <p:cNvPr id="9" name="ZoneTexte 8">
            <a:extLst>
              <a:ext uri="{FF2B5EF4-FFF2-40B4-BE49-F238E27FC236}">
                <a16:creationId xmlns:a16="http://schemas.microsoft.com/office/drawing/2014/main" id="{01733F56-CFC8-5606-AA24-37482B9A3B08}"/>
              </a:ext>
            </a:extLst>
          </p:cNvPr>
          <p:cNvSpPr txBox="1"/>
          <p:nvPr/>
        </p:nvSpPr>
        <p:spPr>
          <a:xfrm>
            <a:off x="6127102" y="1920275"/>
            <a:ext cx="6134876" cy="2585323"/>
          </a:xfrm>
          <a:prstGeom prst="rect">
            <a:avLst/>
          </a:prstGeom>
          <a:noFill/>
        </p:spPr>
        <p:txBody>
          <a:bodyPr wrap="square">
            <a:spAutoFit/>
          </a:bodyPr>
          <a:lstStyle/>
          <a:p>
            <a:r>
              <a:rPr lang="fr-FR" dirty="0"/>
              <a:t>Ce heat map confirme l'impact de la longueur et de la margin_low sur l'authenticité.</a:t>
            </a:r>
          </a:p>
          <a:p>
            <a:endParaRPr lang="fr-FR" dirty="0"/>
          </a:p>
          <a:p>
            <a:r>
              <a:rPr lang="fr-FR" dirty="0"/>
              <a:t>On peut dire que le fait qu’un billet soit vrais est corrélé positivement a la longueur et négativement à margin_low. </a:t>
            </a:r>
          </a:p>
          <a:p>
            <a:endParaRPr lang="fr-FR" dirty="0"/>
          </a:p>
          <a:p>
            <a:r>
              <a:rPr lang="fr-FR" dirty="0"/>
              <a:t>Les variables ont toutes des dépendances plus ou moins marquées avec les autres.</a:t>
            </a:r>
          </a:p>
        </p:txBody>
      </p:sp>
    </p:spTree>
    <p:extLst>
      <p:ext uri="{BB962C8B-B14F-4D97-AF65-F5344CB8AC3E}">
        <p14:creationId xmlns:p14="http://schemas.microsoft.com/office/powerpoint/2010/main" val="66833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2249BAEA-BF67-E926-1E96-F90C657749ED}"/>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0C1D34-22F7-1B49-1D0F-3C9A816F5833}"/>
              </a:ext>
            </a:extLst>
          </p:cNvPr>
          <p:cNvSpPr txBox="1"/>
          <p:nvPr/>
        </p:nvSpPr>
        <p:spPr>
          <a:xfrm>
            <a:off x="0" y="0"/>
            <a:ext cx="8124093" cy="400110"/>
          </a:xfrm>
          <a:prstGeom prst="rect">
            <a:avLst/>
          </a:prstGeom>
          <a:noFill/>
        </p:spPr>
        <p:txBody>
          <a:bodyPr wrap="square" rtlCol="0">
            <a:spAutoFit/>
          </a:bodyPr>
          <a:lstStyle/>
          <a:p>
            <a:r>
              <a:rPr lang="fr-FR" sz="2000" b="1" dirty="0">
                <a:solidFill>
                  <a:schemeClr val="accent3"/>
                </a:solidFill>
                <a:latin typeface="Montserrat" panose="00000500000000000000" pitchFamily="2" charset="0"/>
              </a:rPr>
              <a:t>1 – EXPLORATION ET NETTOYAGE</a:t>
            </a:r>
          </a:p>
        </p:txBody>
      </p:sp>
      <p:sp>
        <p:nvSpPr>
          <p:cNvPr id="6" name="ZoneTexte 5">
            <a:extLst>
              <a:ext uri="{FF2B5EF4-FFF2-40B4-BE49-F238E27FC236}">
                <a16:creationId xmlns:a16="http://schemas.microsoft.com/office/drawing/2014/main" id="{8D3FED28-353F-C59C-3BB0-8F0CACE975A6}"/>
              </a:ext>
            </a:extLst>
          </p:cNvPr>
          <p:cNvSpPr txBox="1"/>
          <p:nvPr/>
        </p:nvSpPr>
        <p:spPr>
          <a:xfrm>
            <a:off x="398206" y="400110"/>
            <a:ext cx="8124093" cy="584775"/>
          </a:xfrm>
          <a:prstGeom prst="rect">
            <a:avLst/>
          </a:prstGeom>
          <a:noFill/>
        </p:spPr>
        <p:txBody>
          <a:bodyPr wrap="square" rtlCol="0">
            <a:spAutoFit/>
          </a:bodyPr>
          <a:lstStyle/>
          <a:p>
            <a:r>
              <a:rPr lang="fr-FR" sz="1600" dirty="0"/>
              <a:t>Valeurs manquantes</a:t>
            </a:r>
          </a:p>
          <a:p>
            <a:endParaRPr lang="fr-FR" sz="1600" dirty="0"/>
          </a:p>
        </p:txBody>
      </p:sp>
      <p:pic>
        <p:nvPicPr>
          <p:cNvPr id="8" name="Image 7">
            <a:extLst>
              <a:ext uri="{FF2B5EF4-FFF2-40B4-BE49-F238E27FC236}">
                <a16:creationId xmlns:a16="http://schemas.microsoft.com/office/drawing/2014/main" id="{467E432E-DB38-5F53-EB21-5889CF05B063}"/>
              </a:ext>
            </a:extLst>
          </p:cNvPr>
          <p:cNvPicPr>
            <a:picLocks noChangeAspect="1"/>
          </p:cNvPicPr>
          <p:nvPr/>
        </p:nvPicPr>
        <p:blipFill>
          <a:blip r:embed="rId2"/>
          <a:stretch>
            <a:fillRect/>
          </a:stretch>
        </p:blipFill>
        <p:spPr>
          <a:xfrm>
            <a:off x="1644495" y="1778524"/>
            <a:ext cx="3118591" cy="2396553"/>
          </a:xfrm>
          <a:prstGeom prst="rect">
            <a:avLst/>
          </a:prstGeom>
        </p:spPr>
      </p:pic>
      <p:sp>
        <p:nvSpPr>
          <p:cNvPr id="10" name="ZoneTexte 9">
            <a:extLst>
              <a:ext uri="{FF2B5EF4-FFF2-40B4-BE49-F238E27FC236}">
                <a16:creationId xmlns:a16="http://schemas.microsoft.com/office/drawing/2014/main" id="{6031B4E8-E473-2BE7-2EC8-983CB66581AB}"/>
              </a:ext>
            </a:extLst>
          </p:cNvPr>
          <p:cNvSpPr txBox="1"/>
          <p:nvPr/>
        </p:nvSpPr>
        <p:spPr>
          <a:xfrm>
            <a:off x="6731012" y="1961139"/>
            <a:ext cx="5001208" cy="2031325"/>
          </a:xfrm>
          <a:prstGeom prst="rect">
            <a:avLst/>
          </a:prstGeom>
          <a:noFill/>
        </p:spPr>
        <p:txBody>
          <a:bodyPr wrap="square" rtlCol="0">
            <a:spAutoFit/>
          </a:bodyPr>
          <a:lstStyle/>
          <a:p>
            <a:r>
              <a:rPr lang="fr-FR" dirty="0"/>
              <a:t>Présence de valeurs manquantes dans la variables margin low (37 )</a:t>
            </a:r>
          </a:p>
          <a:p>
            <a:endParaRPr lang="fr-FR" dirty="0"/>
          </a:p>
          <a:p>
            <a:r>
              <a:rPr lang="fr-FR" dirty="0"/>
              <a:t>Il existe plusieurs manière de rectifier les valeurs manquantes, pour notre cas nous utiliserons la méthode de régression linéaire multiple</a:t>
            </a:r>
          </a:p>
        </p:txBody>
      </p:sp>
    </p:spTree>
    <p:extLst>
      <p:ext uri="{BB962C8B-B14F-4D97-AF65-F5344CB8AC3E}">
        <p14:creationId xmlns:p14="http://schemas.microsoft.com/office/powerpoint/2010/main" val="149347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2249BAEA-BF67-E926-1E96-F90C657749ED}"/>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0C1D34-22F7-1B49-1D0F-3C9A816F5833}"/>
              </a:ext>
            </a:extLst>
          </p:cNvPr>
          <p:cNvSpPr txBox="1"/>
          <p:nvPr/>
        </p:nvSpPr>
        <p:spPr>
          <a:xfrm>
            <a:off x="0" y="0"/>
            <a:ext cx="8124093" cy="400110"/>
          </a:xfrm>
          <a:prstGeom prst="rect">
            <a:avLst/>
          </a:prstGeom>
          <a:noFill/>
        </p:spPr>
        <p:txBody>
          <a:bodyPr wrap="square" rtlCol="0">
            <a:spAutoFit/>
          </a:bodyPr>
          <a:lstStyle/>
          <a:p>
            <a:r>
              <a:rPr lang="fr-FR" sz="2000" b="1" dirty="0">
                <a:solidFill>
                  <a:schemeClr val="accent3"/>
                </a:solidFill>
                <a:latin typeface="Montserrat" panose="00000500000000000000" pitchFamily="2" charset="0"/>
              </a:rPr>
              <a:t>1 – EXPLORATION ET NETTOYAGE</a:t>
            </a:r>
          </a:p>
        </p:txBody>
      </p:sp>
      <p:sp>
        <p:nvSpPr>
          <p:cNvPr id="6" name="ZoneTexte 5">
            <a:extLst>
              <a:ext uri="{FF2B5EF4-FFF2-40B4-BE49-F238E27FC236}">
                <a16:creationId xmlns:a16="http://schemas.microsoft.com/office/drawing/2014/main" id="{8D3FED28-353F-C59C-3BB0-8F0CACE975A6}"/>
              </a:ext>
            </a:extLst>
          </p:cNvPr>
          <p:cNvSpPr txBox="1"/>
          <p:nvPr/>
        </p:nvSpPr>
        <p:spPr>
          <a:xfrm>
            <a:off x="398206" y="400110"/>
            <a:ext cx="8124093" cy="338554"/>
          </a:xfrm>
          <a:prstGeom prst="rect">
            <a:avLst/>
          </a:prstGeom>
          <a:noFill/>
        </p:spPr>
        <p:txBody>
          <a:bodyPr wrap="square" rtlCol="0">
            <a:spAutoFit/>
          </a:bodyPr>
          <a:lstStyle/>
          <a:p>
            <a:r>
              <a:rPr lang="fr-FR" sz="1600" dirty="0"/>
              <a:t>Traitement des NAN avec (régression linéaire multiple)</a:t>
            </a:r>
          </a:p>
        </p:txBody>
      </p:sp>
      <p:pic>
        <p:nvPicPr>
          <p:cNvPr id="3" name="Image 2">
            <a:extLst>
              <a:ext uri="{FF2B5EF4-FFF2-40B4-BE49-F238E27FC236}">
                <a16:creationId xmlns:a16="http://schemas.microsoft.com/office/drawing/2014/main" id="{37D45880-8AA1-7A80-4746-8BFB56A744DB}"/>
              </a:ext>
            </a:extLst>
          </p:cNvPr>
          <p:cNvPicPr>
            <a:picLocks noChangeAspect="1"/>
          </p:cNvPicPr>
          <p:nvPr/>
        </p:nvPicPr>
        <p:blipFill>
          <a:blip r:embed="rId2"/>
          <a:stretch>
            <a:fillRect/>
          </a:stretch>
        </p:blipFill>
        <p:spPr>
          <a:xfrm>
            <a:off x="916977" y="2357664"/>
            <a:ext cx="5007327" cy="2142671"/>
          </a:xfrm>
          <a:prstGeom prst="rect">
            <a:avLst/>
          </a:prstGeom>
        </p:spPr>
      </p:pic>
      <p:sp>
        <p:nvSpPr>
          <p:cNvPr id="7" name="ZoneTexte 6">
            <a:extLst>
              <a:ext uri="{FF2B5EF4-FFF2-40B4-BE49-F238E27FC236}">
                <a16:creationId xmlns:a16="http://schemas.microsoft.com/office/drawing/2014/main" id="{F4B65A46-91F7-DA8E-47DA-B9CE703857C6}"/>
              </a:ext>
            </a:extLst>
          </p:cNvPr>
          <p:cNvSpPr txBox="1"/>
          <p:nvPr/>
        </p:nvSpPr>
        <p:spPr>
          <a:xfrm>
            <a:off x="6679063" y="1859338"/>
            <a:ext cx="4394718" cy="3139321"/>
          </a:xfrm>
          <a:prstGeom prst="rect">
            <a:avLst/>
          </a:prstGeom>
          <a:noFill/>
        </p:spPr>
        <p:txBody>
          <a:bodyPr wrap="square" rtlCol="0">
            <a:spAutoFit/>
          </a:bodyPr>
          <a:lstStyle/>
          <a:p>
            <a:r>
              <a:rPr lang="fr-FR" dirty="0"/>
              <a:t>Afin d’avoir une estimation correcte des valeurs nous allons faire la régression linéaire multiple sur le data frame sans valeurs manquantes</a:t>
            </a:r>
          </a:p>
          <a:p>
            <a:endParaRPr lang="fr-FR" dirty="0"/>
          </a:p>
          <a:p>
            <a:r>
              <a:rPr lang="fr-FR" dirty="0"/>
              <a:t>Celle-ci consiste a établir une relation linéaire entre une variable expliquée et une ou plusieurs variables explicatives.</a:t>
            </a:r>
          </a:p>
          <a:p>
            <a:endParaRPr lang="fr-FR" dirty="0"/>
          </a:p>
          <a:p>
            <a:r>
              <a:rPr lang="fr-FR" dirty="0"/>
              <a:t>Margin_low = variable expliqué</a:t>
            </a:r>
          </a:p>
          <a:p>
            <a:r>
              <a:rPr lang="fr-FR" dirty="0"/>
              <a:t>Autres variables = variable explicatives</a:t>
            </a:r>
          </a:p>
        </p:txBody>
      </p:sp>
    </p:spTree>
    <p:extLst>
      <p:ext uri="{BB962C8B-B14F-4D97-AF65-F5344CB8AC3E}">
        <p14:creationId xmlns:p14="http://schemas.microsoft.com/office/powerpoint/2010/main" val="105036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2249BAEA-BF67-E926-1E96-F90C657749ED}"/>
              </a:ext>
            </a:extLst>
          </p:cNvPr>
          <p:cNvCxnSpPr/>
          <p:nvPr/>
        </p:nvCxnSpPr>
        <p:spPr>
          <a:xfrm>
            <a:off x="0" y="80521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0C1D34-22F7-1B49-1D0F-3C9A816F5833}"/>
              </a:ext>
            </a:extLst>
          </p:cNvPr>
          <p:cNvSpPr txBox="1"/>
          <p:nvPr/>
        </p:nvSpPr>
        <p:spPr>
          <a:xfrm>
            <a:off x="0" y="0"/>
            <a:ext cx="8124093" cy="400110"/>
          </a:xfrm>
          <a:prstGeom prst="rect">
            <a:avLst/>
          </a:prstGeom>
          <a:noFill/>
        </p:spPr>
        <p:txBody>
          <a:bodyPr wrap="square" rtlCol="0">
            <a:spAutoFit/>
          </a:bodyPr>
          <a:lstStyle/>
          <a:p>
            <a:r>
              <a:rPr lang="fr-FR" sz="2000" b="1" dirty="0">
                <a:solidFill>
                  <a:schemeClr val="accent3"/>
                </a:solidFill>
              </a:rPr>
              <a:t>1 – EXPLORATION ET NETTOYAGE</a:t>
            </a:r>
          </a:p>
        </p:txBody>
      </p:sp>
      <p:sp>
        <p:nvSpPr>
          <p:cNvPr id="6" name="ZoneTexte 5">
            <a:extLst>
              <a:ext uri="{FF2B5EF4-FFF2-40B4-BE49-F238E27FC236}">
                <a16:creationId xmlns:a16="http://schemas.microsoft.com/office/drawing/2014/main" id="{8D3FED28-353F-C59C-3BB0-8F0CACE975A6}"/>
              </a:ext>
            </a:extLst>
          </p:cNvPr>
          <p:cNvSpPr txBox="1"/>
          <p:nvPr/>
        </p:nvSpPr>
        <p:spPr>
          <a:xfrm>
            <a:off x="398206" y="362788"/>
            <a:ext cx="8124093" cy="338554"/>
          </a:xfrm>
          <a:prstGeom prst="rect">
            <a:avLst/>
          </a:prstGeom>
          <a:noFill/>
        </p:spPr>
        <p:txBody>
          <a:bodyPr wrap="square" rtlCol="0">
            <a:spAutoFit/>
          </a:bodyPr>
          <a:lstStyle/>
          <a:p>
            <a:r>
              <a:rPr lang="fr-FR" sz="1600" dirty="0"/>
              <a:t>Traitement des NAN avec (régression linéaire multiple)</a:t>
            </a:r>
          </a:p>
        </p:txBody>
      </p:sp>
      <p:pic>
        <p:nvPicPr>
          <p:cNvPr id="8" name="Image 7">
            <a:extLst>
              <a:ext uri="{FF2B5EF4-FFF2-40B4-BE49-F238E27FC236}">
                <a16:creationId xmlns:a16="http://schemas.microsoft.com/office/drawing/2014/main" id="{4F07C79C-8A62-DADC-58D0-84E10BC6EA1A}"/>
              </a:ext>
            </a:extLst>
          </p:cNvPr>
          <p:cNvPicPr>
            <a:picLocks noChangeAspect="1"/>
          </p:cNvPicPr>
          <p:nvPr/>
        </p:nvPicPr>
        <p:blipFill>
          <a:blip r:embed="rId2"/>
          <a:stretch>
            <a:fillRect/>
          </a:stretch>
        </p:blipFill>
        <p:spPr>
          <a:xfrm>
            <a:off x="398206" y="1138774"/>
            <a:ext cx="5136325" cy="4656223"/>
          </a:xfrm>
          <a:prstGeom prst="rect">
            <a:avLst/>
          </a:prstGeom>
        </p:spPr>
      </p:pic>
      <p:sp>
        <p:nvSpPr>
          <p:cNvPr id="9" name="ZoneTexte 8">
            <a:extLst>
              <a:ext uri="{FF2B5EF4-FFF2-40B4-BE49-F238E27FC236}">
                <a16:creationId xmlns:a16="http://schemas.microsoft.com/office/drawing/2014/main" id="{FF17BAB0-31AB-A58B-46FE-A24B7C15C0B9}"/>
              </a:ext>
            </a:extLst>
          </p:cNvPr>
          <p:cNvSpPr txBox="1"/>
          <p:nvPr/>
        </p:nvSpPr>
        <p:spPr>
          <a:xfrm>
            <a:off x="6214188" y="1420171"/>
            <a:ext cx="5038530" cy="4093428"/>
          </a:xfrm>
          <a:prstGeom prst="rect">
            <a:avLst/>
          </a:prstGeom>
          <a:noFill/>
        </p:spPr>
        <p:txBody>
          <a:bodyPr wrap="square" rtlCol="0">
            <a:spAutoFit/>
          </a:bodyPr>
          <a:lstStyle/>
          <a:p>
            <a:r>
              <a:rPr lang="fr-FR" sz="1600" dirty="0"/>
              <a:t>On modélise margin_low par rapport aux autres variables.</a:t>
            </a:r>
          </a:p>
          <a:p>
            <a:endParaRPr lang="fr-FR" sz="1600" dirty="0"/>
          </a:p>
          <a:p>
            <a:r>
              <a:rPr lang="fr-FR" sz="1600" dirty="0"/>
              <a:t>Nous avons un R² de 0,617, celui-ci représente la qualité de notre modelé de régression</a:t>
            </a:r>
          </a:p>
          <a:p>
            <a:endParaRPr lang="fr-FR" sz="1600" dirty="0"/>
          </a:p>
          <a:p>
            <a:r>
              <a:rPr lang="fr-FR" sz="1600" dirty="0"/>
              <a:t>On retire toute les variables non significative c’est-à-dire que leur p-value n’est pas inferieur a 5%. </a:t>
            </a:r>
          </a:p>
          <a:p>
            <a:endParaRPr lang="fr-FR" sz="1600" dirty="0"/>
          </a:p>
          <a:p>
            <a:r>
              <a:rPr lang="fr-FR" sz="1600" dirty="0"/>
              <a:t>Margin_low et is_genuine sont statistiquement significative car  leur p-value &lt; 5%</a:t>
            </a:r>
          </a:p>
          <a:p>
            <a:endParaRPr lang="fr-FR" sz="1600" dirty="0"/>
          </a:p>
          <a:p>
            <a:r>
              <a:rPr lang="fr-FR" sz="1600" dirty="0"/>
              <a:t>Nous allons donc garder ce modèle de régression pour prédire les valeurs manquantes de margin_low</a:t>
            </a:r>
          </a:p>
          <a:p>
            <a:endParaRPr lang="fr-FR" dirty="0"/>
          </a:p>
          <a:p>
            <a:endParaRPr lang="fr-FR" dirty="0"/>
          </a:p>
        </p:txBody>
      </p:sp>
    </p:spTree>
    <p:extLst>
      <p:ext uri="{BB962C8B-B14F-4D97-AF65-F5344CB8AC3E}">
        <p14:creationId xmlns:p14="http://schemas.microsoft.com/office/powerpoint/2010/main" val="68567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0</TotalTime>
  <Words>768</Words>
  <Application>Microsoft Office PowerPoint</Application>
  <PresentationFormat>Grand écran</PresentationFormat>
  <Paragraphs>99</Paragraphs>
  <Slides>17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Abadi Extra Light</vt:lpstr>
      <vt:lpstr>Abel</vt:lpstr>
      <vt:lpstr>Arial</vt:lpstr>
      <vt:lpstr>Calisto MT</vt:lpstr>
      <vt:lpstr>Helvetica Neue</vt:lpstr>
      <vt:lpstr>Montserrat</vt:lpstr>
      <vt:lpstr>Wingdings 2</vt:lpstr>
      <vt:lpstr>Ardoise</vt:lpstr>
      <vt:lpstr>Détectez des faux billets avec R ou Python</vt:lpstr>
      <vt:lpstr>Présentation PowerPoint</vt:lpstr>
      <vt:lpstr> 1 – Exploration et nettoyage</vt:lpstr>
      <vt:lpstr>Présentation PowerPoint</vt:lpstr>
      <vt:lpstr>Présentation PowerPoint</vt:lpstr>
      <vt:lpstr>Présentation PowerPoint</vt:lpstr>
      <vt:lpstr>Présentation PowerPoint</vt:lpstr>
      <vt:lpstr>Présentation PowerPoint</vt:lpstr>
      <vt:lpstr>Présentation PowerPoint</vt:lpstr>
      <vt:lpstr>2 – Analyse des méthode de prédictions</vt:lpstr>
      <vt:lpstr>Présentation PowerPoint</vt:lpstr>
      <vt:lpstr>Présentation PowerPoint</vt:lpstr>
      <vt:lpstr>Présentation PowerPoint</vt:lpstr>
      <vt:lpstr>Présentation PowerPoint</vt:lpstr>
      <vt:lpstr>3 – Algorithme de prédiction</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salem zrelli</dc:creator>
  <cp:lastModifiedBy>salem zrelli</cp:lastModifiedBy>
  <cp:revision>27</cp:revision>
  <dcterms:created xsi:type="dcterms:W3CDTF">2022-06-12T15:36:32Z</dcterms:created>
  <dcterms:modified xsi:type="dcterms:W3CDTF">2022-10-11T22:46:59Z</dcterms:modified>
</cp:coreProperties>
</file>