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77" r:id="rId3"/>
    <p:sldId id="257" r:id="rId4"/>
    <p:sldId id="261" r:id="rId5"/>
    <p:sldId id="258" r:id="rId6"/>
    <p:sldId id="260"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26C5D1-E120-4C43-A531-C3CDC9923B11}" v="226" dt="2022-06-22T09:51:51.7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6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em zrelli" userId="ca361eb6d6a82f9a" providerId="LiveId" clId="{464D1AED-4DEC-46F6-80B6-0FD1AAF8F3EF}"/>
    <pc:docChg chg="undo custSel addSld delSld modSld">
      <pc:chgData name="salem zrelli" userId="ca361eb6d6a82f9a" providerId="LiveId" clId="{464D1AED-4DEC-46F6-80B6-0FD1AAF8F3EF}" dt="2022-06-22T11:45:45.667" v="803" actId="1076"/>
      <pc:docMkLst>
        <pc:docMk/>
      </pc:docMkLst>
      <pc:sldChg chg="modSp mod">
        <pc:chgData name="salem zrelli" userId="ca361eb6d6a82f9a" providerId="LiveId" clId="{464D1AED-4DEC-46F6-80B6-0FD1AAF8F3EF}" dt="2022-06-22T10:23:56.644" v="797" actId="20577"/>
        <pc:sldMkLst>
          <pc:docMk/>
          <pc:sldMk cId="919601596" sldId="261"/>
        </pc:sldMkLst>
        <pc:spChg chg="mod">
          <ac:chgData name="salem zrelli" userId="ca361eb6d6a82f9a" providerId="LiveId" clId="{464D1AED-4DEC-46F6-80B6-0FD1AAF8F3EF}" dt="2022-06-22T10:23:56.644" v="797" actId="20577"/>
          <ac:spMkLst>
            <pc:docMk/>
            <pc:sldMk cId="919601596" sldId="261"/>
            <ac:spMk id="2" creationId="{2EB68DE0-DE9B-AC48-8EE2-DDF613F743FB}"/>
          </ac:spMkLst>
        </pc:spChg>
      </pc:sldChg>
      <pc:sldChg chg="modSp mod">
        <pc:chgData name="salem zrelli" userId="ca361eb6d6a82f9a" providerId="LiveId" clId="{464D1AED-4DEC-46F6-80B6-0FD1AAF8F3EF}" dt="2022-06-22T10:01:48.547" v="2" actId="20577"/>
        <pc:sldMkLst>
          <pc:docMk/>
          <pc:sldMk cId="3366326987" sldId="262"/>
        </pc:sldMkLst>
        <pc:spChg chg="mod">
          <ac:chgData name="salem zrelli" userId="ca361eb6d6a82f9a" providerId="LiveId" clId="{464D1AED-4DEC-46F6-80B6-0FD1AAF8F3EF}" dt="2022-06-22T10:01:48.547" v="2" actId="20577"/>
          <ac:spMkLst>
            <pc:docMk/>
            <pc:sldMk cId="3366326987" sldId="262"/>
            <ac:spMk id="2" creationId="{0923697A-D9AA-C068-BF68-C84C551ED174}"/>
          </ac:spMkLst>
        </pc:spChg>
      </pc:sldChg>
      <pc:sldChg chg="modSp mod">
        <pc:chgData name="salem zrelli" userId="ca361eb6d6a82f9a" providerId="LiveId" clId="{464D1AED-4DEC-46F6-80B6-0FD1AAF8F3EF}" dt="2022-06-22T10:20:43.394" v="755" actId="20577"/>
        <pc:sldMkLst>
          <pc:docMk/>
          <pc:sldMk cId="859602464" sldId="268"/>
        </pc:sldMkLst>
        <pc:spChg chg="mod">
          <ac:chgData name="salem zrelli" userId="ca361eb6d6a82f9a" providerId="LiveId" clId="{464D1AED-4DEC-46F6-80B6-0FD1AAF8F3EF}" dt="2022-06-22T10:20:43.394" v="755" actId="20577"/>
          <ac:spMkLst>
            <pc:docMk/>
            <pc:sldMk cId="859602464" sldId="268"/>
            <ac:spMk id="8" creationId="{DF3BFA22-1065-52F2-5443-ED509A16FBD0}"/>
          </ac:spMkLst>
        </pc:spChg>
      </pc:sldChg>
      <pc:sldChg chg="addSp delSp modSp mod">
        <pc:chgData name="salem zrelli" userId="ca361eb6d6a82f9a" providerId="LiveId" clId="{464D1AED-4DEC-46F6-80B6-0FD1AAF8F3EF}" dt="2022-06-22T11:45:45.667" v="803" actId="1076"/>
        <pc:sldMkLst>
          <pc:docMk/>
          <pc:sldMk cId="3519297471" sldId="273"/>
        </pc:sldMkLst>
        <pc:spChg chg="add mod">
          <ac:chgData name="salem zrelli" userId="ca361eb6d6a82f9a" providerId="LiveId" clId="{464D1AED-4DEC-46F6-80B6-0FD1AAF8F3EF}" dt="2022-06-22T10:19:58.764" v="713" actId="20577"/>
          <ac:spMkLst>
            <pc:docMk/>
            <pc:sldMk cId="3519297471" sldId="273"/>
            <ac:spMk id="3" creationId="{C2CA5137-11DF-D31A-AF5E-C39D68795E3A}"/>
          </ac:spMkLst>
        </pc:spChg>
        <pc:picChg chg="del mod">
          <ac:chgData name="salem zrelli" userId="ca361eb6d6a82f9a" providerId="LiveId" clId="{464D1AED-4DEC-46F6-80B6-0FD1AAF8F3EF}" dt="2022-06-22T11:44:41.471" v="800" actId="478"/>
          <ac:picMkLst>
            <pc:docMk/>
            <pc:sldMk cId="3519297471" sldId="273"/>
            <ac:picMk id="7" creationId="{EAD19BE4-CDF7-7266-E015-67DC9039B905}"/>
          </ac:picMkLst>
        </pc:picChg>
        <pc:picChg chg="add mod">
          <ac:chgData name="salem zrelli" userId="ca361eb6d6a82f9a" providerId="LiveId" clId="{464D1AED-4DEC-46F6-80B6-0FD1AAF8F3EF}" dt="2022-06-22T11:45:45.667" v="803" actId="1076"/>
          <ac:picMkLst>
            <pc:docMk/>
            <pc:sldMk cId="3519297471" sldId="273"/>
            <ac:picMk id="8" creationId="{D29C99D2-101B-8CAC-095D-F7B674F062EC}"/>
          </ac:picMkLst>
        </pc:picChg>
      </pc:sldChg>
      <pc:sldChg chg="modSp mod">
        <pc:chgData name="salem zrelli" userId="ca361eb6d6a82f9a" providerId="LiveId" clId="{464D1AED-4DEC-46F6-80B6-0FD1AAF8F3EF}" dt="2022-06-22T10:18:21.294" v="527" actId="20577"/>
        <pc:sldMkLst>
          <pc:docMk/>
          <pc:sldMk cId="1440807542" sldId="276"/>
        </pc:sldMkLst>
        <pc:spChg chg="mod">
          <ac:chgData name="salem zrelli" userId="ca361eb6d6a82f9a" providerId="LiveId" clId="{464D1AED-4DEC-46F6-80B6-0FD1AAF8F3EF}" dt="2022-06-22T10:18:21.294" v="527" actId="20577"/>
          <ac:spMkLst>
            <pc:docMk/>
            <pc:sldMk cId="1440807542" sldId="276"/>
            <ac:spMk id="3" creationId="{620ABAD0-3298-2652-9079-D4CD807A93E3}"/>
          </ac:spMkLst>
        </pc:spChg>
      </pc:sldChg>
      <pc:sldChg chg="new del">
        <pc:chgData name="salem zrelli" userId="ca361eb6d6a82f9a" providerId="LiveId" clId="{464D1AED-4DEC-46F6-80B6-0FD1AAF8F3EF}" dt="2022-06-22T10:09:07.214" v="4" actId="2696"/>
        <pc:sldMkLst>
          <pc:docMk/>
          <pc:sldMk cId="1185502481" sldId="277"/>
        </pc:sldMkLst>
      </pc:sldChg>
      <pc:sldChg chg="addSp delSp modSp new mod">
        <pc:chgData name="salem zrelli" userId="ca361eb6d6a82f9a" providerId="LiveId" clId="{464D1AED-4DEC-46F6-80B6-0FD1AAF8F3EF}" dt="2022-06-22T10:28:58.375" v="798" actId="20577"/>
        <pc:sldMkLst>
          <pc:docMk/>
          <pc:sldMk cId="3088173484" sldId="277"/>
        </pc:sldMkLst>
        <pc:spChg chg="del">
          <ac:chgData name="salem zrelli" userId="ca361eb6d6a82f9a" providerId="LiveId" clId="{464D1AED-4DEC-46F6-80B6-0FD1AAF8F3EF}" dt="2022-06-22T10:12:52.407" v="6" actId="478"/>
          <ac:spMkLst>
            <pc:docMk/>
            <pc:sldMk cId="3088173484" sldId="277"/>
            <ac:spMk id="2" creationId="{617824A7-26C9-133B-EAA3-FCF911EA7D4B}"/>
          </ac:spMkLst>
        </pc:spChg>
        <pc:spChg chg="mod">
          <ac:chgData name="salem zrelli" userId="ca361eb6d6a82f9a" providerId="LiveId" clId="{464D1AED-4DEC-46F6-80B6-0FD1AAF8F3EF}" dt="2022-06-22T10:28:58.375" v="798" actId="20577"/>
          <ac:spMkLst>
            <pc:docMk/>
            <pc:sldMk cId="3088173484" sldId="277"/>
            <ac:spMk id="3" creationId="{930E6BAB-1BB3-5F30-17D7-6A3C259BF6C5}"/>
          </ac:spMkLst>
        </pc:spChg>
        <pc:spChg chg="add mod">
          <ac:chgData name="salem zrelli" userId="ca361eb6d6a82f9a" providerId="LiveId" clId="{464D1AED-4DEC-46F6-80B6-0FD1AAF8F3EF}" dt="2022-06-22T10:13:08.901" v="42" actId="1076"/>
          <ac:spMkLst>
            <pc:docMk/>
            <pc:sldMk cId="3088173484" sldId="277"/>
            <ac:spMk id="4" creationId="{902045A5-05BB-8A1A-07D2-D663D4CD3EE3}"/>
          </ac:spMkLst>
        </pc:spChg>
      </pc:sldChg>
    </pc:docChg>
  </pc:docChgLst>
  <pc:docChgLst>
    <pc:chgData name="salem zrelli" userId="ca361eb6d6a82f9a" providerId="LiveId" clId="{B926C5D1-E120-4C43-A531-C3CDC9923B11}"/>
    <pc:docChg chg="undo custSel addSld delSld modSld sldOrd">
      <pc:chgData name="salem zrelli" userId="ca361eb6d6a82f9a" providerId="LiveId" clId="{B926C5D1-E120-4C43-A531-C3CDC9923B11}" dt="2022-06-22T09:57:25.411" v="4561" actId="20577"/>
      <pc:docMkLst>
        <pc:docMk/>
      </pc:docMkLst>
      <pc:sldChg chg="modSp mod">
        <pc:chgData name="salem zrelli" userId="ca361eb6d6a82f9a" providerId="LiveId" clId="{B926C5D1-E120-4C43-A531-C3CDC9923B11}" dt="2022-06-22T07:47:59.865" v="34" actId="20577"/>
        <pc:sldMkLst>
          <pc:docMk/>
          <pc:sldMk cId="3422370593" sldId="257"/>
        </pc:sldMkLst>
        <pc:spChg chg="mod">
          <ac:chgData name="salem zrelli" userId="ca361eb6d6a82f9a" providerId="LiveId" clId="{B926C5D1-E120-4C43-A531-C3CDC9923B11}" dt="2022-06-22T07:47:59.865" v="34" actId="20577"/>
          <ac:spMkLst>
            <pc:docMk/>
            <pc:sldMk cId="3422370593" sldId="257"/>
            <ac:spMk id="5" creationId="{75FFEBB9-B220-1AE6-8CAF-021BCDE5AB5A}"/>
          </ac:spMkLst>
        </pc:spChg>
      </pc:sldChg>
      <pc:sldChg chg="del">
        <pc:chgData name="salem zrelli" userId="ca361eb6d6a82f9a" providerId="LiveId" clId="{B926C5D1-E120-4C43-A531-C3CDC9923B11}" dt="2022-06-22T07:47:17.863" v="0" actId="2696"/>
        <pc:sldMkLst>
          <pc:docMk/>
          <pc:sldMk cId="2003213082" sldId="259"/>
        </pc:sldMkLst>
      </pc:sldChg>
      <pc:sldChg chg="modSp mod">
        <pc:chgData name="salem zrelli" userId="ca361eb6d6a82f9a" providerId="LiveId" clId="{B926C5D1-E120-4C43-A531-C3CDC9923B11}" dt="2022-06-22T07:48:18.437" v="70" actId="20577"/>
        <pc:sldMkLst>
          <pc:docMk/>
          <pc:sldMk cId="3229391825" sldId="260"/>
        </pc:sldMkLst>
        <pc:spChg chg="mod">
          <ac:chgData name="salem zrelli" userId="ca361eb6d6a82f9a" providerId="LiveId" clId="{B926C5D1-E120-4C43-A531-C3CDC9923B11}" dt="2022-06-22T07:48:18.437" v="70" actId="20577"/>
          <ac:spMkLst>
            <pc:docMk/>
            <pc:sldMk cId="3229391825" sldId="260"/>
            <ac:spMk id="2" creationId="{2EB68DE0-DE9B-AC48-8EE2-DDF613F743FB}"/>
          </ac:spMkLst>
        </pc:spChg>
      </pc:sldChg>
      <pc:sldChg chg="addSp delSp modSp mod setBg">
        <pc:chgData name="salem zrelli" userId="ca361eb6d6a82f9a" providerId="LiveId" clId="{B926C5D1-E120-4C43-A531-C3CDC9923B11}" dt="2022-06-22T07:56:50.674" v="624" actId="20577"/>
        <pc:sldMkLst>
          <pc:docMk/>
          <pc:sldMk cId="3366326987" sldId="262"/>
        </pc:sldMkLst>
        <pc:spChg chg="add mod">
          <ac:chgData name="salem zrelli" userId="ca361eb6d6a82f9a" providerId="LiveId" clId="{B926C5D1-E120-4C43-A531-C3CDC9923B11}" dt="2022-06-22T07:56:50.674" v="624" actId="20577"/>
          <ac:spMkLst>
            <pc:docMk/>
            <pc:sldMk cId="3366326987" sldId="262"/>
            <ac:spMk id="2" creationId="{0923697A-D9AA-C068-BF68-C84C551ED174}"/>
          </ac:spMkLst>
        </pc:spChg>
        <pc:spChg chg="add del">
          <ac:chgData name="salem zrelli" userId="ca361eb6d6a82f9a" providerId="LiveId" clId="{B926C5D1-E120-4C43-A531-C3CDC9923B11}" dt="2022-06-22T07:54:41.890" v="471" actId="26606"/>
          <ac:spMkLst>
            <pc:docMk/>
            <pc:sldMk cId="3366326987" sldId="262"/>
            <ac:spMk id="9" creationId="{CA16C4F0-6EFE-484A-ACDA-9E07170AEEEC}"/>
          </ac:spMkLst>
        </pc:spChg>
        <pc:spChg chg="add del">
          <ac:chgData name="salem zrelli" userId="ca361eb6d6a82f9a" providerId="LiveId" clId="{B926C5D1-E120-4C43-A531-C3CDC9923B11}" dt="2022-06-22T07:54:41.890" v="471" actId="26606"/>
          <ac:spMkLst>
            <pc:docMk/>
            <pc:sldMk cId="3366326987" sldId="262"/>
            <ac:spMk id="11" creationId="{FAC185B6-C5E5-4064-9A4F-446EE4F37821}"/>
          </ac:spMkLst>
        </pc:spChg>
        <pc:spChg chg="add del">
          <ac:chgData name="salem zrelli" userId="ca361eb6d6a82f9a" providerId="LiveId" clId="{B926C5D1-E120-4C43-A531-C3CDC9923B11}" dt="2022-06-22T07:54:41.890" v="471" actId="26606"/>
          <ac:spMkLst>
            <pc:docMk/>
            <pc:sldMk cId="3366326987" sldId="262"/>
            <ac:spMk id="19" creationId="{C9456A45-C348-4DA0-83FC-8ED261B2C7F0}"/>
          </ac:spMkLst>
        </pc:spChg>
        <pc:spChg chg="add del">
          <ac:chgData name="salem zrelli" userId="ca361eb6d6a82f9a" providerId="LiveId" clId="{B926C5D1-E120-4C43-A531-C3CDC9923B11}" dt="2022-06-22T07:55:22.289" v="478" actId="26606"/>
          <ac:spMkLst>
            <pc:docMk/>
            <pc:sldMk cId="3366326987" sldId="262"/>
            <ac:spMk id="25" creationId="{C014BF94-4DFC-4A65-99BF-76277891EA04}"/>
          </ac:spMkLst>
        </pc:spChg>
        <pc:spChg chg="add del">
          <ac:chgData name="salem zrelli" userId="ca361eb6d6a82f9a" providerId="LiveId" clId="{B926C5D1-E120-4C43-A531-C3CDC9923B11}" dt="2022-06-22T07:55:22.289" v="478" actId="26606"/>
          <ac:spMkLst>
            <pc:docMk/>
            <pc:sldMk cId="3366326987" sldId="262"/>
            <ac:spMk id="26" creationId="{B255C7B1-10DA-4D61-B560-5E1F081B3472}"/>
          </ac:spMkLst>
        </pc:spChg>
        <pc:spChg chg="add del">
          <ac:chgData name="salem zrelli" userId="ca361eb6d6a82f9a" providerId="LiveId" clId="{B926C5D1-E120-4C43-A531-C3CDC9923B11}" dt="2022-06-22T07:55:22.250" v="477" actId="26606"/>
          <ac:spMkLst>
            <pc:docMk/>
            <pc:sldMk cId="3366326987" sldId="262"/>
            <ac:spMk id="34" creationId="{CA16C4F0-6EFE-484A-ACDA-9E07170AEEEC}"/>
          </ac:spMkLst>
        </pc:spChg>
        <pc:spChg chg="add del">
          <ac:chgData name="salem zrelli" userId="ca361eb6d6a82f9a" providerId="LiveId" clId="{B926C5D1-E120-4C43-A531-C3CDC9923B11}" dt="2022-06-22T07:55:22.250" v="477" actId="26606"/>
          <ac:spMkLst>
            <pc:docMk/>
            <pc:sldMk cId="3366326987" sldId="262"/>
            <ac:spMk id="36" creationId="{FAC185B6-C5E5-4064-9A4F-446EE4F37821}"/>
          </ac:spMkLst>
        </pc:spChg>
        <pc:spChg chg="add del">
          <ac:chgData name="salem zrelli" userId="ca361eb6d6a82f9a" providerId="LiveId" clId="{B926C5D1-E120-4C43-A531-C3CDC9923B11}" dt="2022-06-22T07:55:22.250" v="477" actId="26606"/>
          <ac:spMkLst>
            <pc:docMk/>
            <pc:sldMk cId="3366326987" sldId="262"/>
            <ac:spMk id="44" creationId="{C9456A45-C348-4DA0-83FC-8ED261B2C7F0}"/>
          </ac:spMkLst>
        </pc:spChg>
        <pc:spChg chg="add">
          <ac:chgData name="salem zrelli" userId="ca361eb6d6a82f9a" providerId="LiveId" clId="{B926C5D1-E120-4C43-A531-C3CDC9923B11}" dt="2022-06-22T07:55:22.289" v="478" actId="26606"/>
          <ac:spMkLst>
            <pc:docMk/>
            <pc:sldMk cId="3366326987" sldId="262"/>
            <ac:spMk id="50" creationId="{C014BF94-4DFC-4A65-99BF-76277891EA04}"/>
          </ac:spMkLst>
        </pc:spChg>
        <pc:spChg chg="add">
          <ac:chgData name="salem zrelli" userId="ca361eb6d6a82f9a" providerId="LiveId" clId="{B926C5D1-E120-4C43-A531-C3CDC9923B11}" dt="2022-06-22T07:55:22.289" v="478" actId="26606"/>
          <ac:spMkLst>
            <pc:docMk/>
            <pc:sldMk cId="3366326987" sldId="262"/>
            <ac:spMk id="51" creationId="{B255C7B1-10DA-4D61-B560-5E1F081B3472}"/>
          </ac:spMkLst>
        </pc:spChg>
        <pc:grpChg chg="add del">
          <ac:chgData name="salem zrelli" userId="ca361eb6d6a82f9a" providerId="LiveId" clId="{B926C5D1-E120-4C43-A531-C3CDC9923B11}" dt="2022-06-22T07:54:41.890" v="471" actId="26606"/>
          <ac:grpSpMkLst>
            <pc:docMk/>
            <pc:sldMk cId="3366326987" sldId="262"/>
            <ac:grpSpMk id="15" creationId="{1AB54143-CE9E-40F8-854B-DE8C55312B88}"/>
          </ac:grpSpMkLst>
        </pc:grpChg>
        <pc:grpChg chg="add del">
          <ac:chgData name="salem zrelli" userId="ca361eb6d6a82f9a" providerId="LiveId" clId="{B926C5D1-E120-4C43-A531-C3CDC9923B11}" dt="2022-06-22T07:55:22.250" v="477" actId="26606"/>
          <ac:grpSpMkLst>
            <pc:docMk/>
            <pc:sldMk cId="3366326987" sldId="262"/>
            <ac:grpSpMk id="40" creationId="{1AB54143-CE9E-40F8-854B-DE8C55312B88}"/>
          </ac:grpSpMkLst>
        </pc:grpChg>
        <pc:picChg chg="add mod modCrop">
          <ac:chgData name="salem zrelli" userId="ca361eb6d6a82f9a" providerId="LiveId" clId="{B926C5D1-E120-4C43-A531-C3CDC9923B11}" dt="2022-06-22T07:55:22.289" v="478" actId="26606"/>
          <ac:picMkLst>
            <pc:docMk/>
            <pc:sldMk cId="3366326987" sldId="262"/>
            <ac:picMk id="4" creationId="{D4C57408-3D9C-3BBE-0896-486B99E99F3A}"/>
          </ac:picMkLst>
        </pc:picChg>
        <pc:picChg chg="add del">
          <ac:chgData name="salem zrelli" userId="ca361eb6d6a82f9a" providerId="LiveId" clId="{B926C5D1-E120-4C43-A531-C3CDC9923B11}" dt="2022-06-22T07:54:41.890" v="471" actId="26606"/>
          <ac:picMkLst>
            <pc:docMk/>
            <pc:sldMk cId="3366326987" sldId="262"/>
            <ac:picMk id="13" creationId="{F7F6E3F1-AA91-46ED-BA02-B1FAF0A3DEE4}"/>
          </ac:picMkLst>
        </pc:picChg>
        <pc:picChg chg="add del">
          <ac:chgData name="salem zrelli" userId="ca361eb6d6a82f9a" providerId="LiveId" clId="{B926C5D1-E120-4C43-A531-C3CDC9923B11}" dt="2022-06-22T07:54:41.890" v="471" actId="26606"/>
          <ac:picMkLst>
            <pc:docMk/>
            <pc:sldMk cId="3366326987" sldId="262"/>
            <ac:picMk id="21" creationId="{218E4EAA-D3C1-4B86-85A2-2B4FA12D5E3F}"/>
          </ac:picMkLst>
        </pc:picChg>
        <pc:picChg chg="add del">
          <ac:chgData name="salem zrelli" userId="ca361eb6d6a82f9a" providerId="LiveId" clId="{B926C5D1-E120-4C43-A531-C3CDC9923B11}" dt="2022-06-22T07:55:22.289" v="478" actId="26606"/>
          <ac:picMkLst>
            <pc:docMk/>
            <pc:sldMk cId="3366326987" sldId="262"/>
            <ac:picMk id="27" creationId="{88C29B8B-A62C-43CE-92FF-12EAA1D01B53}"/>
          </ac:picMkLst>
        </pc:picChg>
        <pc:picChg chg="add del">
          <ac:chgData name="salem zrelli" userId="ca361eb6d6a82f9a" providerId="LiveId" clId="{B926C5D1-E120-4C43-A531-C3CDC9923B11}" dt="2022-06-22T07:55:22.289" v="478" actId="26606"/>
          <ac:picMkLst>
            <pc:docMk/>
            <pc:sldMk cId="3366326987" sldId="262"/>
            <ac:picMk id="28" creationId="{F873EA42-E9E9-4806-A9F6-1718BE38B727}"/>
          </ac:picMkLst>
        </pc:picChg>
        <pc:picChg chg="add del">
          <ac:chgData name="salem zrelli" userId="ca361eb6d6a82f9a" providerId="LiveId" clId="{B926C5D1-E120-4C43-A531-C3CDC9923B11}" dt="2022-06-22T07:55:22.250" v="477" actId="26606"/>
          <ac:picMkLst>
            <pc:docMk/>
            <pc:sldMk cId="3366326987" sldId="262"/>
            <ac:picMk id="38" creationId="{F7F6E3F1-AA91-46ED-BA02-B1FAF0A3DEE4}"/>
          </ac:picMkLst>
        </pc:picChg>
        <pc:picChg chg="add del">
          <ac:chgData name="salem zrelli" userId="ca361eb6d6a82f9a" providerId="LiveId" clId="{B926C5D1-E120-4C43-A531-C3CDC9923B11}" dt="2022-06-22T07:55:22.250" v="477" actId="26606"/>
          <ac:picMkLst>
            <pc:docMk/>
            <pc:sldMk cId="3366326987" sldId="262"/>
            <ac:picMk id="46" creationId="{218E4EAA-D3C1-4B86-85A2-2B4FA12D5E3F}"/>
          </ac:picMkLst>
        </pc:picChg>
        <pc:picChg chg="add">
          <ac:chgData name="salem zrelli" userId="ca361eb6d6a82f9a" providerId="LiveId" clId="{B926C5D1-E120-4C43-A531-C3CDC9923B11}" dt="2022-06-22T07:55:22.289" v="478" actId="26606"/>
          <ac:picMkLst>
            <pc:docMk/>
            <pc:sldMk cId="3366326987" sldId="262"/>
            <ac:picMk id="52" creationId="{88C29B8B-A62C-43CE-92FF-12EAA1D01B53}"/>
          </ac:picMkLst>
        </pc:picChg>
        <pc:picChg chg="add">
          <ac:chgData name="salem zrelli" userId="ca361eb6d6a82f9a" providerId="LiveId" clId="{B926C5D1-E120-4C43-A531-C3CDC9923B11}" dt="2022-06-22T07:55:22.289" v="478" actId="26606"/>
          <ac:picMkLst>
            <pc:docMk/>
            <pc:sldMk cId="3366326987" sldId="262"/>
            <ac:picMk id="53" creationId="{F873EA42-E9E9-4806-A9F6-1718BE38B727}"/>
          </ac:picMkLst>
        </pc:picChg>
        <pc:cxnChg chg="add del">
          <ac:chgData name="salem zrelli" userId="ca361eb6d6a82f9a" providerId="LiveId" clId="{B926C5D1-E120-4C43-A531-C3CDC9923B11}" dt="2022-06-22T07:54:41.890" v="471" actId="26606"/>
          <ac:cxnSpMkLst>
            <pc:docMk/>
            <pc:sldMk cId="3366326987" sldId="262"/>
            <ac:cxnSpMk id="23" creationId="{9C14109E-D3B9-4B47-8692-BE684E782FC4}"/>
          </ac:cxnSpMkLst>
        </pc:cxnChg>
        <pc:cxnChg chg="add del">
          <ac:chgData name="salem zrelli" userId="ca361eb6d6a82f9a" providerId="LiveId" clId="{B926C5D1-E120-4C43-A531-C3CDC9923B11}" dt="2022-06-22T07:55:22.289" v="478" actId="26606"/>
          <ac:cxnSpMkLst>
            <pc:docMk/>
            <pc:sldMk cId="3366326987" sldId="262"/>
            <ac:cxnSpMk id="29" creationId="{A99D5523-0BC8-4D5A-871C-69C0725E7363}"/>
          </ac:cxnSpMkLst>
        </pc:cxnChg>
        <pc:cxnChg chg="add del">
          <ac:chgData name="salem zrelli" userId="ca361eb6d6a82f9a" providerId="LiveId" clId="{B926C5D1-E120-4C43-A531-C3CDC9923B11}" dt="2022-06-22T07:55:22.250" v="477" actId="26606"/>
          <ac:cxnSpMkLst>
            <pc:docMk/>
            <pc:sldMk cId="3366326987" sldId="262"/>
            <ac:cxnSpMk id="48" creationId="{9C14109E-D3B9-4B47-8692-BE684E782FC4}"/>
          </ac:cxnSpMkLst>
        </pc:cxnChg>
        <pc:cxnChg chg="add">
          <ac:chgData name="salem zrelli" userId="ca361eb6d6a82f9a" providerId="LiveId" clId="{B926C5D1-E120-4C43-A531-C3CDC9923B11}" dt="2022-06-22T07:55:22.289" v="478" actId="26606"/>
          <ac:cxnSpMkLst>
            <pc:docMk/>
            <pc:sldMk cId="3366326987" sldId="262"/>
            <ac:cxnSpMk id="54" creationId="{A99D5523-0BC8-4D5A-871C-69C0725E7363}"/>
          </ac:cxnSpMkLst>
        </pc:cxnChg>
      </pc:sldChg>
      <pc:sldChg chg="addSp delSp modSp new mod setBg">
        <pc:chgData name="salem zrelli" userId="ca361eb6d6a82f9a" providerId="LiveId" clId="{B926C5D1-E120-4C43-A531-C3CDC9923B11}" dt="2022-06-22T08:04:15.272" v="993" actId="113"/>
        <pc:sldMkLst>
          <pc:docMk/>
          <pc:sldMk cId="2825061921" sldId="263"/>
        </pc:sldMkLst>
        <pc:spChg chg="del">
          <ac:chgData name="salem zrelli" userId="ca361eb6d6a82f9a" providerId="LiveId" clId="{B926C5D1-E120-4C43-A531-C3CDC9923B11}" dt="2022-06-22T07:57:32.130" v="689" actId="478"/>
          <ac:spMkLst>
            <pc:docMk/>
            <pc:sldMk cId="2825061921" sldId="263"/>
            <ac:spMk id="2" creationId="{2D0299BA-DEFB-7089-09F5-6CD500D7A5AB}"/>
          </ac:spMkLst>
        </pc:spChg>
        <pc:spChg chg="mod">
          <ac:chgData name="salem zrelli" userId="ca361eb6d6a82f9a" providerId="LiveId" clId="{B926C5D1-E120-4C43-A531-C3CDC9923B11}" dt="2022-06-22T08:04:15.272" v="993" actId="113"/>
          <ac:spMkLst>
            <pc:docMk/>
            <pc:sldMk cId="2825061921" sldId="263"/>
            <ac:spMk id="3" creationId="{5C370C52-E975-0C9D-E813-E8D6B6654BBD}"/>
          </ac:spMkLst>
        </pc:spChg>
        <pc:spChg chg="add">
          <ac:chgData name="salem zrelli" userId="ca361eb6d6a82f9a" providerId="LiveId" clId="{B926C5D1-E120-4C43-A531-C3CDC9923B11}" dt="2022-06-22T07:59:25.010" v="707" actId="26606"/>
          <ac:spMkLst>
            <pc:docMk/>
            <pc:sldMk cId="2825061921" sldId="263"/>
            <ac:spMk id="10" creationId="{C014BF94-4DFC-4A65-99BF-76277891EA04}"/>
          </ac:spMkLst>
        </pc:spChg>
        <pc:spChg chg="add">
          <ac:chgData name="salem zrelli" userId="ca361eb6d6a82f9a" providerId="LiveId" clId="{B926C5D1-E120-4C43-A531-C3CDC9923B11}" dt="2022-06-22T07:59:25.010" v="707" actId="26606"/>
          <ac:spMkLst>
            <pc:docMk/>
            <pc:sldMk cId="2825061921" sldId="263"/>
            <ac:spMk id="12" creationId="{B255C7B1-10DA-4D61-B560-5E1F081B3472}"/>
          </ac:spMkLst>
        </pc:spChg>
        <pc:picChg chg="add mod">
          <ac:chgData name="salem zrelli" userId="ca361eb6d6a82f9a" providerId="LiveId" clId="{B926C5D1-E120-4C43-A531-C3CDC9923B11}" dt="2022-06-22T07:59:25.010" v="707" actId="26606"/>
          <ac:picMkLst>
            <pc:docMk/>
            <pc:sldMk cId="2825061921" sldId="263"/>
            <ac:picMk id="5" creationId="{86724B60-1A00-8522-5BC0-DD40EC3210F2}"/>
          </ac:picMkLst>
        </pc:picChg>
        <pc:picChg chg="add">
          <ac:chgData name="salem zrelli" userId="ca361eb6d6a82f9a" providerId="LiveId" clId="{B926C5D1-E120-4C43-A531-C3CDC9923B11}" dt="2022-06-22T07:59:25.010" v="707" actId="26606"/>
          <ac:picMkLst>
            <pc:docMk/>
            <pc:sldMk cId="2825061921" sldId="263"/>
            <ac:picMk id="14" creationId="{88C29B8B-A62C-43CE-92FF-12EAA1D01B53}"/>
          </ac:picMkLst>
        </pc:picChg>
        <pc:picChg chg="add">
          <ac:chgData name="salem zrelli" userId="ca361eb6d6a82f9a" providerId="LiveId" clId="{B926C5D1-E120-4C43-A531-C3CDC9923B11}" dt="2022-06-22T07:59:25.010" v="707" actId="26606"/>
          <ac:picMkLst>
            <pc:docMk/>
            <pc:sldMk cId="2825061921" sldId="263"/>
            <ac:picMk id="16" creationId="{F873EA42-E9E9-4806-A9F6-1718BE38B727}"/>
          </ac:picMkLst>
        </pc:picChg>
        <pc:cxnChg chg="add">
          <ac:chgData name="salem zrelli" userId="ca361eb6d6a82f9a" providerId="LiveId" clId="{B926C5D1-E120-4C43-A531-C3CDC9923B11}" dt="2022-06-22T07:59:25.010" v="707" actId="26606"/>
          <ac:cxnSpMkLst>
            <pc:docMk/>
            <pc:sldMk cId="2825061921" sldId="263"/>
            <ac:cxnSpMk id="18" creationId="{A99D5523-0BC8-4D5A-871C-69C0725E7363}"/>
          </ac:cxnSpMkLst>
        </pc:cxnChg>
      </pc:sldChg>
      <pc:sldChg chg="addSp delSp modSp new mod setBg">
        <pc:chgData name="salem zrelli" userId="ca361eb6d6a82f9a" providerId="LiveId" clId="{B926C5D1-E120-4C43-A531-C3CDC9923B11}" dt="2022-06-22T08:18:36.690" v="1721" actId="404"/>
        <pc:sldMkLst>
          <pc:docMk/>
          <pc:sldMk cId="1215218726" sldId="264"/>
        </pc:sldMkLst>
        <pc:spChg chg="mod">
          <ac:chgData name="salem zrelli" userId="ca361eb6d6a82f9a" providerId="LiveId" clId="{B926C5D1-E120-4C43-A531-C3CDC9923B11}" dt="2022-06-22T08:06:59.678" v="1047" actId="26606"/>
          <ac:spMkLst>
            <pc:docMk/>
            <pc:sldMk cId="1215218726" sldId="264"/>
            <ac:spMk id="2" creationId="{F49F8472-937B-DB48-9A40-514E3215C20C}"/>
          </ac:spMkLst>
        </pc:spChg>
        <pc:spChg chg="del mod">
          <ac:chgData name="salem zrelli" userId="ca361eb6d6a82f9a" providerId="LiveId" clId="{B926C5D1-E120-4C43-A531-C3CDC9923B11}" dt="2022-06-22T08:06:59.678" v="1047" actId="26606"/>
          <ac:spMkLst>
            <pc:docMk/>
            <pc:sldMk cId="1215218726" sldId="264"/>
            <ac:spMk id="3" creationId="{D196A8BA-3D99-C218-C55E-2E306CF54C6C}"/>
          </ac:spMkLst>
        </pc:spChg>
        <pc:spChg chg="add mod">
          <ac:chgData name="salem zrelli" userId="ca361eb6d6a82f9a" providerId="LiveId" clId="{B926C5D1-E120-4C43-A531-C3CDC9923B11}" dt="2022-06-22T08:18:36.690" v="1721" actId="404"/>
          <ac:spMkLst>
            <pc:docMk/>
            <pc:sldMk cId="1215218726" sldId="264"/>
            <ac:spMk id="4" creationId="{B4F75EFA-C13F-96F9-714B-6655AFD05F18}"/>
          </ac:spMkLst>
        </pc:spChg>
        <pc:spChg chg="add">
          <ac:chgData name="salem zrelli" userId="ca361eb6d6a82f9a" providerId="LiveId" clId="{B926C5D1-E120-4C43-A531-C3CDC9923B11}" dt="2022-06-22T08:06:59.678" v="1047" actId="26606"/>
          <ac:spMkLst>
            <pc:docMk/>
            <pc:sldMk cId="1215218726" sldId="264"/>
            <ac:spMk id="9" creationId="{F545E06B-29C0-4F08-9F61-140CD1A7A7F9}"/>
          </ac:spMkLst>
        </pc:spChg>
        <pc:spChg chg="add">
          <ac:chgData name="salem zrelli" userId="ca361eb6d6a82f9a" providerId="LiveId" clId="{B926C5D1-E120-4C43-A531-C3CDC9923B11}" dt="2022-06-22T08:06:59.678" v="1047" actId="26606"/>
          <ac:spMkLst>
            <pc:docMk/>
            <pc:sldMk cId="1215218726" sldId="264"/>
            <ac:spMk id="11" creationId="{66E54A31-B091-4774-BDD5-9F726783EAB8}"/>
          </ac:spMkLst>
        </pc:spChg>
        <pc:spChg chg="add">
          <ac:chgData name="salem zrelli" userId="ca361eb6d6a82f9a" providerId="LiveId" clId="{B926C5D1-E120-4C43-A531-C3CDC9923B11}" dt="2022-06-22T08:06:59.678" v="1047" actId="26606"/>
          <ac:spMkLst>
            <pc:docMk/>
            <pc:sldMk cId="1215218726" sldId="264"/>
            <ac:spMk id="15" creationId="{565909D0-D2D2-46A8-8332-49E6173A4B33}"/>
          </ac:spMkLst>
        </pc:spChg>
        <pc:graphicFrameChg chg="add mod">
          <ac:chgData name="salem zrelli" userId="ca361eb6d6a82f9a" providerId="LiveId" clId="{B926C5D1-E120-4C43-A531-C3CDC9923B11}" dt="2022-06-22T08:17:50.037" v="1704" actId="5793"/>
          <ac:graphicFrameMkLst>
            <pc:docMk/>
            <pc:sldMk cId="1215218726" sldId="264"/>
            <ac:graphicFrameMk id="5" creationId="{E75C964C-6CA7-19EB-420A-30AF8CF7A24D}"/>
          </ac:graphicFrameMkLst>
        </pc:graphicFrameChg>
        <pc:picChg chg="add">
          <ac:chgData name="salem zrelli" userId="ca361eb6d6a82f9a" providerId="LiveId" clId="{B926C5D1-E120-4C43-A531-C3CDC9923B11}" dt="2022-06-22T08:06:59.678" v="1047" actId="26606"/>
          <ac:picMkLst>
            <pc:docMk/>
            <pc:sldMk cId="1215218726" sldId="264"/>
            <ac:picMk id="19" creationId="{AFEA4BCF-1CF9-4959-A2D8-A97926D25B81}"/>
          </ac:picMkLst>
        </pc:picChg>
        <pc:cxnChg chg="add">
          <ac:chgData name="salem zrelli" userId="ca361eb6d6a82f9a" providerId="LiveId" clId="{B926C5D1-E120-4C43-A531-C3CDC9923B11}" dt="2022-06-22T08:06:59.678" v="1047" actId="26606"/>
          <ac:cxnSpMkLst>
            <pc:docMk/>
            <pc:sldMk cId="1215218726" sldId="264"/>
            <ac:cxnSpMk id="13" creationId="{424E0E46-9D8A-46BA-8EF9-FC43A7EE7AE7}"/>
          </ac:cxnSpMkLst>
        </pc:cxnChg>
        <pc:cxnChg chg="add">
          <ac:chgData name="salem zrelli" userId="ca361eb6d6a82f9a" providerId="LiveId" clId="{B926C5D1-E120-4C43-A531-C3CDC9923B11}" dt="2022-06-22T08:06:59.678" v="1047" actId="26606"/>
          <ac:cxnSpMkLst>
            <pc:docMk/>
            <pc:sldMk cId="1215218726" sldId="264"/>
            <ac:cxnSpMk id="17" creationId="{F3D2EAFB-E46A-4A8C-9E83-AF5286317C15}"/>
          </ac:cxnSpMkLst>
        </pc:cxnChg>
      </pc:sldChg>
      <pc:sldChg chg="addSp delSp modSp new mod setBg">
        <pc:chgData name="salem zrelli" userId="ca361eb6d6a82f9a" providerId="LiveId" clId="{B926C5D1-E120-4C43-A531-C3CDC9923B11}" dt="2022-06-22T08:15:05.645" v="1531" actId="20577"/>
        <pc:sldMkLst>
          <pc:docMk/>
          <pc:sldMk cId="195384389" sldId="265"/>
        </pc:sldMkLst>
        <pc:spChg chg="del">
          <ac:chgData name="salem zrelli" userId="ca361eb6d6a82f9a" providerId="LiveId" clId="{B926C5D1-E120-4C43-A531-C3CDC9923B11}" dt="2022-06-22T08:09:17.529" v="1089" actId="478"/>
          <ac:spMkLst>
            <pc:docMk/>
            <pc:sldMk cId="195384389" sldId="265"/>
            <ac:spMk id="2" creationId="{29829AB6-EB9B-7D80-57B5-DD86C2FDE4A0}"/>
          </ac:spMkLst>
        </pc:spChg>
        <pc:spChg chg="mod ord">
          <ac:chgData name="salem zrelli" userId="ca361eb6d6a82f9a" providerId="LiveId" clId="{B926C5D1-E120-4C43-A531-C3CDC9923B11}" dt="2022-06-22T08:15:05.645" v="1531" actId="20577"/>
          <ac:spMkLst>
            <pc:docMk/>
            <pc:sldMk cId="195384389" sldId="265"/>
            <ac:spMk id="3" creationId="{45EDA171-5567-A15C-B2B5-22F2F6C8A09E}"/>
          </ac:spMkLst>
        </pc:spChg>
        <pc:spChg chg="add del">
          <ac:chgData name="salem zrelli" userId="ca361eb6d6a82f9a" providerId="LiveId" clId="{B926C5D1-E120-4C43-A531-C3CDC9923B11}" dt="2022-06-22T08:12:10.947" v="1292" actId="26606"/>
          <ac:spMkLst>
            <pc:docMk/>
            <pc:sldMk cId="195384389" sldId="265"/>
            <ac:spMk id="12" creationId="{B6151FAE-6A31-40F6-AFF0-8EEC1F7F6288}"/>
          </ac:spMkLst>
        </pc:spChg>
        <pc:spChg chg="add del">
          <ac:chgData name="salem zrelli" userId="ca361eb6d6a82f9a" providerId="LiveId" clId="{B926C5D1-E120-4C43-A531-C3CDC9923B11}" dt="2022-06-22T08:12:10.947" v="1292" actId="26606"/>
          <ac:spMkLst>
            <pc:docMk/>
            <pc:sldMk cId="195384389" sldId="265"/>
            <ac:spMk id="14" creationId="{92A73147-96C3-4202-86C3-ABA93B4D38D8}"/>
          </ac:spMkLst>
        </pc:spChg>
        <pc:spChg chg="add del">
          <ac:chgData name="salem zrelli" userId="ca361eb6d6a82f9a" providerId="LiveId" clId="{B926C5D1-E120-4C43-A531-C3CDC9923B11}" dt="2022-06-22T08:12:12.368" v="1294" actId="26606"/>
          <ac:spMkLst>
            <pc:docMk/>
            <pc:sldMk cId="195384389" sldId="265"/>
            <ac:spMk id="22" creationId="{D201B58D-2588-49F3-8D14-977F8751B491}"/>
          </ac:spMkLst>
        </pc:spChg>
        <pc:spChg chg="add del">
          <ac:chgData name="salem zrelli" userId="ca361eb6d6a82f9a" providerId="LiveId" clId="{B926C5D1-E120-4C43-A531-C3CDC9923B11}" dt="2022-06-22T08:12:12.368" v="1294" actId="26606"/>
          <ac:spMkLst>
            <pc:docMk/>
            <pc:sldMk cId="195384389" sldId="265"/>
            <ac:spMk id="23" creationId="{244232A0-47B2-482E-96A4-B330D32531EB}"/>
          </ac:spMkLst>
        </pc:spChg>
        <pc:spChg chg="add">
          <ac:chgData name="salem zrelli" userId="ca361eb6d6a82f9a" providerId="LiveId" clId="{B926C5D1-E120-4C43-A531-C3CDC9923B11}" dt="2022-06-22T08:12:12.407" v="1295" actId="26606"/>
          <ac:spMkLst>
            <pc:docMk/>
            <pc:sldMk cId="195384389" sldId="265"/>
            <ac:spMk id="28" creationId="{E0F5EF32-7770-4038-808B-2CEA965C38E5}"/>
          </ac:spMkLst>
        </pc:spChg>
        <pc:spChg chg="add">
          <ac:chgData name="salem zrelli" userId="ca361eb6d6a82f9a" providerId="LiveId" clId="{B926C5D1-E120-4C43-A531-C3CDC9923B11}" dt="2022-06-22T08:12:12.407" v="1295" actId="26606"/>
          <ac:spMkLst>
            <pc:docMk/>
            <pc:sldMk cId="195384389" sldId="265"/>
            <ac:spMk id="29" creationId="{D489EB25-952F-439A-92C2-7B53D9A64FAF}"/>
          </ac:spMkLst>
        </pc:spChg>
        <pc:picChg chg="add mod ord">
          <ac:chgData name="salem zrelli" userId="ca361eb6d6a82f9a" providerId="LiveId" clId="{B926C5D1-E120-4C43-A531-C3CDC9923B11}" dt="2022-06-22T08:14:13.784" v="1502" actId="1076"/>
          <ac:picMkLst>
            <pc:docMk/>
            <pc:sldMk cId="195384389" sldId="265"/>
            <ac:picMk id="5" creationId="{765D97CD-7027-71A6-DB3C-D28BBFB650B8}"/>
          </ac:picMkLst>
        </pc:picChg>
        <pc:picChg chg="add mod">
          <ac:chgData name="salem zrelli" userId="ca361eb6d6a82f9a" providerId="LiveId" clId="{B926C5D1-E120-4C43-A531-C3CDC9923B11}" dt="2022-06-22T08:14:29.979" v="1503" actId="1076"/>
          <ac:picMkLst>
            <pc:docMk/>
            <pc:sldMk cId="195384389" sldId="265"/>
            <ac:picMk id="7" creationId="{A7ED9ABD-AF37-1D21-A19C-AD4303DEB0F6}"/>
          </ac:picMkLst>
        </pc:picChg>
        <pc:picChg chg="add del">
          <ac:chgData name="salem zrelli" userId="ca361eb6d6a82f9a" providerId="LiveId" clId="{B926C5D1-E120-4C43-A531-C3CDC9923B11}" dt="2022-06-22T08:12:10.947" v="1292" actId="26606"/>
          <ac:picMkLst>
            <pc:docMk/>
            <pc:sldMk cId="195384389" sldId="265"/>
            <ac:picMk id="16" creationId="{A3364E99-7BC0-4CEE-B8AC-0C3500F1C2A3}"/>
          </ac:picMkLst>
        </pc:picChg>
        <pc:picChg chg="add del">
          <ac:chgData name="salem zrelli" userId="ca361eb6d6a82f9a" providerId="LiveId" clId="{B926C5D1-E120-4C43-A531-C3CDC9923B11}" dt="2022-06-22T08:12:10.947" v="1292" actId="26606"/>
          <ac:picMkLst>
            <pc:docMk/>
            <pc:sldMk cId="195384389" sldId="265"/>
            <ac:picMk id="18" creationId="{82D00C49-0B07-4263-ADC8-E72F07E270E4}"/>
          </ac:picMkLst>
        </pc:picChg>
        <pc:picChg chg="add del">
          <ac:chgData name="salem zrelli" userId="ca361eb6d6a82f9a" providerId="LiveId" clId="{B926C5D1-E120-4C43-A531-C3CDC9923B11}" dt="2022-06-22T08:12:12.368" v="1294" actId="26606"/>
          <ac:picMkLst>
            <pc:docMk/>
            <pc:sldMk cId="195384389" sldId="265"/>
            <ac:picMk id="24" creationId="{F75FFF58-B9EC-4A30-8F41-BF96085CFC2E}"/>
          </ac:picMkLst>
        </pc:picChg>
        <pc:picChg chg="add del">
          <ac:chgData name="salem zrelli" userId="ca361eb6d6a82f9a" providerId="LiveId" clId="{B926C5D1-E120-4C43-A531-C3CDC9923B11}" dt="2022-06-22T08:12:12.368" v="1294" actId="26606"/>
          <ac:picMkLst>
            <pc:docMk/>
            <pc:sldMk cId="195384389" sldId="265"/>
            <ac:picMk id="25" creationId="{469DF0F2-2E13-4EBD-B1E6-F286C4C4B89E}"/>
          </ac:picMkLst>
        </pc:picChg>
        <pc:picChg chg="add">
          <ac:chgData name="salem zrelli" userId="ca361eb6d6a82f9a" providerId="LiveId" clId="{B926C5D1-E120-4C43-A531-C3CDC9923B11}" dt="2022-06-22T08:12:12.407" v="1295" actId="26606"/>
          <ac:picMkLst>
            <pc:docMk/>
            <pc:sldMk cId="195384389" sldId="265"/>
            <ac:picMk id="30" creationId="{579974CC-A2A9-446D-BF72-234776445585}"/>
          </ac:picMkLst>
        </pc:picChg>
        <pc:picChg chg="add">
          <ac:chgData name="salem zrelli" userId="ca361eb6d6a82f9a" providerId="LiveId" clId="{B926C5D1-E120-4C43-A531-C3CDC9923B11}" dt="2022-06-22T08:12:12.407" v="1295" actId="26606"/>
          <ac:picMkLst>
            <pc:docMk/>
            <pc:sldMk cId="195384389" sldId="265"/>
            <ac:picMk id="31" creationId="{00554EF0-9EDC-4B04-8BC9-20A14D613B52}"/>
          </ac:picMkLst>
        </pc:picChg>
        <pc:cxnChg chg="add del">
          <ac:chgData name="salem zrelli" userId="ca361eb6d6a82f9a" providerId="LiveId" clId="{B926C5D1-E120-4C43-A531-C3CDC9923B11}" dt="2022-06-22T08:12:10.947" v="1292" actId="26606"/>
          <ac:cxnSpMkLst>
            <pc:docMk/>
            <pc:sldMk cId="195384389" sldId="265"/>
            <ac:cxnSpMk id="20" creationId="{CF2787A3-D6E8-4E6A-82FC-9BDAF8C5D1FC}"/>
          </ac:cxnSpMkLst>
        </pc:cxnChg>
        <pc:cxnChg chg="add del">
          <ac:chgData name="salem zrelli" userId="ca361eb6d6a82f9a" providerId="LiveId" clId="{B926C5D1-E120-4C43-A531-C3CDC9923B11}" dt="2022-06-22T08:12:12.368" v="1294" actId="26606"/>
          <ac:cxnSpMkLst>
            <pc:docMk/>
            <pc:sldMk cId="195384389" sldId="265"/>
            <ac:cxnSpMk id="26" creationId="{DD6B09B1-F6CD-4C72-B3E4-F31BB3E804A0}"/>
          </ac:cxnSpMkLst>
        </pc:cxnChg>
        <pc:cxnChg chg="add">
          <ac:chgData name="salem zrelli" userId="ca361eb6d6a82f9a" providerId="LiveId" clId="{B926C5D1-E120-4C43-A531-C3CDC9923B11}" dt="2022-06-22T08:12:12.407" v="1295" actId="26606"/>
          <ac:cxnSpMkLst>
            <pc:docMk/>
            <pc:sldMk cId="195384389" sldId="265"/>
            <ac:cxnSpMk id="32" creationId="{824453E7-C2D7-4BB2-934C-743899F28B9A}"/>
          </ac:cxnSpMkLst>
        </pc:cxnChg>
      </pc:sldChg>
      <pc:sldChg chg="addSp delSp modSp new del mod">
        <pc:chgData name="salem zrelli" userId="ca361eb6d6a82f9a" providerId="LiveId" clId="{B926C5D1-E120-4C43-A531-C3CDC9923B11}" dt="2022-06-22T08:21:25.971" v="1735" actId="47"/>
        <pc:sldMkLst>
          <pc:docMk/>
          <pc:sldMk cId="1245001679" sldId="266"/>
        </pc:sldMkLst>
        <pc:spChg chg="mod">
          <ac:chgData name="salem zrelli" userId="ca361eb6d6a82f9a" providerId="LiveId" clId="{B926C5D1-E120-4C43-A531-C3CDC9923B11}" dt="2022-06-22T08:20:56.669" v="1727" actId="27636"/>
          <ac:spMkLst>
            <pc:docMk/>
            <pc:sldMk cId="1245001679" sldId="266"/>
            <ac:spMk id="2" creationId="{A2444254-06EA-5754-8EF6-2C9304A61C56}"/>
          </ac:spMkLst>
        </pc:spChg>
        <pc:picChg chg="add del mod">
          <ac:chgData name="salem zrelli" userId="ca361eb6d6a82f9a" providerId="LiveId" clId="{B926C5D1-E120-4C43-A531-C3CDC9923B11}" dt="2022-06-22T08:20:34.708" v="1725" actId="478"/>
          <ac:picMkLst>
            <pc:docMk/>
            <pc:sldMk cId="1245001679" sldId="266"/>
            <ac:picMk id="5" creationId="{B1A9A62A-3A60-FD0D-EF36-5A48CBD72FA1}"/>
          </ac:picMkLst>
        </pc:picChg>
      </pc:sldChg>
      <pc:sldChg chg="modSp add mod ord">
        <pc:chgData name="salem zrelli" userId="ca361eb6d6a82f9a" providerId="LiveId" clId="{B926C5D1-E120-4C43-A531-C3CDC9923B11}" dt="2022-06-22T08:21:41.223" v="1739"/>
        <pc:sldMkLst>
          <pc:docMk/>
          <pc:sldMk cId="1544706078" sldId="266"/>
        </pc:sldMkLst>
        <pc:spChg chg="mod">
          <ac:chgData name="salem zrelli" userId="ca361eb6d6a82f9a" providerId="LiveId" clId="{B926C5D1-E120-4C43-A531-C3CDC9923B11}" dt="2022-06-22T08:21:41.223" v="1739"/>
          <ac:spMkLst>
            <pc:docMk/>
            <pc:sldMk cId="1544706078" sldId="266"/>
            <ac:spMk id="2" creationId="{2EB68DE0-DE9B-AC48-8EE2-DDF613F743FB}"/>
          </ac:spMkLst>
        </pc:spChg>
      </pc:sldChg>
      <pc:sldChg chg="addSp delSp modSp new mod">
        <pc:chgData name="salem zrelli" userId="ca361eb6d6a82f9a" providerId="LiveId" clId="{B926C5D1-E120-4C43-A531-C3CDC9923B11}" dt="2022-06-22T08:25:47.092" v="2011" actId="20577"/>
        <pc:sldMkLst>
          <pc:docMk/>
          <pc:sldMk cId="404758684" sldId="267"/>
        </pc:sldMkLst>
        <pc:spChg chg="del">
          <ac:chgData name="salem zrelli" userId="ca361eb6d6a82f9a" providerId="LiveId" clId="{B926C5D1-E120-4C43-A531-C3CDC9923B11}" dt="2022-06-22T08:22:11.089" v="1741" actId="478"/>
          <ac:spMkLst>
            <pc:docMk/>
            <pc:sldMk cId="404758684" sldId="267"/>
            <ac:spMk id="2" creationId="{B8A5FBDC-FBD1-BF9B-DEE8-0B21C50171E6}"/>
          </ac:spMkLst>
        </pc:spChg>
        <pc:spChg chg="mod">
          <ac:chgData name="salem zrelli" userId="ca361eb6d6a82f9a" providerId="LiveId" clId="{B926C5D1-E120-4C43-A531-C3CDC9923B11}" dt="2022-06-22T08:25:47.092" v="2011" actId="20577"/>
          <ac:spMkLst>
            <pc:docMk/>
            <pc:sldMk cId="404758684" sldId="267"/>
            <ac:spMk id="3" creationId="{AF2A30AA-DB2D-44E1-1D19-397F52AE1F9B}"/>
          </ac:spMkLst>
        </pc:spChg>
        <pc:picChg chg="add mod">
          <ac:chgData name="salem zrelli" userId="ca361eb6d6a82f9a" providerId="LiveId" clId="{B926C5D1-E120-4C43-A531-C3CDC9923B11}" dt="2022-06-22T08:25:33.819" v="2009" actId="1076"/>
          <ac:picMkLst>
            <pc:docMk/>
            <pc:sldMk cId="404758684" sldId="267"/>
            <ac:picMk id="5" creationId="{73AF0C32-6A0D-4660-AEB8-ADC6DA0E726B}"/>
          </ac:picMkLst>
        </pc:picChg>
      </pc:sldChg>
      <pc:sldChg chg="delSp modSp add del mod setBg delDesignElem">
        <pc:chgData name="salem zrelli" userId="ca361eb6d6a82f9a" providerId="LiveId" clId="{B926C5D1-E120-4C43-A531-C3CDC9923B11}" dt="2022-06-22T08:21:23.545" v="1734" actId="47"/>
        <pc:sldMkLst>
          <pc:docMk/>
          <pc:sldMk cId="1607289127" sldId="267"/>
        </pc:sldMkLst>
        <pc:spChg chg="mod">
          <ac:chgData name="salem zrelli" userId="ca361eb6d6a82f9a" providerId="LiveId" clId="{B926C5D1-E120-4C43-A531-C3CDC9923B11}" dt="2022-06-22T08:21:15.643" v="1730" actId="20577"/>
          <ac:spMkLst>
            <pc:docMk/>
            <pc:sldMk cId="1607289127" sldId="267"/>
            <ac:spMk id="2" creationId="{2EB68DE0-DE9B-AC48-8EE2-DDF613F743FB}"/>
          </ac:spMkLst>
        </pc:spChg>
        <pc:spChg chg="del">
          <ac:chgData name="salem zrelli" userId="ca361eb6d6a82f9a" providerId="LiveId" clId="{B926C5D1-E120-4C43-A531-C3CDC9923B11}" dt="2022-06-22T08:21:09.277" v="1729"/>
          <ac:spMkLst>
            <pc:docMk/>
            <pc:sldMk cId="1607289127" sldId="267"/>
            <ac:spMk id="10" creationId="{F23306E6-5D0B-439F-BB88-7F1CEA89BD63}"/>
          </ac:spMkLst>
        </pc:spChg>
        <pc:spChg chg="del">
          <ac:chgData name="salem zrelli" userId="ca361eb6d6a82f9a" providerId="LiveId" clId="{B926C5D1-E120-4C43-A531-C3CDC9923B11}" dt="2022-06-22T08:21:09.277" v="1729"/>
          <ac:spMkLst>
            <pc:docMk/>
            <pc:sldMk cId="1607289127" sldId="267"/>
            <ac:spMk id="16" creationId="{48D226DA-E368-46E4-BF0C-D467A1E86BF6}"/>
          </ac:spMkLst>
        </pc:spChg>
        <pc:picChg chg="del">
          <ac:chgData name="salem zrelli" userId="ca361eb6d6a82f9a" providerId="LiveId" clId="{B926C5D1-E120-4C43-A531-C3CDC9923B11}" dt="2022-06-22T08:21:09.277" v="1729"/>
          <ac:picMkLst>
            <pc:docMk/>
            <pc:sldMk cId="1607289127" sldId="267"/>
            <ac:picMk id="8" creationId="{F28373B5-F4E4-4102-9D27-E17631B4C7A8}"/>
          </ac:picMkLst>
        </pc:picChg>
        <pc:picChg chg="del">
          <ac:chgData name="salem zrelli" userId="ca361eb6d6a82f9a" providerId="LiveId" clId="{B926C5D1-E120-4C43-A531-C3CDC9923B11}" dt="2022-06-22T08:21:09.277" v="1729"/>
          <ac:picMkLst>
            <pc:docMk/>
            <pc:sldMk cId="1607289127" sldId="267"/>
            <ac:picMk id="14" creationId="{06E4F4B6-B981-4284-BB88-5B702BA3D7FC}"/>
          </ac:picMkLst>
        </pc:picChg>
        <pc:picChg chg="del">
          <ac:chgData name="salem zrelli" userId="ca361eb6d6a82f9a" providerId="LiveId" clId="{B926C5D1-E120-4C43-A531-C3CDC9923B11}" dt="2022-06-22T08:21:09.277" v="1729"/>
          <ac:picMkLst>
            <pc:docMk/>
            <pc:sldMk cId="1607289127" sldId="267"/>
            <ac:picMk id="18" creationId="{005F805B-2D55-4ED9-A026-0B2C2DA27F34}"/>
          </ac:picMkLst>
        </pc:picChg>
        <pc:cxnChg chg="del">
          <ac:chgData name="salem zrelli" userId="ca361eb6d6a82f9a" providerId="LiveId" clId="{B926C5D1-E120-4C43-A531-C3CDC9923B11}" dt="2022-06-22T08:21:09.277" v="1729"/>
          <ac:cxnSpMkLst>
            <pc:docMk/>
            <pc:sldMk cId="1607289127" sldId="267"/>
            <ac:cxnSpMk id="12" creationId="{23D9016E-713D-40ED-A242-4F407E905380}"/>
          </ac:cxnSpMkLst>
        </pc:cxnChg>
      </pc:sldChg>
      <pc:sldChg chg="addSp delSp modSp add mod setBg">
        <pc:chgData name="salem zrelli" userId="ca361eb6d6a82f9a" providerId="LiveId" clId="{B926C5D1-E120-4C43-A531-C3CDC9923B11}" dt="2022-06-22T08:31:17.902" v="2387" actId="20577"/>
        <pc:sldMkLst>
          <pc:docMk/>
          <pc:sldMk cId="859602464" sldId="268"/>
        </pc:sldMkLst>
        <pc:spChg chg="del mod">
          <ac:chgData name="salem zrelli" userId="ca361eb6d6a82f9a" providerId="LiveId" clId="{B926C5D1-E120-4C43-A531-C3CDC9923B11}" dt="2022-06-22T08:28:22.169" v="2228" actId="478"/>
          <ac:spMkLst>
            <pc:docMk/>
            <pc:sldMk cId="859602464" sldId="268"/>
            <ac:spMk id="3" creationId="{AF2A30AA-DB2D-44E1-1D19-397F52AE1F9B}"/>
          </ac:spMkLst>
        </pc:spChg>
        <pc:spChg chg="add del mod">
          <ac:chgData name="salem zrelli" userId="ca361eb6d6a82f9a" providerId="LiveId" clId="{B926C5D1-E120-4C43-A531-C3CDC9923B11}" dt="2022-06-22T08:28:26.914" v="2229" actId="478"/>
          <ac:spMkLst>
            <pc:docMk/>
            <pc:sldMk cId="859602464" sldId="268"/>
            <ac:spMk id="7" creationId="{65C2151C-600A-E0B1-2304-B98AD3136C40}"/>
          </ac:spMkLst>
        </pc:spChg>
        <pc:spChg chg="add mod">
          <ac:chgData name="salem zrelli" userId="ca361eb6d6a82f9a" providerId="LiveId" clId="{B926C5D1-E120-4C43-A531-C3CDC9923B11}" dt="2022-06-22T08:31:17.902" v="2387" actId="20577"/>
          <ac:spMkLst>
            <pc:docMk/>
            <pc:sldMk cId="859602464" sldId="268"/>
            <ac:spMk id="8" creationId="{DF3BFA22-1065-52F2-5443-ED509A16FBD0}"/>
          </ac:spMkLst>
        </pc:spChg>
        <pc:spChg chg="add">
          <ac:chgData name="salem zrelli" userId="ca361eb6d6a82f9a" providerId="LiveId" clId="{B926C5D1-E120-4C43-A531-C3CDC9923B11}" dt="2022-06-22T08:30:41.833" v="2356" actId="26606"/>
          <ac:spMkLst>
            <pc:docMk/>
            <pc:sldMk cId="859602464" sldId="268"/>
            <ac:spMk id="17" creationId="{45B2D936-4E08-4928-90A3-EB1B6784A5DE}"/>
          </ac:spMkLst>
        </pc:spChg>
        <pc:spChg chg="add">
          <ac:chgData name="salem zrelli" userId="ca361eb6d6a82f9a" providerId="LiveId" clId="{B926C5D1-E120-4C43-A531-C3CDC9923B11}" dt="2022-06-22T08:30:41.833" v="2356" actId="26606"/>
          <ac:spMkLst>
            <pc:docMk/>
            <pc:sldMk cId="859602464" sldId="268"/>
            <ac:spMk id="23" creationId="{FF9B3DB0-E8A0-437A-A85C-87DD7EEE7759}"/>
          </ac:spMkLst>
        </pc:spChg>
        <pc:spChg chg="add">
          <ac:chgData name="salem zrelli" userId="ca361eb6d6a82f9a" providerId="LiveId" clId="{B926C5D1-E120-4C43-A531-C3CDC9923B11}" dt="2022-06-22T08:30:41.833" v="2356" actId="26606"/>
          <ac:spMkLst>
            <pc:docMk/>
            <pc:sldMk cId="859602464" sldId="268"/>
            <ac:spMk id="25" creationId="{FA0FD68A-F93F-4F0D-AD32-371350BD2330}"/>
          </ac:spMkLst>
        </pc:spChg>
        <pc:picChg chg="add del mod">
          <ac:chgData name="salem zrelli" userId="ca361eb6d6a82f9a" providerId="LiveId" clId="{B926C5D1-E120-4C43-A531-C3CDC9923B11}" dt="2022-06-22T08:28:28.186" v="2230" actId="478"/>
          <ac:picMkLst>
            <pc:docMk/>
            <pc:sldMk cId="859602464" sldId="268"/>
            <ac:picMk id="4" creationId="{C2BC6548-39CF-B235-AC71-E1CFC9989301}"/>
          </ac:picMkLst>
        </pc:picChg>
        <pc:picChg chg="del">
          <ac:chgData name="salem zrelli" userId="ca361eb6d6a82f9a" providerId="LiveId" clId="{B926C5D1-E120-4C43-A531-C3CDC9923B11}" dt="2022-06-22T08:26:47.027" v="2013" actId="478"/>
          <ac:picMkLst>
            <pc:docMk/>
            <pc:sldMk cId="859602464" sldId="268"/>
            <ac:picMk id="5" creationId="{73AF0C32-6A0D-4660-AEB8-ADC6DA0E726B}"/>
          </ac:picMkLst>
        </pc:picChg>
        <pc:picChg chg="add mod">
          <ac:chgData name="salem zrelli" userId="ca361eb6d6a82f9a" providerId="LiveId" clId="{B926C5D1-E120-4C43-A531-C3CDC9923B11}" dt="2022-06-22T08:30:41.833" v="2356" actId="26606"/>
          <ac:picMkLst>
            <pc:docMk/>
            <pc:sldMk cId="859602464" sldId="268"/>
            <ac:picMk id="10" creationId="{F3B38F28-E1F4-64A7-0279-9A8D7DA68A54}"/>
          </ac:picMkLst>
        </pc:picChg>
        <pc:picChg chg="add">
          <ac:chgData name="salem zrelli" userId="ca361eb6d6a82f9a" providerId="LiveId" clId="{B926C5D1-E120-4C43-A531-C3CDC9923B11}" dt="2022-06-22T08:30:41.833" v="2356" actId="26606"/>
          <ac:picMkLst>
            <pc:docMk/>
            <pc:sldMk cId="859602464" sldId="268"/>
            <ac:picMk id="15" creationId="{907B27AF-AFED-4FF4-8065-09E2ECD43159}"/>
          </ac:picMkLst>
        </pc:picChg>
        <pc:picChg chg="add">
          <ac:chgData name="salem zrelli" userId="ca361eb6d6a82f9a" providerId="LiveId" clId="{B926C5D1-E120-4C43-A531-C3CDC9923B11}" dt="2022-06-22T08:30:41.833" v="2356" actId="26606"/>
          <ac:picMkLst>
            <pc:docMk/>
            <pc:sldMk cId="859602464" sldId="268"/>
            <ac:picMk id="21" creationId="{AAFAFBB4-6847-45A2-97CE-8853D99697AC}"/>
          </ac:picMkLst>
        </pc:picChg>
        <pc:picChg chg="add">
          <ac:chgData name="salem zrelli" userId="ca361eb6d6a82f9a" providerId="LiveId" clId="{B926C5D1-E120-4C43-A531-C3CDC9923B11}" dt="2022-06-22T08:30:41.833" v="2356" actId="26606"/>
          <ac:picMkLst>
            <pc:docMk/>
            <pc:sldMk cId="859602464" sldId="268"/>
            <ac:picMk id="27" creationId="{55816A18-7425-4680-B366-A0491535AEB2}"/>
          </ac:picMkLst>
        </pc:picChg>
        <pc:picChg chg="add">
          <ac:chgData name="salem zrelli" userId="ca361eb6d6a82f9a" providerId="LiveId" clId="{B926C5D1-E120-4C43-A531-C3CDC9923B11}" dt="2022-06-22T08:30:41.833" v="2356" actId="26606"/>
          <ac:picMkLst>
            <pc:docMk/>
            <pc:sldMk cId="859602464" sldId="268"/>
            <ac:picMk id="29" creationId="{C2FA680A-B916-4597-AB19-523687381212}"/>
          </ac:picMkLst>
        </pc:picChg>
        <pc:cxnChg chg="add">
          <ac:chgData name="salem zrelli" userId="ca361eb6d6a82f9a" providerId="LiveId" clId="{B926C5D1-E120-4C43-A531-C3CDC9923B11}" dt="2022-06-22T08:30:41.833" v="2356" actId="26606"/>
          <ac:cxnSpMkLst>
            <pc:docMk/>
            <pc:sldMk cId="859602464" sldId="268"/>
            <ac:cxnSpMk id="19" creationId="{9E1CD25F-9744-41BE-A5C7-B2A5C98507E2}"/>
          </ac:cxnSpMkLst>
        </pc:cxnChg>
        <pc:cxnChg chg="add">
          <ac:chgData name="salem zrelli" userId="ca361eb6d6a82f9a" providerId="LiveId" clId="{B926C5D1-E120-4C43-A531-C3CDC9923B11}" dt="2022-06-22T08:30:41.833" v="2356" actId="26606"/>
          <ac:cxnSpMkLst>
            <pc:docMk/>
            <pc:sldMk cId="859602464" sldId="268"/>
            <ac:cxnSpMk id="31" creationId="{72002D9D-F23F-4FE1-9329-B646FC8DA94C}"/>
          </ac:cxnSpMkLst>
        </pc:cxnChg>
      </pc:sldChg>
      <pc:sldChg chg="delSp add del setBg delDesignElem">
        <pc:chgData name="salem zrelli" userId="ca361eb6d6a82f9a" providerId="LiveId" clId="{B926C5D1-E120-4C43-A531-C3CDC9923B11}" dt="2022-06-22T08:21:22.365" v="1733" actId="47"/>
        <pc:sldMkLst>
          <pc:docMk/>
          <pc:sldMk cId="3889602989" sldId="268"/>
        </pc:sldMkLst>
        <pc:spChg chg="del">
          <ac:chgData name="salem zrelli" userId="ca361eb6d6a82f9a" providerId="LiveId" clId="{B926C5D1-E120-4C43-A531-C3CDC9923B11}" dt="2022-06-22T08:21:17.494" v="1732"/>
          <ac:spMkLst>
            <pc:docMk/>
            <pc:sldMk cId="3889602989" sldId="268"/>
            <ac:spMk id="10" creationId="{F23306E6-5D0B-439F-BB88-7F1CEA89BD63}"/>
          </ac:spMkLst>
        </pc:spChg>
        <pc:spChg chg="del">
          <ac:chgData name="salem zrelli" userId="ca361eb6d6a82f9a" providerId="LiveId" clId="{B926C5D1-E120-4C43-A531-C3CDC9923B11}" dt="2022-06-22T08:21:17.494" v="1732"/>
          <ac:spMkLst>
            <pc:docMk/>
            <pc:sldMk cId="3889602989" sldId="268"/>
            <ac:spMk id="16" creationId="{48D226DA-E368-46E4-BF0C-D467A1E86BF6}"/>
          </ac:spMkLst>
        </pc:spChg>
        <pc:picChg chg="del">
          <ac:chgData name="salem zrelli" userId="ca361eb6d6a82f9a" providerId="LiveId" clId="{B926C5D1-E120-4C43-A531-C3CDC9923B11}" dt="2022-06-22T08:21:17.494" v="1732"/>
          <ac:picMkLst>
            <pc:docMk/>
            <pc:sldMk cId="3889602989" sldId="268"/>
            <ac:picMk id="8" creationId="{F28373B5-F4E4-4102-9D27-E17631B4C7A8}"/>
          </ac:picMkLst>
        </pc:picChg>
        <pc:picChg chg="del">
          <ac:chgData name="salem zrelli" userId="ca361eb6d6a82f9a" providerId="LiveId" clId="{B926C5D1-E120-4C43-A531-C3CDC9923B11}" dt="2022-06-22T08:21:17.494" v="1732"/>
          <ac:picMkLst>
            <pc:docMk/>
            <pc:sldMk cId="3889602989" sldId="268"/>
            <ac:picMk id="14" creationId="{06E4F4B6-B981-4284-BB88-5B702BA3D7FC}"/>
          </ac:picMkLst>
        </pc:picChg>
        <pc:picChg chg="del">
          <ac:chgData name="salem zrelli" userId="ca361eb6d6a82f9a" providerId="LiveId" clId="{B926C5D1-E120-4C43-A531-C3CDC9923B11}" dt="2022-06-22T08:21:17.494" v="1732"/>
          <ac:picMkLst>
            <pc:docMk/>
            <pc:sldMk cId="3889602989" sldId="268"/>
            <ac:picMk id="18" creationId="{005F805B-2D55-4ED9-A026-0B2C2DA27F34}"/>
          </ac:picMkLst>
        </pc:picChg>
        <pc:cxnChg chg="del">
          <ac:chgData name="salem zrelli" userId="ca361eb6d6a82f9a" providerId="LiveId" clId="{B926C5D1-E120-4C43-A531-C3CDC9923B11}" dt="2022-06-22T08:21:17.494" v="1732"/>
          <ac:cxnSpMkLst>
            <pc:docMk/>
            <pc:sldMk cId="3889602989" sldId="268"/>
            <ac:cxnSpMk id="12" creationId="{23D9016E-713D-40ED-A242-4F407E905380}"/>
          </ac:cxnSpMkLst>
        </pc:cxnChg>
      </pc:sldChg>
      <pc:sldChg chg="addSp delSp modSp new mod setBg">
        <pc:chgData name="salem zrelli" userId="ca361eb6d6a82f9a" providerId="LiveId" clId="{B926C5D1-E120-4C43-A531-C3CDC9923B11}" dt="2022-06-22T08:39:43.751" v="2965" actId="26606"/>
        <pc:sldMkLst>
          <pc:docMk/>
          <pc:sldMk cId="1612279657" sldId="269"/>
        </pc:sldMkLst>
        <pc:spChg chg="del">
          <ac:chgData name="salem zrelli" userId="ca361eb6d6a82f9a" providerId="LiveId" clId="{B926C5D1-E120-4C43-A531-C3CDC9923B11}" dt="2022-06-22T08:32:29.947" v="2389" actId="478"/>
          <ac:spMkLst>
            <pc:docMk/>
            <pc:sldMk cId="1612279657" sldId="269"/>
            <ac:spMk id="2" creationId="{B1C18DC6-CEFC-2112-C9F7-7B03E9D57DAB}"/>
          </ac:spMkLst>
        </pc:spChg>
        <pc:spChg chg="add del mod">
          <ac:chgData name="salem zrelli" userId="ca361eb6d6a82f9a" providerId="LiveId" clId="{B926C5D1-E120-4C43-A531-C3CDC9923B11}" dt="2022-06-22T08:39:43.751" v="2965" actId="26606"/>
          <ac:spMkLst>
            <pc:docMk/>
            <pc:sldMk cId="1612279657" sldId="269"/>
            <ac:spMk id="3" creationId="{3061FBB1-EF24-BA98-A538-9DE1C0EE2920}"/>
          </ac:spMkLst>
        </pc:spChg>
        <pc:spChg chg="add del">
          <ac:chgData name="salem zrelli" userId="ca361eb6d6a82f9a" providerId="LiveId" clId="{B926C5D1-E120-4C43-A531-C3CDC9923B11}" dt="2022-06-22T08:39:25.917" v="2956" actId="26606"/>
          <ac:spMkLst>
            <pc:docMk/>
            <pc:sldMk cId="1612279657" sldId="269"/>
            <ac:spMk id="8" creationId="{F63C748C-967B-4A7B-A90F-3EDD0F485AC6}"/>
          </ac:spMkLst>
        </pc:spChg>
        <pc:spChg chg="add del">
          <ac:chgData name="salem zrelli" userId="ca361eb6d6a82f9a" providerId="LiveId" clId="{B926C5D1-E120-4C43-A531-C3CDC9923B11}" dt="2022-06-22T08:39:19.150" v="2950" actId="26606"/>
          <ac:spMkLst>
            <pc:docMk/>
            <pc:sldMk cId="1612279657" sldId="269"/>
            <ac:spMk id="9" creationId="{2696A513-97D8-4AC6-AC6A-1D833A569036}"/>
          </ac:spMkLst>
        </pc:spChg>
        <pc:spChg chg="add del">
          <ac:chgData name="salem zrelli" userId="ca361eb6d6a82f9a" providerId="LiveId" clId="{B926C5D1-E120-4C43-A531-C3CDC9923B11}" dt="2022-06-22T08:39:25.917" v="2956" actId="26606"/>
          <ac:spMkLst>
            <pc:docMk/>
            <pc:sldMk cId="1612279657" sldId="269"/>
            <ac:spMk id="10" creationId="{43B516D3-E37F-4626-8C4F-CDD6D27EBECE}"/>
          </ac:spMkLst>
        </pc:spChg>
        <pc:spChg chg="add del">
          <ac:chgData name="salem zrelli" userId="ca361eb6d6a82f9a" providerId="LiveId" clId="{B926C5D1-E120-4C43-A531-C3CDC9923B11}" dt="2022-06-22T08:39:19.150" v="2950" actId="26606"/>
          <ac:spMkLst>
            <pc:docMk/>
            <pc:sldMk cId="1612279657" sldId="269"/>
            <ac:spMk id="11" creationId="{84A9FBAF-58DF-421B-B0FC-BE534D2FAD88}"/>
          </ac:spMkLst>
        </pc:spChg>
        <pc:spChg chg="add del">
          <ac:chgData name="salem zrelli" userId="ca361eb6d6a82f9a" providerId="LiveId" clId="{B926C5D1-E120-4C43-A531-C3CDC9923B11}" dt="2022-06-22T08:39:25.917" v="2956" actId="26606"/>
          <ac:spMkLst>
            <pc:docMk/>
            <pc:sldMk cId="1612279657" sldId="269"/>
            <ac:spMk id="12" creationId="{C0143637-4934-44E4-B909-BAF1E7B27972}"/>
          </ac:spMkLst>
        </pc:spChg>
        <pc:spChg chg="add del">
          <ac:chgData name="salem zrelli" userId="ca361eb6d6a82f9a" providerId="LiveId" clId="{B926C5D1-E120-4C43-A531-C3CDC9923B11}" dt="2022-06-22T08:39:19.150" v="2950" actId="26606"/>
          <ac:spMkLst>
            <pc:docMk/>
            <pc:sldMk cId="1612279657" sldId="269"/>
            <ac:spMk id="15" creationId="{F59C4CAC-B6F7-4EB9-B195-2DE22AE6361B}"/>
          </ac:spMkLst>
        </pc:spChg>
        <pc:spChg chg="add del">
          <ac:chgData name="salem zrelli" userId="ca361eb6d6a82f9a" providerId="LiveId" clId="{B926C5D1-E120-4C43-A531-C3CDC9923B11}" dt="2022-06-22T08:39:21.219" v="2952" actId="26606"/>
          <ac:spMkLst>
            <pc:docMk/>
            <pc:sldMk cId="1612279657" sldId="269"/>
            <ac:spMk id="17" creationId="{EF2B985F-E839-44D5-9DD8-BC9DEE343862}"/>
          </ac:spMkLst>
        </pc:spChg>
        <pc:spChg chg="add del">
          <ac:chgData name="salem zrelli" userId="ca361eb6d6a82f9a" providerId="LiveId" clId="{B926C5D1-E120-4C43-A531-C3CDC9923B11}" dt="2022-06-22T08:39:21.219" v="2952" actId="26606"/>
          <ac:spMkLst>
            <pc:docMk/>
            <pc:sldMk cId="1612279657" sldId="269"/>
            <ac:spMk id="19" creationId="{B965CCFE-3123-4C5E-BA80-B081F41E6662}"/>
          </ac:spMkLst>
        </pc:spChg>
        <pc:spChg chg="add del">
          <ac:chgData name="salem zrelli" userId="ca361eb6d6a82f9a" providerId="LiveId" clId="{B926C5D1-E120-4C43-A531-C3CDC9923B11}" dt="2022-06-22T08:39:24.500" v="2954" actId="26606"/>
          <ac:spMkLst>
            <pc:docMk/>
            <pc:sldMk cId="1612279657" sldId="269"/>
            <ac:spMk id="22" creationId="{F545E06B-29C0-4F08-9F61-140CD1A7A7F9}"/>
          </ac:spMkLst>
        </pc:spChg>
        <pc:spChg chg="add del">
          <ac:chgData name="salem zrelli" userId="ca361eb6d6a82f9a" providerId="LiveId" clId="{B926C5D1-E120-4C43-A531-C3CDC9923B11}" dt="2022-06-22T08:39:24.500" v="2954" actId="26606"/>
          <ac:spMkLst>
            <pc:docMk/>
            <pc:sldMk cId="1612279657" sldId="269"/>
            <ac:spMk id="23" creationId="{66E54A31-B091-4774-BDD5-9F726783EAB8}"/>
          </ac:spMkLst>
        </pc:spChg>
        <pc:spChg chg="add del">
          <ac:chgData name="salem zrelli" userId="ca361eb6d6a82f9a" providerId="LiveId" clId="{B926C5D1-E120-4C43-A531-C3CDC9923B11}" dt="2022-06-22T08:39:24.500" v="2954" actId="26606"/>
          <ac:spMkLst>
            <pc:docMk/>
            <pc:sldMk cId="1612279657" sldId="269"/>
            <ac:spMk id="25" creationId="{565909D0-D2D2-46A8-8332-49E6173A4B33}"/>
          </ac:spMkLst>
        </pc:spChg>
        <pc:spChg chg="add del">
          <ac:chgData name="salem zrelli" userId="ca361eb6d6a82f9a" providerId="LiveId" clId="{B926C5D1-E120-4C43-A531-C3CDC9923B11}" dt="2022-06-22T08:39:25.917" v="2956" actId="26606"/>
          <ac:spMkLst>
            <pc:docMk/>
            <pc:sldMk cId="1612279657" sldId="269"/>
            <ac:spMk id="30" creationId="{3061FBB1-EF24-BA98-A538-9DE1C0EE2920}"/>
          </ac:spMkLst>
        </pc:spChg>
        <pc:spChg chg="add del">
          <ac:chgData name="salem zrelli" userId="ca361eb6d6a82f9a" providerId="LiveId" clId="{B926C5D1-E120-4C43-A531-C3CDC9923B11}" dt="2022-06-22T08:39:43.695" v="2964" actId="26606"/>
          <ac:spMkLst>
            <pc:docMk/>
            <pc:sldMk cId="1612279657" sldId="269"/>
            <ac:spMk id="38" creationId="{F63C748C-967B-4A7B-A90F-3EDD0F485AC6}"/>
          </ac:spMkLst>
        </pc:spChg>
        <pc:spChg chg="add del">
          <ac:chgData name="salem zrelli" userId="ca361eb6d6a82f9a" providerId="LiveId" clId="{B926C5D1-E120-4C43-A531-C3CDC9923B11}" dt="2022-06-22T08:39:43.695" v="2964" actId="26606"/>
          <ac:spMkLst>
            <pc:docMk/>
            <pc:sldMk cId="1612279657" sldId="269"/>
            <ac:spMk id="39" creationId="{96FE7134-47B1-4BFF-93CB-669E11257454}"/>
          </ac:spMkLst>
        </pc:spChg>
        <pc:spChg chg="add del">
          <ac:chgData name="salem zrelli" userId="ca361eb6d6a82f9a" providerId="LiveId" clId="{B926C5D1-E120-4C43-A531-C3CDC9923B11}" dt="2022-06-22T08:39:43.695" v="2964" actId="26606"/>
          <ac:spMkLst>
            <pc:docMk/>
            <pc:sldMk cId="1612279657" sldId="269"/>
            <ac:spMk id="40" creationId="{C0143637-4934-44E4-B909-BAF1E7B27972}"/>
          </ac:spMkLst>
        </pc:spChg>
        <pc:spChg chg="add del">
          <ac:chgData name="salem zrelli" userId="ca361eb6d6a82f9a" providerId="LiveId" clId="{B926C5D1-E120-4C43-A531-C3CDC9923B11}" dt="2022-06-22T08:39:43.695" v="2964" actId="26606"/>
          <ac:spMkLst>
            <pc:docMk/>
            <pc:sldMk cId="1612279657" sldId="269"/>
            <ac:spMk id="41" creationId="{3061FBB1-EF24-BA98-A538-9DE1C0EE2920}"/>
          </ac:spMkLst>
        </pc:spChg>
        <pc:spChg chg="add">
          <ac:chgData name="salem zrelli" userId="ca361eb6d6a82f9a" providerId="LiveId" clId="{B926C5D1-E120-4C43-A531-C3CDC9923B11}" dt="2022-06-22T08:39:43.751" v="2965" actId="26606"/>
          <ac:spMkLst>
            <pc:docMk/>
            <pc:sldMk cId="1612279657" sldId="269"/>
            <ac:spMk id="43" creationId="{F545E06B-29C0-4F08-9F61-140CD1A7A7F9}"/>
          </ac:spMkLst>
        </pc:spChg>
        <pc:spChg chg="add">
          <ac:chgData name="salem zrelli" userId="ca361eb6d6a82f9a" providerId="LiveId" clId="{B926C5D1-E120-4C43-A531-C3CDC9923B11}" dt="2022-06-22T08:39:43.751" v="2965" actId="26606"/>
          <ac:spMkLst>
            <pc:docMk/>
            <pc:sldMk cId="1612279657" sldId="269"/>
            <ac:spMk id="44" creationId="{66E54A31-B091-4774-BDD5-9F726783EAB8}"/>
          </ac:spMkLst>
        </pc:spChg>
        <pc:spChg chg="add">
          <ac:chgData name="salem zrelli" userId="ca361eb6d6a82f9a" providerId="LiveId" clId="{B926C5D1-E120-4C43-A531-C3CDC9923B11}" dt="2022-06-22T08:39:43.751" v="2965" actId="26606"/>
          <ac:spMkLst>
            <pc:docMk/>
            <pc:sldMk cId="1612279657" sldId="269"/>
            <ac:spMk id="46" creationId="{565909D0-D2D2-46A8-8332-49E6173A4B33}"/>
          </ac:spMkLst>
        </pc:spChg>
        <pc:graphicFrameChg chg="add del">
          <ac:chgData name="salem zrelli" userId="ca361eb6d6a82f9a" providerId="LiveId" clId="{B926C5D1-E120-4C43-A531-C3CDC9923B11}" dt="2022-06-22T08:39:19.150" v="2950" actId="26606"/>
          <ac:graphicFrameMkLst>
            <pc:docMk/>
            <pc:sldMk cId="1612279657" sldId="269"/>
            <ac:graphicFrameMk id="5" creationId="{26AC9B3D-0357-FC4F-FF77-83A74DDE66A1}"/>
          </ac:graphicFrameMkLst>
        </pc:graphicFrameChg>
        <pc:graphicFrameChg chg="add del">
          <ac:chgData name="salem zrelli" userId="ca361eb6d6a82f9a" providerId="LiveId" clId="{B926C5D1-E120-4C43-A531-C3CDC9923B11}" dt="2022-06-22T08:39:21.219" v="2952" actId="26606"/>
          <ac:graphicFrameMkLst>
            <pc:docMk/>
            <pc:sldMk cId="1612279657" sldId="269"/>
            <ac:graphicFrameMk id="20" creationId="{505C1727-1614-C813-6F9C-1FBE64B32F22}"/>
          </ac:graphicFrameMkLst>
        </pc:graphicFrameChg>
        <pc:graphicFrameChg chg="add del">
          <ac:chgData name="salem zrelli" userId="ca361eb6d6a82f9a" providerId="LiveId" clId="{B926C5D1-E120-4C43-A531-C3CDC9923B11}" dt="2022-06-22T08:39:24.500" v="2954" actId="26606"/>
          <ac:graphicFrameMkLst>
            <pc:docMk/>
            <pc:sldMk cId="1612279657" sldId="269"/>
            <ac:graphicFrameMk id="28" creationId="{82716A57-7F1C-9E0C-0047-DD5DE8CE1527}"/>
          </ac:graphicFrameMkLst>
        </pc:graphicFrameChg>
        <pc:graphicFrameChg chg="add del">
          <ac:chgData name="salem zrelli" userId="ca361eb6d6a82f9a" providerId="LiveId" clId="{B926C5D1-E120-4C43-A531-C3CDC9923B11}" dt="2022-06-22T08:39:26.930" v="2958" actId="26606"/>
          <ac:graphicFrameMkLst>
            <pc:docMk/>
            <pc:sldMk cId="1612279657" sldId="269"/>
            <ac:graphicFrameMk id="32" creationId="{9E900CD0-4F79-F5F9-65AF-CCC0D5998280}"/>
          </ac:graphicFrameMkLst>
        </pc:graphicFrameChg>
        <pc:graphicFrameChg chg="add del">
          <ac:chgData name="salem zrelli" userId="ca361eb6d6a82f9a" providerId="LiveId" clId="{B926C5D1-E120-4C43-A531-C3CDC9923B11}" dt="2022-06-22T08:39:28.728" v="2960" actId="26606"/>
          <ac:graphicFrameMkLst>
            <pc:docMk/>
            <pc:sldMk cId="1612279657" sldId="269"/>
            <ac:graphicFrameMk id="34" creationId="{7059D731-184D-C838-4D7B-5423BFC81585}"/>
          </ac:graphicFrameMkLst>
        </pc:graphicFrameChg>
        <pc:graphicFrameChg chg="add del">
          <ac:chgData name="salem zrelli" userId="ca361eb6d6a82f9a" providerId="LiveId" clId="{B926C5D1-E120-4C43-A531-C3CDC9923B11}" dt="2022-06-22T08:39:40.317" v="2962" actId="26606"/>
          <ac:graphicFrameMkLst>
            <pc:docMk/>
            <pc:sldMk cId="1612279657" sldId="269"/>
            <ac:graphicFrameMk id="36" creationId="{D37F8347-3C41-22D0-F941-A1432A4C4EFC}"/>
          </ac:graphicFrameMkLst>
        </pc:graphicFrameChg>
        <pc:graphicFrameChg chg="add">
          <ac:chgData name="salem zrelli" userId="ca361eb6d6a82f9a" providerId="LiveId" clId="{B926C5D1-E120-4C43-A531-C3CDC9923B11}" dt="2022-06-22T08:39:43.751" v="2965" actId="26606"/>
          <ac:graphicFrameMkLst>
            <pc:docMk/>
            <pc:sldMk cId="1612279657" sldId="269"/>
            <ac:graphicFrameMk id="49" creationId="{5E99DBDA-15A2-E853-7160-543B680DFA26}"/>
          </ac:graphicFrameMkLst>
        </pc:graphicFrameChg>
        <pc:picChg chg="add del">
          <ac:chgData name="salem zrelli" userId="ca361eb6d6a82f9a" providerId="LiveId" clId="{B926C5D1-E120-4C43-A531-C3CDC9923B11}" dt="2022-06-22T08:39:24.500" v="2954" actId="26606"/>
          <ac:picMkLst>
            <pc:docMk/>
            <pc:sldMk cId="1612279657" sldId="269"/>
            <ac:picMk id="27" creationId="{AFEA4BCF-1CF9-4959-A2D8-A97926D25B81}"/>
          </ac:picMkLst>
        </pc:picChg>
        <pc:picChg chg="add">
          <ac:chgData name="salem zrelli" userId="ca361eb6d6a82f9a" providerId="LiveId" clId="{B926C5D1-E120-4C43-A531-C3CDC9923B11}" dt="2022-06-22T08:39:43.751" v="2965" actId="26606"/>
          <ac:picMkLst>
            <pc:docMk/>
            <pc:sldMk cId="1612279657" sldId="269"/>
            <ac:picMk id="48" creationId="{AFEA4BCF-1CF9-4959-A2D8-A97926D25B81}"/>
          </ac:picMkLst>
        </pc:picChg>
        <pc:cxnChg chg="add del">
          <ac:chgData name="salem zrelli" userId="ca361eb6d6a82f9a" providerId="LiveId" clId="{B926C5D1-E120-4C43-A531-C3CDC9923B11}" dt="2022-06-22T08:39:19.150" v="2950" actId="26606"/>
          <ac:cxnSpMkLst>
            <pc:docMk/>
            <pc:sldMk cId="1612279657" sldId="269"/>
            <ac:cxnSpMk id="13" creationId="{4FA13349-E604-4469-B599-3DADA7A93F71}"/>
          </ac:cxnSpMkLst>
        </pc:cxnChg>
        <pc:cxnChg chg="add del">
          <ac:chgData name="salem zrelli" userId="ca361eb6d6a82f9a" providerId="LiveId" clId="{B926C5D1-E120-4C43-A531-C3CDC9923B11}" dt="2022-06-22T08:39:21.219" v="2952" actId="26606"/>
          <ac:cxnSpMkLst>
            <pc:docMk/>
            <pc:sldMk cId="1612279657" sldId="269"/>
            <ac:cxnSpMk id="18" creationId="{52D73AC3-7DF7-43FB-9D67-3CE387E94067}"/>
          </ac:cxnSpMkLst>
        </pc:cxnChg>
        <pc:cxnChg chg="add del">
          <ac:chgData name="salem zrelli" userId="ca361eb6d6a82f9a" providerId="LiveId" clId="{B926C5D1-E120-4C43-A531-C3CDC9923B11}" dt="2022-06-22T08:39:24.500" v="2954" actId="26606"/>
          <ac:cxnSpMkLst>
            <pc:docMk/>
            <pc:sldMk cId="1612279657" sldId="269"/>
            <ac:cxnSpMk id="24" creationId="{424E0E46-9D8A-46BA-8EF9-FC43A7EE7AE7}"/>
          </ac:cxnSpMkLst>
        </pc:cxnChg>
        <pc:cxnChg chg="add del">
          <ac:chgData name="salem zrelli" userId="ca361eb6d6a82f9a" providerId="LiveId" clId="{B926C5D1-E120-4C43-A531-C3CDC9923B11}" dt="2022-06-22T08:39:24.500" v="2954" actId="26606"/>
          <ac:cxnSpMkLst>
            <pc:docMk/>
            <pc:sldMk cId="1612279657" sldId="269"/>
            <ac:cxnSpMk id="26" creationId="{F3D2EAFB-E46A-4A8C-9E83-AF5286317C15}"/>
          </ac:cxnSpMkLst>
        </pc:cxnChg>
        <pc:cxnChg chg="add">
          <ac:chgData name="salem zrelli" userId="ca361eb6d6a82f9a" providerId="LiveId" clId="{B926C5D1-E120-4C43-A531-C3CDC9923B11}" dt="2022-06-22T08:39:43.751" v="2965" actId="26606"/>
          <ac:cxnSpMkLst>
            <pc:docMk/>
            <pc:sldMk cId="1612279657" sldId="269"/>
            <ac:cxnSpMk id="45" creationId="{424E0E46-9D8A-46BA-8EF9-FC43A7EE7AE7}"/>
          </ac:cxnSpMkLst>
        </pc:cxnChg>
        <pc:cxnChg chg="add">
          <ac:chgData name="salem zrelli" userId="ca361eb6d6a82f9a" providerId="LiveId" clId="{B926C5D1-E120-4C43-A531-C3CDC9923B11}" dt="2022-06-22T08:39:43.751" v="2965" actId="26606"/>
          <ac:cxnSpMkLst>
            <pc:docMk/>
            <pc:sldMk cId="1612279657" sldId="269"/>
            <ac:cxnSpMk id="47" creationId="{F3D2EAFB-E46A-4A8C-9E83-AF5286317C15}"/>
          </ac:cxnSpMkLst>
        </pc:cxnChg>
      </pc:sldChg>
      <pc:sldChg chg="addSp delSp modSp new mod ord setBg">
        <pc:chgData name="salem zrelli" userId="ca361eb6d6a82f9a" providerId="LiveId" clId="{B926C5D1-E120-4C43-A531-C3CDC9923B11}" dt="2022-06-22T09:04:34.311" v="3176" actId="20577"/>
        <pc:sldMkLst>
          <pc:docMk/>
          <pc:sldMk cId="2154538062" sldId="270"/>
        </pc:sldMkLst>
        <pc:spChg chg="mod">
          <ac:chgData name="salem zrelli" userId="ca361eb6d6a82f9a" providerId="LiveId" clId="{B926C5D1-E120-4C43-A531-C3CDC9923B11}" dt="2022-06-22T09:00:04.914" v="3014" actId="1076"/>
          <ac:spMkLst>
            <pc:docMk/>
            <pc:sldMk cId="2154538062" sldId="270"/>
            <ac:spMk id="2" creationId="{E00BE76E-CB70-6E4E-35C3-8EF17C8D0AFD}"/>
          </ac:spMkLst>
        </pc:spChg>
        <pc:spChg chg="del">
          <ac:chgData name="salem zrelli" userId="ca361eb6d6a82f9a" providerId="LiveId" clId="{B926C5D1-E120-4C43-A531-C3CDC9923B11}" dt="2022-06-22T08:57:42.966" v="3001" actId="478"/>
          <ac:spMkLst>
            <pc:docMk/>
            <pc:sldMk cId="2154538062" sldId="270"/>
            <ac:spMk id="3" creationId="{420A6EA5-3D32-AF26-C36F-925154C3DAB9}"/>
          </ac:spMkLst>
        </pc:spChg>
        <pc:spChg chg="add mod">
          <ac:chgData name="salem zrelli" userId="ca361eb6d6a82f9a" providerId="LiveId" clId="{B926C5D1-E120-4C43-A531-C3CDC9923B11}" dt="2022-06-22T09:04:10.180" v="3118" actId="1076"/>
          <ac:spMkLst>
            <pc:docMk/>
            <pc:sldMk cId="2154538062" sldId="270"/>
            <ac:spMk id="8" creationId="{606E7849-C598-07E3-5665-A0F3A6DDA0F0}"/>
          </ac:spMkLst>
        </pc:spChg>
        <pc:spChg chg="add mod">
          <ac:chgData name="salem zrelli" userId="ca361eb6d6a82f9a" providerId="LiveId" clId="{B926C5D1-E120-4C43-A531-C3CDC9923B11}" dt="2022-06-22T09:04:34.311" v="3176" actId="20577"/>
          <ac:spMkLst>
            <pc:docMk/>
            <pc:sldMk cId="2154538062" sldId="270"/>
            <ac:spMk id="9" creationId="{6423F890-CAB3-A59A-C064-C6B559038EE4}"/>
          </ac:spMkLst>
        </pc:spChg>
        <pc:spChg chg="add">
          <ac:chgData name="salem zrelli" userId="ca361eb6d6a82f9a" providerId="LiveId" clId="{B926C5D1-E120-4C43-A531-C3CDC9923B11}" dt="2022-06-22T08:59:32.653" v="3004" actId="26606"/>
          <ac:spMkLst>
            <pc:docMk/>
            <pc:sldMk cId="2154538062" sldId="270"/>
            <ac:spMk id="14" creationId="{86F828BE-4D4E-43F9-AC35-0209B5190C05}"/>
          </ac:spMkLst>
        </pc:spChg>
        <pc:spChg chg="add">
          <ac:chgData name="salem zrelli" userId="ca361eb6d6a82f9a" providerId="LiveId" clId="{B926C5D1-E120-4C43-A531-C3CDC9923B11}" dt="2022-06-22T08:59:32.653" v="3004" actId="26606"/>
          <ac:spMkLst>
            <pc:docMk/>
            <pc:sldMk cId="2154538062" sldId="270"/>
            <ac:spMk id="20" creationId="{CED21F42-BCA5-4F32-9FC2-65B6667FBBBC}"/>
          </ac:spMkLst>
        </pc:spChg>
        <pc:spChg chg="add">
          <ac:chgData name="salem zrelli" userId="ca361eb6d6a82f9a" providerId="LiveId" clId="{B926C5D1-E120-4C43-A531-C3CDC9923B11}" dt="2022-06-22T08:59:32.653" v="3004" actId="26606"/>
          <ac:spMkLst>
            <pc:docMk/>
            <pc:sldMk cId="2154538062" sldId="270"/>
            <ac:spMk id="22" creationId="{98D5A76E-C240-4528-8F2D-E93F24F46011}"/>
          </ac:spMkLst>
        </pc:spChg>
        <pc:picChg chg="add mod">
          <ac:chgData name="salem zrelli" userId="ca361eb6d6a82f9a" providerId="LiveId" clId="{B926C5D1-E120-4C43-A531-C3CDC9923B11}" dt="2022-06-22T09:04:01.372" v="3116" actId="1076"/>
          <ac:picMkLst>
            <pc:docMk/>
            <pc:sldMk cId="2154538062" sldId="270"/>
            <ac:picMk id="5" creationId="{854C5207-36FD-FC75-BFBF-466C35A02AB0}"/>
          </ac:picMkLst>
        </pc:picChg>
        <pc:picChg chg="add mod">
          <ac:chgData name="salem zrelli" userId="ca361eb6d6a82f9a" providerId="LiveId" clId="{B926C5D1-E120-4C43-A531-C3CDC9923B11}" dt="2022-06-22T09:04:03.505" v="3117" actId="1076"/>
          <ac:picMkLst>
            <pc:docMk/>
            <pc:sldMk cId="2154538062" sldId="270"/>
            <ac:picMk id="7" creationId="{7FF054D4-8D7E-0D88-089A-5564E36E7446}"/>
          </ac:picMkLst>
        </pc:picChg>
        <pc:picChg chg="add">
          <ac:chgData name="salem zrelli" userId="ca361eb6d6a82f9a" providerId="LiveId" clId="{B926C5D1-E120-4C43-A531-C3CDC9923B11}" dt="2022-06-22T08:59:32.653" v="3004" actId="26606"/>
          <ac:picMkLst>
            <pc:docMk/>
            <pc:sldMk cId="2154538062" sldId="270"/>
            <ac:picMk id="12" creationId="{E8690AC4-C9C4-4944-A98C-B1D32992D60B}"/>
          </ac:picMkLst>
        </pc:picChg>
        <pc:picChg chg="add">
          <ac:chgData name="salem zrelli" userId="ca361eb6d6a82f9a" providerId="LiveId" clId="{B926C5D1-E120-4C43-A531-C3CDC9923B11}" dt="2022-06-22T08:59:32.653" v="3004" actId="26606"/>
          <ac:picMkLst>
            <pc:docMk/>
            <pc:sldMk cId="2154538062" sldId="270"/>
            <ac:picMk id="18" creationId="{C821979E-9A93-4880-80B5-D60B75C19185}"/>
          </ac:picMkLst>
        </pc:picChg>
        <pc:picChg chg="add">
          <ac:chgData name="salem zrelli" userId="ca361eb6d6a82f9a" providerId="LiveId" clId="{B926C5D1-E120-4C43-A531-C3CDC9923B11}" dt="2022-06-22T08:59:32.653" v="3004" actId="26606"/>
          <ac:picMkLst>
            <pc:docMk/>
            <pc:sldMk cId="2154538062" sldId="270"/>
            <ac:picMk id="24" creationId="{34054337-A666-4FC2-9935-2535C652CDA1}"/>
          </ac:picMkLst>
        </pc:picChg>
        <pc:picChg chg="add">
          <ac:chgData name="salem zrelli" userId="ca361eb6d6a82f9a" providerId="LiveId" clId="{B926C5D1-E120-4C43-A531-C3CDC9923B11}" dt="2022-06-22T08:59:32.653" v="3004" actId="26606"/>
          <ac:picMkLst>
            <pc:docMk/>
            <pc:sldMk cId="2154538062" sldId="270"/>
            <ac:picMk id="26" creationId="{732E3FD9-6530-4454-997C-939E0A18C664}"/>
          </ac:picMkLst>
        </pc:picChg>
        <pc:cxnChg chg="add">
          <ac:chgData name="salem zrelli" userId="ca361eb6d6a82f9a" providerId="LiveId" clId="{B926C5D1-E120-4C43-A531-C3CDC9923B11}" dt="2022-06-22T08:59:32.653" v="3004" actId="26606"/>
          <ac:cxnSpMkLst>
            <pc:docMk/>
            <pc:sldMk cId="2154538062" sldId="270"/>
            <ac:cxnSpMk id="16" creationId="{10BAB604-20D4-431F-ADD8-754BB7992A43}"/>
          </ac:cxnSpMkLst>
        </pc:cxnChg>
        <pc:cxnChg chg="add">
          <ac:chgData name="salem zrelli" userId="ca361eb6d6a82f9a" providerId="LiveId" clId="{B926C5D1-E120-4C43-A531-C3CDC9923B11}" dt="2022-06-22T08:59:32.653" v="3004" actId="26606"/>
          <ac:cxnSpMkLst>
            <pc:docMk/>
            <pc:sldMk cId="2154538062" sldId="270"/>
            <ac:cxnSpMk id="28" creationId="{92F7E3DC-DD90-4719-940F-B0C3C8FF4D89}"/>
          </ac:cxnSpMkLst>
        </pc:cxnChg>
      </pc:sldChg>
      <pc:sldChg chg="new del">
        <pc:chgData name="salem zrelli" userId="ca361eb6d6a82f9a" providerId="LiveId" clId="{B926C5D1-E120-4C43-A531-C3CDC9923B11}" dt="2022-06-22T09:11:15.063" v="3259" actId="47"/>
        <pc:sldMkLst>
          <pc:docMk/>
          <pc:sldMk cId="2349804839" sldId="271"/>
        </pc:sldMkLst>
      </pc:sldChg>
      <pc:sldChg chg="addSp delSp modSp add mod">
        <pc:chgData name="salem zrelli" userId="ca361eb6d6a82f9a" providerId="LiveId" clId="{B926C5D1-E120-4C43-A531-C3CDC9923B11}" dt="2022-06-22T09:56:14.724" v="4483" actId="20577"/>
        <pc:sldMkLst>
          <pc:docMk/>
          <pc:sldMk cId="1257390443" sldId="272"/>
        </pc:sldMkLst>
        <pc:spChg chg="mod">
          <ac:chgData name="salem zrelli" userId="ca361eb6d6a82f9a" providerId="LiveId" clId="{B926C5D1-E120-4C43-A531-C3CDC9923B11}" dt="2022-06-22T09:06:06.137" v="3212" actId="14100"/>
          <ac:spMkLst>
            <pc:docMk/>
            <pc:sldMk cId="1257390443" sldId="272"/>
            <ac:spMk id="2" creationId="{E00BE76E-CB70-6E4E-35C3-8EF17C8D0AFD}"/>
          </ac:spMkLst>
        </pc:spChg>
        <pc:spChg chg="add mod">
          <ac:chgData name="salem zrelli" userId="ca361eb6d6a82f9a" providerId="LiveId" clId="{B926C5D1-E120-4C43-A531-C3CDC9923B11}" dt="2022-06-22T09:56:14.724" v="4483" actId="20577"/>
          <ac:spMkLst>
            <pc:docMk/>
            <pc:sldMk cId="1257390443" sldId="272"/>
            <ac:spMk id="3" creationId="{8BF0E3B2-6A79-DCCB-7961-B93CFEAED420}"/>
          </ac:spMkLst>
        </pc:spChg>
        <pc:spChg chg="del">
          <ac:chgData name="salem zrelli" userId="ca361eb6d6a82f9a" providerId="LiveId" clId="{B926C5D1-E120-4C43-A531-C3CDC9923B11}" dt="2022-06-22T09:05:40.782" v="3181" actId="478"/>
          <ac:spMkLst>
            <pc:docMk/>
            <pc:sldMk cId="1257390443" sldId="272"/>
            <ac:spMk id="8" creationId="{606E7849-C598-07E3-5665-A0F3A6DDA0F0}"/>
          </ac:spMkLst>
        </pc:spChg>
        <pc:spChg chg="del mod">
          <ac:chgData name="salem zrelli" userId="ca361eb6d6a82f9a" providerId="LiveId" clId="{B926C5D1-E120-4C43-A531-C3CDC9923B11}" dt="2022-06-22T09:05:45.621" v="3183" actId="478"/>
          <ac:spMkLst>
            <pc:docMk/>
            <pc:sldMk cId="1257390443" sldId="272"/>
            <ac:spMk id="9" creationId="{6423F890-CAB3-A59A-C064-C6B559038EE4}"/>
          </ac:spMkLst>
        </pc:spChg>
        <pc:picChg chg="add mod">
          <ac:chgData name="salem zrelli" userId="ca361eb6d6a82f9a" providerId="LiveId" clId="{B926C5D1-E120-4C43-A531-C3CDC9923B11}" dt="2022-06-22T09:51:44.761" v="4179" actId="1076"/>
          <ac:picMkLst>
            <pc:docMk/>
            <pc:sldMk cId="1257390443" sldId="272"/>
            <ac:picMk id="4" creationId="{CC836A65-7D4C-72FF-816E-F6E1F1D5E902}"/>
          </ac:picMkLst>
        </pc:picChg>
        <pc:picChg chg="del">
          <ac:chgData name="salem zrelli" userId="ca361eb6d6a82f9a" providerId="LiveId" clId="{B926C5D1-E120-4C43-A531-C3CDC9923B11}" dt="2022-06-22T09:05:39.556" v="3180" actId="478"/>
          <ac:picMkLst>
            <pc:docMk/>
            <pc:sldMk cId="1257390443" sldId="272"/>
            <ac:picMk id="5" creationId="{854C5207-36FD-FC75-BFBF-466C35A02AB0}"/>
          </ac:picMkLst>
        </pc:picChg>
        <pc:picChg chg="del">
          <ac:chgData name="salem zrelli" userId="ca361eb6d6a82f9a" providerId="LiveId" clId="{B926C5D1-E120-4C43-A531-C3CDC9923B11}" dt="2022-06-22T09:05:38.419" v="3179" actId="478"/>
          <ac:picMkLst>
            <pc:docMk/>
            <pc:sldMk cId="1257390443" sldId="272"/>
            <ac:picMk id="7" creationId="{7FF054D4-8D7E-0D88-089A-5564E36E7446}"/>
          </ac:picMkLst>
        </pc:picChg>
        <pc:picChg chg="add mod">
          <ac:chgData name="salem zrelli" userId="ca361eb6d6a82f9a" providerId="LiveId" clId="{B926C5D1-E120-4C43-A531-C3CDC9923B11}" dt="2022-06-22T09:09:50.268" v="3237" actId="14100"/>
          <ac:picMkLst>
            <pc:docMk/>
            <pc:sldMk cId="1257390443" sldId="272"/>
            <ac:picMk id="10" creationId="{63660C82-5A1E-A054-1FCA-42996F766725}"/>
          </ac:picMkLst>
        </pc:picChg>
        <pc:picChg chg="add mod">
          <ac:chgData name="salem zrelli" userId="ca361eb6d6a82f9a" providerId="LiveId" clId="{B926C5D1-E120-4C43-A531-C3CDC9923B11}" dt="2022-06-22T09:09:52.582" v="3238" actId="1076"/>
          <ac:picMkLst>
            <pc:docMk/>
            <pc:sldMk cId="1257390443" sldId="272"/>
            <ac:picMk id="13" creationId="{A755908A-4BCE-93F5-DE50-80BB956ED6A0}"/>
          </ac:picMkLst>
        </pc:picChg>
      </pc:sldChg>
      <pc:sldChg chg="addSp delSp modSp add mod ord">
        <pc:chgData name="salem zrelli" userId="ca361eb6d6a82f9a" providerId="LiveId" clId="{B926C5D1-E120-4C43-A531-C3CDC9923B11}" dt="2022-06-22T09:45:24.894" v="3577" actId="1076"/>
        <pc:sldMkLst>
          <pc:docMk/>
          <pc:sldMk cId="3519297471" sldId="273"/>
        </pc:sldMkLst>
        <pc:spChg chg="mod">
          <ac:chgData name="salem zrelli" userId="ca361eb6d6a82f9a" providerId="LiveId" clId="{B926C5D1-E120-4C43-A531-C3CDC9923B11}" dt="2022-06-22T09:39:43.756" v="3332" actId="1076"/>
          <ac:spMkLst>
            <pc:docMk/>
            <pc:sldMk cId="3519297471" sldId="273"/>
            <ac:spMk id="2" creationId="{E00BE76E-CB70-6E4E-35C3-8EF17C8D0AFD}"/>
          </ac:spMkLst>
        </pc:spChg>
        <pc:spChg chg="del">
          <ac:chgData name="salem zrelli" userId="ca361eb6d6a82f9a" providerId="LiveId" clId="{B926C5D1-E120-4C43-A531-C3CDC9923B11}" dt="2022-06-22T09:10:49.885" v="3244" actId="478"/>
          <ac:spMkLst>
            <pc:docMk/>
            <pc:sldMk cId="3519297471" sldId="273"/>
            <ac:spMk id="8" creationId="{606E7849-C598-07E3-5665-A0F3A6DDA0F0}"/>
          </ac:spMkLst>
        </pc:spChg>
        <pc:spChg chg="del">
          <ac:chgData name="salem zrelli" userId="ca361eb6d6a82f9a" providerId="LiveId" clId="{B926C5D1-E120-4C43-A531-C3CDC9923B11}" dt="2022-06-22T09:10:49.885" v="3244" actId="478"/>
          <ac:spMkLst>
            <pc:docMk/>
            <pc:sldMk cId="3519297471" sldId="273"/>
            <ac:spMk id="9" creationId="{6423F890-CAB3-A59A-C064-C6B559038EE4}"/>
          </ac:spMkLst>
        </pc:spChg>
        <pc:spChg chg="add del">
          <ac:chgData name="salem zrelli" userId="ca361eb6d6a82f9a" providerId="LiveId" clId="{B926C5D1-E120-4C43-A531-C3CDC9923B11}" dt="2022-06-22T09:36:57.668" v="3306" actId="26606"/>
          <ac:spMkLst>
            <pc:docMk/>
            <pc:sldMk cId="3519297471" sldId="273"/>
            <ac:spMk id="14" creationId="{86F828BE-4D4E-43F9-AC35-0209B5190C05}"/>
          </ac:spMkLst>
        </pc:spChg>
        <pc:spChg chg="add del">
          <ac:chgData name="salem zrelli" userId="ca361eb6d6a82f9a" providerId="LiveId" clId="{B926C5D1-E120-4C43-A531-C3CDC9923B11}" dt="2022-06-22T09:36:57.668" v="3306" actId="26606"/>
          <ac:spMkLst>
            <pc:docMk/>
            <pc:sldMk cId="3519297471" sldId="273"/>
            <ac:spMk id="20" creationId="{CED21F42-BCA5-4F32-9FC2-65B6667FBBBC}"/>
          </ac:spMkLst>
        </pc:spChg>
        <pc:spChg chg="add del">
          <ac:chgData name="salem zrelli" userId="ca361eb6d6a82f9a" providerId="LiveId" clId="{B926C5D1-E120-4C43-A531-C3CDC9923B11}" dt="2022-06-22T09:36:57.668" v="3306" actId="26606"/>
          <ac:spMkLst>
            <pc:docMk/>
            <pc:sldMk cId="3519297471" sldId="273"/>
            <ac:spMk id="22" creationId="{98D5A76E-C240-4528-8F2D-E93F24F46011}"/>
          </ac:spMkLst>
        </pc:spChg>
        <pc:spChg chg="add del">
          <ac:chgData name="salem zrelli" userId="ca361eb6d6a82f9a" providerId="LiveId" clId="{B926C5D1-E120-4C43-A531-C3CDC9923B11}" dt="2022-06-22T09:36:50.439" v="3303" actId="26606"/>
          <ac:spMkLst>
            <pc:docMk/>
            <pc:sldMk cId="3519297471" sldId="273"/>
            <ac:spMk id="35" creationId="{FA94FCAD-3B63-47CA-BA7E-CFC913279D9D}"/>
          </ac:spMkLst>
        </pc:spChg>
        <pc:spChg chg="add del">
          <ac:chgData name="salem zrelli" userId="ca361eb6d6a82f9a" providerId="LiveId" clId="{B926C5D1-E120-4C43-A531-C3CDC9923B11}" dt="2022-06-22T09:36:50.439" v="3303" actId="26606"/>
          <ac:spMkLst>
            <pc:docMk/>
            <pc:sldMk cId="3519297471" sldId="273"/>
            <ac:spMk id="41" creationId="{C8B5D64C-A670-4C95-82E6-5EDF1F91E68A}"/>
          </ac:spMkLst>
        </pc:spChg>
        <pc:spChg chg="add del">
          <ac:chgData name="salem zrelli" userId="ca361eb6d6a82f9a" providerId="LiveId" clId="{B926C5D1-E120-4C43-A531-C3CDC9923B11}" dt="2022-06-22T09:36:50.439" v="3303" actId="26606"/>
          <ac:spMkLst>
            <pc:docMk/>
            <pc:sldMk cId="3519297471" sldId="273"/>
            <ac:spMk id="43" creationId="{D9A58B20-DBF7-4788-9720-72E6243A21A1}"/>
          </ac:spMkLst>
        </pc:spChg>
        <pc:spChg chg="add del">
          <ac:chgData name="salem zrelli" userId="ca361eb6d6a82f9a" providerId="LiveId" clId="{B926C5D1-E120-4C43-A531-C3CDC9923B11}" dt="2022-06-22T09:36:57.604" v="3305" actId="26606"/>
          <ac:spMkLst>
            <pc:docMk/>
            <pc:sldMk cId="3519297471" sldId="273"/>
            <ac:spMk id="52" creationId="{FA94FCAD-3B63-47CA-BA7E-CFC913279D9D}"/>
          </ac:spMkLst>
        </pc:spChg>
        <pc:spChg chg="add del">
          <ac:chgData name="salem zrelli" userId="ca361eb6d6a82f9a" providerId="LiveId" clId="{B926C5D1-E120-4C43-A531-C3CDC9923B11}" dt="2022-06-22T09:36:57.604" v="3305" actId="26606"/>
          <ac:spMkLst>
            <pc:docMk/>
            <pc:sldMk cId="3519297471" sldId="273"/>
            <ac:spMk id="55" creationId="{91706E21-57B4-449F-9AF0-DCB9626C58C8}"/>
          </ac:spMkLst>
        </pc:spChg>
        <pc:spChg chg="add del">
          <ac:chgData name="salem zrelli" userId="ca361eb6d6a82f9a" providerId="LiveId" clId="{B926C5D1-E120-4C43-A531-C3CDC9923B11}" dt="2022-06-22T09:36:57.604" v="3305" actId="26606"/>
          <ac:spMkLst>
            <pc:docMk/>
            <pc:sldMk cId="3519297471" sldId="273"/>
            <ac:spMk id="56" creationId="{E90A39B8-0842-49A0-8442-C3E12275EDD1}"/>
          </ac:spMkLst>
        </pc:spChg>
        <pc:spChg chg="add del">
          <ac:chgData name="salem zrelli" userId="ca361eb6d6a82f9a" providerId="LiveId" clId="{B926C5D1-E120-4C43-A531-C3CDC9923B11}" dt="2022-06-22T09:37:42.140" v="3307" actId="26606"/>
          <ac:spMkLst>
            <pc:docMk/>
            <pc:sldMk cId="3519297471" sldId="273"/>
            <ac:spMk id="61" creationId="{FA94FCAD-3B63-47CA-BA7E-CFC913279D9D}"/>
          </ac:spMkLst>
        </pc:spChg>
        <pc:spChg chg="add del">
          <ac:chgData name="salem zrelli" userId="ca361eb6d6a82f9a" providerId="LiveId" clId="{B926C5D1-E120-4C43-A531-C3CDC9923B11}" dt="2022-06-22T09:37:42.140" v="3307" actId="26606"/>
          <ac:spMkLst>
            <pc:docMk/>
            <pc:sldMk cId="3519297471" sldId="273"/>
            <ac:spMk id="64" creationId="{1B82401E-D559-4479-BCDF-B1A5D3C668D8}"/>
          </ac:spMkLst>
        </pc:spChg>
        <pc:spChg chg="add del">
          <ac:chgData name="salem zrelli" userId="ca361eb6d6a82f9a" providerId="LiveId" clId="{B926C5D1-E120-4C43-A531-C3CDC9923B11}" dt="2022-06-22T09:37:42.140" v="3307" actId="26606"/>
          <ac:spMkLst>
            <pc:docMk/>
            <pc:sldMk cId="3519297471" sldId="273"/>
            <ac:spMk id="65" creationId="{AB959065-C4FF-40B5-B6AD-28BE5826EC11}"/>
          </ac:spMkLst>
        </pc:spChg>
        <pc:spChg chg="add del">
          <ac:chgData name="salem zrelli" userId="ca361eb6d6a82f9a" providerId="LiveId" clId="{B926C5D1-E120-4C43-A531-C3CDC9923B11}" dt="2022-06-22T09:37:42.140" v="3307" actId="26606"/>
          <ac:spMkLst>
            <pc:docMk/>
            <pc:sldMk cId="3519297471" sldId="273"/>
            <ac:spMk id="69" creationId="{B88F3FC4-B509-4C3D-BA4F-E19EC6C54A4D}"/>
          </ac:spMkLst>
        </pc:spChg>
        <pc:spChg chg="add del">
          <ac:chgData name="salem zrelli" userId="ca361eb6d6a82f9a" providerId="LiveId" clId="{B926C5D1-E120-4C43-A531-C3CDC9923B11}" dt="2022-06-22T09:39:34.476" v="3329" actId="26606"/>
          <ac:spMkLst>
            <pc:docMk/>
            <pc:sldMk cId="3519297471" sldId="273"/>
            <ac:spMk id="78" creationId="{FA94FCAD-3B63-47CA-BA7E-CFC913279D9D}"/>
          </ac:spMkLst>
        </pc:spChg>
        <pc:spChg chg="add del">
          <ac:chgData name="salem zrelli" userId="ca361eb6d6a82f9a" providerId="LiveId" clId="{B926C5D1-E120-4C43-A531-C3CDC9923B11}" dt="2022-06-22T09:39:34.476" v="3329" actId="26606"/>
          <ac:spMkLst>
            <pc:docMk/>
            <pc:sldMk cId="3519297471" sldId="273"/>
            <ac:spMk id="84" creationId="{2D8A9069-A21C-476A-AE7F-3A344652F206}"/>
          </ac:spMkLst>
        </pc:spChg>
        <pc:spChg chg="add del">
          <ac:chgData name="salem zrelli" userId="ca361eb6d6a82f9a" providerId="LiveId" clId="{B926C5D1-E120-4C43-A531-C3CDC9923B11}" dt="2022-06-22T09:39:34.476" v="3329" actId="26606"/>
          <ac:spMkLst>
            <pc:docMk/>
            <pc:sldMk cId="3519297471" sldId="273"/>
            <ac:spMk id="86" creationId="{BDE47517-FD96-4654-B110-EF68FF53F9FF}"/>
          </ac:spMkLst>
        </pc:spChg>
        <pc:spChg chg="add">
          <ac:chgData name="salem zrelli" userId="ca361eb6d6a82f9a" providerId="LiveId" clId="{B926C5D1-E120-4C43-A531-C3CDC9923B11}" dt="2022-06-22T09:39:34.476" v="3329" actId="26606"/>
          <ac:spMkLst>
            <pc:docMk/>
            <pc:sldMk cId="3519297471" sldId="273"/>
            <ac:spMk id="99" creationId="{FA94FCAD-3B63-47CA-BA7E-CFC913279D9D}"/>
          </ac:spMkLst>
        </pc:spChg>
        <pc:spChg chg="add">
          <ac:chgData name="salem zrelli" userId="ca361eb6d6a82f9a" providerId="LiveId" clId="{B926C5D1-E120-4C43-A531-C3CDC9923B11}" dt="2022-06-22T09:39:34.476" v="3329" actId="26606"/>
          <ac:spMkLst>
            <pc:docMk/>
            <pc:sldMk cId="3519297471" sldId="273"/>
            <ac:spMk id="105" creationId="{C8B5D64C-A670-4C95-82E6-5EDF1F91E68A}"/>
          </ac:spMkLst>
        </pc:spChg>
        <pc:spChg chg="add">
          <ac:chgData name="salem zrelli" userId="ca361eb6d6a82f9a" providerId="LiveId" clId="{B926C5D1-E120-4C43-A531-C3CDC9923B11}" dt="2022-06-22T09:39:34.476" v="3329" actId="26606"/>
          <ac:spMkLst>
            <pc:docMk/>
            <pc:sldMk cId="3519297471" sldId="273"/>
            <ac:spMk id="107" creationId="{D9A58B20-DBF7-4788-9720-72E6243A21A1}"/>
          </ac:spMkLst>
        </pc:spChg>
        <pc:grpChg chg="add del">
          <ac:chgData name="salem zrelli" userId="ca361eb6d6a82f9a" providerId="LiveId" clId="{B926C5D1-E120-4C43-A531-C3CDC9923B11}" dt="2022-06-22T09:37:42.140" v="3307" actId="26606"/>
          <ac:grpSpMkLst>
            <pc:docMk/>
            <pc:sldMk cId="3519297471" sldId="273"/>
            <ac:grpSpMk id="66" creationId="{4FE596D4-248E-45A7-A0B8-8494B68CA9A0}"/>
          </ac:grpSpMkLst>
        </pc:grpChg>
        <pc:picChg chg="add mod ord">
          <ac:chgData name="salem zrelli" userId="ca361eb6d6a82f9a" providerId="LiveId" clId="{B926C5D1-E120-4C43-A531-C3CDC9923B11}" dt="2022-06-22T09:39:57.895" v="3338" actId="1076"/>
          <ac:picMkLst>
            <pc:docMk/>
            <pc:sldMk cId="3519297471" sldId="273"/>
            <ac:picMk id="4" creationId="{5D040468-7E5A-B256-01A6-96E93824210C}"/>
          </ac:picMkLst>
        </pc:picChg>
        <pc:picChg chg="del">
          <ac:chgData name="salem zrelli" userId="ca361eb6d6a82f9a" providerId="LiveId" clId="{B926C5D1-E120-4C43-A531-C3CDC9923B11}" dt="2022-06-22T09:10:47.212" v="3243" actId="478"/>
          <ac:picMkLst>
            <pc:docMk/>
            <pc:sldMk cId="3519297471" sldId="273"/>
            <ac:picMk id="5" creationId="{854C5207-36FD-FC75-BFBF-466C35A02AB0}"/>
          </ac:picMkLst>
        </pc:picChg>
        <pc:picChg chg="add mod ord">
          <ac:chgData name="salem zrelli" userId="ca361eb6d6a82f9a" providerId="LiveId" clId="{B926C5D1-E120-4C43-A531-C3CDC9923B11}" dt="2022-06-22T09:40:01.638" v="3341" actId="1076"/>
          <ac:picMkLst>
            <pc:docMk/>
            <pc:sldMk cId="3519297471" sldId="273"/>
            <ac:picMk id="5" creationId="{EC92595F-AA40-EF84-BD4E-F431A06E7383}"/>
          </ac:picMkLst>
        </pc:picChg>
        <pc:picChg chg="del">
          <ac:chgData name="salem zrelli" userId="ca361eb6d6a82f9a" providerId="LiveId" clId="{B926C5D1-E120-4C43-A531-C3CDC9923B11}" dt="2022-06-22T09:10:46.201" v="3242" actId="478"/>
          <ac:picMkLst>
            <pc:docMk/>
            <pc:sldMk cId="3519297471" sldId="273"/>
            <ac:picMk id="7" creationId="{7FF054D4-8D7E-0D88-089A-5564E36E7446}"/>
          </ac:picMkLst>
        </pc:picChg>
        <pc:picChg chg="add mod ord">
          <ac:chgData name="salem zrelli" userId="ca361eb6d6a82f9a" providerId="LiveId" clId="{B926C5D1-E120-4C43-A531-C3CDC9923B11}" dt="2022-06-22T09:45:24.894" v="3577" actId="1076"/>
          <ac:picMkLst>
            <pc:docMk/>
            <pc:sldMk cId="3519297471" sldId="273"/>
            <ac:picMk id="7" creationId="{EAD19BE4-CDF7-7266-E015-67DC9039B905}"/>
          </ac:picMkLst>
        </pc:picChg>
        <pc:picChg chg="add del">
          <ac:chgData name="salem zrelli" userId="ca361eb6d6a82f9a" providerId="LiveId" clId="{B926C5D1-E120-4C43-A531-C3CDC9923B11}" dt="2022-06-22T09:36:57.668" v="3306" actId="26606"/>
          <ac:picMkLst>
            <pc:docMk/>
            <pc:sldMk cId="3519297471" sldId="273"/>
            <ac:picMk id="12" creationId="{E8690AC4-C9C4-4944-A98C-B1D32992D60B}"/>
          </ac:picMkLst>
        </pc:picChg>
        <pc:picChg chg="add del">
          <ac:chgData name="salem zrelli" userId="ca361eb6d6a82f9a" providerId="LiveId" clId="{B926C5D1-E120-4C43-A531-C3CDC9923B11}" dt="2022-06-22T09:36:57.668" v="3306" actId="26606"/>
          <ac:picMkLst>
            <pc:docMk/>
            <pc:sldMk cId="3519297471" sldId="273"/>
            <ac:picMk id="18" creationId="{C821979E-9A93-4880-80B5-D60B75C19185}"/>
          </ac:picMkLst>
        </pc:picChg>
        <pc:picChg chg="add del">
          <ac:chgData name="salem zrelli" userId="ca361eb6d6a82f9a" providerId="LiveId" clId="{B926C5D1-E120-4C43-A531-C3CDC9923B11}" dt="2022-06-22T09:36:57.668" v="3306" actId="26606"/>
          <ac:picMkLst>
            <pc:docMk/>
            <pc:sldMk cId="3519297471" sldId="273"/>
            <ac:picMk id="24" creationId="{34054337-A666-4FC2-9935-2535C652CDA1}"/>
          </ac:picMkLst>
        </pc:picChg>
        <pc:picChg chg="add del">
          <ac:chgData name="salem zrelli" userId="ca361eb6d6a82f9a" providerId="LiveId" clId="{B926C5D1-E120-4C43-A531-C3CDC9923B11}" dt="2022-06-22T09:36:57.668" v="3306" actId="26606"/>
          <ac:picMkLst>
            <pc:docMk/>
            <pc:sldMk cId="3519297471" sldId="273"/>
            <ac:picMk id="26" creationId="{732E3FD9-6530-4454-997C-939E0A18C664}"/>
          </ac:picMkLst>
        </pc:picChg>
        <pc:picChg chg="add del">
          <ac:chgData name="salem zrelli" userId="ca361eb6d6a82f9a" providerId="LiveId" clId="{B926C5D1-E120-4C43-A531-C3CDC9923B11}" dt="2022-06-22T09:36:50.439" v="3303" actId="26606"/>
          <ac:picMkLst>
            <pc:docMk/>
            <pc:sldMk cId="3519297471" sldId="273"/>
            <ac:picMk id="33" creationId="{B22EA398-4374-4CF8-8C8E-B9D0809688A2}"/>
          </ac:picMkLst>
        </pc:picChg>
        <pc:picChg chg="add del">
          <ac:chgData name="salem zrelli" userId="ca361eb6d6a82f9a" providerId="LiveId" clId="{B926C5D1-E120-4C43-A531-C3CDC9923B11}" dt="2022-06-22T09:36:50.439" v="3303" actId="26606"/>
          <ac:picMkLst>
            <pc:docMk/>
            <pc:sldMk cId="3519297471" sldId="273"/>
            <ac:picMk id="39" creationId="{2ECB0E24-4227-4584-B815-0193BB1CC716}"/>
          </ac:picMkLst>
        </pc:picChg>
        <pc:picChg chg="add del">
          <ac:chgData name="salem zrelli" userId="ca361eb6d6a82f9a" providerId="LiveId" clId="{B926C5D1-E120-4C43-A531-C3CDC9923B11}" dt="2022-06-22T09:36:50.439" v="3303" actId="26606"/>
          <ac:picMkLst>
            <pc:docMk/>
            <pc:sldMk cId="3519297471" sldId="273"/>
            <ac:picMk id="45" creationId="{63078A09-03F0-4A31-8BFA-9DE38601E2EE}"/>
          </ac:picMkLst>
        </pc:picChg>
        <pc:picChg chg="add del">
          <ac:chgData name="salem zrelli" userId="ca361eb6d6a82f9a" providerId="LiveId" clId="{B926C5D1-E120-4C43-A531-C3CDC9923B11}" dt="2022-06-22T09:36:50.439" v="3303" actId="26606"/>
          <ac:picMkLst>
            <pc:docMk/>
            <pc:sldMk cId="3519297471" sldId="273"/>
            <ac:picMk id="47" creationId="{725F5F0B-2A6C-412A-AE8E-3339C94131D2}"/>
          </ac:picMkLst>
        </pc:picChg>
        <pc:picChg chg="add del">
          <ac:chgData name="salem zrelli" userId="ca361eb6d6a82f9a" providerId="LiveId" clId="{B926C5D1-E120-4C43-A531-C3CDC9923B11}" dt="2022-06-22T09:36:57.604" v="3305" actId="26606"/>
          <ac:picMkLst>
            <pc:docMk/>
            <pc:sldMk cId="3519297471" sldId="273"/>
            <ac:picMk id="51" creationId="{B22EA398-4374-4CF8-8C8E-B9D0809688A2}"/>
          </ac:picMkLst>
        </pc:picChg>
        <pc:picChg chg="add del">
          <ac:chgData name="salem zrelli" userId="ca361eb6d6a82f9a" providerId="LiveId" clId="{B926C5D1-E120-4C43-A531-C3CDC9923B11}" dt="2022-06-22T09:36:57.604" v="3305" actId="26606"/>
          <ac:picMkLst>
            <pc:docMk/>
            <pc:sldMk cId="3519297471" sldId="273"/>
            <ac:picMk id="54" creationId="{2ECB0E24-4227-4584-B815-0193BB1CC716}"/>
          </ac:picMkLst>
        </pc:picChg>
        <pc:picChg chg="add del">
          <ac:chgData name="salem zrelli" userId="ca361eb6d6a82f9a" providerId="LiveId" clId="{B926C5D1-E120-4C43-A531-C3CDC9923B11}" dt="2022-06-22T09:36:57.604" v="3305" actId="26606"/>
          <ac:picMkLst>
            <pc:docMk/>
            <pc:sldMk cId="3519297471" sldId="273"/>
            <ac:picMk id="57" creationId="{7C77E6BF-0086-479C-BAA2-ECC7F60F5946}"/>
          </ac:picMkLst>
        </pc:picChg>
        <pc:picChg chg="add del">
          <ac:chgData name="salem zrelli" userId="ca361eb6d6a82f9a" providerId="LiveId" clId="{B926C5D1-E120-4C43-A531-C3CDC9923B11}" dt="2022-06-22T09:37:42.140" v="3307" actId="26606"/>
          <ac:picMkLst>
            <pc:docMk/>
            <pc:sldMk cId="3519297471" sldId="273"/>
            <ac:picMk id="60" creationId="{B22EA398-4374-4CF8-8C8E-B9D0809688A2}"/>
          </ac:picMkLst>
        </pc:picChg>
        <pc:picChg chg="add del">
          <ac:chgData name="salem zrelli" userId="ca361eb6d6a82f9a" providerId="LiveId" clId="{B926C5D1-E120-4C43-A531-C3CDC9923B11}" dt="2022-06-22T09:37:42.140" v="3307" actId="26606"/>
          <ac:picMkLst>
            <pc:docMk/>
            <pc:sldMk cId="3519297471" sldId="273"/>
            <ac:picMk id="63" creationId="{2ECB0E24-4227-4584-B815-0193BB1CC716}"/>
          </ac:picMkLst>
        </pc:picChg>
        <pc:picChg chg="add del">
          <ac:chgData name="salem zrelli" userId="ca361eb6d6a82f9a" providerId="LiveId" clId="{B926C5D1-E120-4C43-A531-C3CDC9923B11}" dt="2022-06-22T09:37:42.140" v="3307" actId="26606"/>
          <ac:picMkLst>
            <pc:docMk/>
            <pc:sldMk cId="3519297471" sldId="273"/>
            <ac:picMk id="68" creationId="{69336F39-8503-4181-94D9-E8E3303C65D8}"/>
          </ac:picMkLst>
        </pc:picChg>
        <pc:picChg chg="add del">
          <ac:chgData name="salem zrelli" userId="ca361eb6d6a82f9a" providerId="LiveId" clId="{B926C5D1-E120-4C43-A531-C3CDC9923B11}" dt="2022-06-22T09:37:42.140" v="3307" actId="26606"/>
          <ac:picMkLst>
            <pc:docMk/>
            <pc:sldMk cId="3519297471" sldId="273"/>
            <ac:picMk id="70" creationId="{1A9BA60F-DECA-49D0-BB53-4AD41AF6A662}"/>
          </ac:picMkLst>
        </pc:picChg>
        <pc:picChg chg="add del">
          <ac:chgData name="salem zrelli" userId="ca361eb6d6a82f9a" providerId="LiveId" clId="{B926C5D1-E120-4C43-A531-C3CDC9923B11}" dt="2022-06-22T09:39:34.476" v="3329" actId="26606"/>
          <ac:picMkLst>
            <pc:docMk/>
            <pc:sldMk cId="3519297471" sldId="273"/>
            <ac:picMk id="76" creationId="{B22EA398-4374-4CF8-8C8E-B9D0809688A2}"/>
          </ac:picMkLst>
        </pc:picChg>
        <pc:picChg chg="add del">
          <ac:chgData name="salem zrelli" userId="ca361eb6d6a82f9a" providerId="LiveId" clId="{B926C5D1-E120-4C43-A531-C3CDC9923B11}" dt="2022-06-22T09:39:34.476" v="3329" actId="26606"/>
          <ac:picMkLst>
            <pc:docMk/>
            <pc:sldMk cId="3519297471" sldId="273"/>
            <ac:picMk id="82" creationId="{2ECB0E24-4227-4584-B815-0193BB1CC716}"/>
          </ac:picMkLst>
        </pc:picChg>
        <pc:picChg chg="add del">
          <ac:chgData name="salem zrelli" userId="ca361eb6d6a82f9a" providerId="LiveId" clId="{B926C5D1-E120-4C43-A531-C3CDC9923B11}" dt="2022-06-22T09:39:34.476" v="3329" actId="26606"/>
          <ac:picMkLst>
            <pc:docMk/>
            <pc:sldMk cId="3519297471" sldId="273"/>
            <ac:picMk id="88" creationId="{9179BFAC-0A13-4B67-98FD-9B37CD54AD08}"/>
          </ac:picMkLst>
        </pc:picChg>
        <pc:picChg chg="add del">
          <ac:chgData name="salem zrelli" userId="ca361eb6d6a82f9a" providerId="LiveId" clId="{B926C5D1-E120-4C43-A531-C3CDC9923B11}" dt="2022-06-22T09:39:34.476" v="3329" actId="26606"/>
          <ac:picMkLst>
            <pc:docMk/>
            <pc:sldMk cId="3519297471" sldId="273"/>
            <ac:picMk id="90" creationId="{75939C58-6095-4B41-8E0C-A48CF70B796B}"/>
          </ac:picMkLst>
        </pc:picChg>
        <pc:picChg chg="add">
          <ac:chgData name="salem zrelli" userId="ca361eb6d6a82f9a" providerId="LiveId" clId="{B926C5D1-E120-4C43-A531-C3CDC9923B11}" dt="2022-06-22T09:39:34.476" v="3329" actId="26606"/>
          <ac:picMkLst>
            <pc:docMk/>
            <pc:sldMk cId="3519297471" sldId="273"/>
            <ac:picMk id="97" creationId="{B22EA398-4374-4CF8-8C8E-B9D0809688A2}"/>
          </ac:picMkLst>
        </pc:picChg>
        <pc:picChg chg="add">
          <ac:chgData name="salem zrelli" userId="ca361eb6d6a82f9a" providerId="LiveId" clId="{B926C5D1-E120-4C43-A531-C3CDC9923B11}" dt="2022-06-22T09:39:34.476" v="3329" actId="26606"/>
          <ac:picMkLst>
            <pc:docMk/>
            <pc:sldMk cId="3519297471" sldId="273"/>
            <ac:picMk id="103" creationId="{2ECB0E24-4227-4584-B815-0193BB1CC716}"/>
          </ac:picMkLst>
        </pc:picChg>
        <pc:picChg chg="add">
          <ac:chgData name="salem zrelli" userId="ca361eb6d6a82f9a" providerId="LiveId" clId="{B926C5D1-E120-4C43-A531-C3CDC9923B11}" dt="2022-06-22T09:39:34.476" v="3329" actId="26606"/>
          <ac:picMkLst>
            <pc:docMk/>
            <pc:sldMk cId="3519297471" sldId="273"/>
            <ac:picMk id="109" creationId="{63078A09-03F0-4A31-8BFA-9DE38601E2EE}"/>
          </ac:picMkLst>
        </pc:picChg>
        <pc:picChg chg="add">
          <ac:chgData name="salem zrelli" userId="ca361eb6d6a82f9a" providerId="LiveId" clId="{B926C5D1-E120-4C43-A531-C3CDC9923B11}" dt="2022-06-22T09:39:34.476" v="3329" actId="26606"/>
          <ac:picMkLst>
            <pc:docMk/>
            <pc:sldMk cId="3519297471" sldId="273"/>
            <ac:picMk id="111" creationId="{725F5F0B-2A6C-412A-AE8E-3339C94131D2}"/>
          </ac:picMkLst>
        </pc:picChg>
        <pc:cxnChg chg="add del">
          <ac:chgData name="salem zrelli" userId="ca361eb6d6a82f9a" providerId="LiveId" clId="{B926C5D1-E120-4C43-A531-C3CDC9923B11}" dt="2022-06-22T09:36:57.668" v="3306" actId="26606"/>
          <ac:cxnSpMkLst>
            <pc:docMk/>
            <pc:sldMk cId="3519297471" sldId="273"/>
            <ac:cxnSpMk id="16" creationId="{10BAB604-20D4-431F-ADD8-754BB7992A43}"/>
          </ac:cxnSpMkLst>
        </pc:cxnChg>
        <pc:cxnChg chg="add del">
          <ac:chgData name="salem zrelli" userId="ca361eb6d6a82f9a" providerId="LiveId" clId="{B926C5D1-E120-4C43-A531-C3CDC9923B11}" dt="2022-06-22T09:36:57.668" v="3306" actId="26606"/>
          <ac:cxnSpMkLst>
            <pc:docMk/>
            <pc:sldMk cId="3519297471" sldId="273"/>
            <ac:cxnSpMk id="28" creationId="{92F7E3DC-DD90-4719-940F-B0C3C8FF4D89}"/>
          </ac:cxnSpMkLst>
        </pc:cxnChg>
        <pc:cxnChg chg="add del">
          <ac:chgData name="salem zrelli" userId="ca361eb6d6a82f9a" providerId="LiveId" clId="{B926C5D1-E120-4C43-A531-C3CDC9923B11}" dt="2022-06-22T09:36:50.439" v="3303" actId="26606"/>
          <ac:cxnSpMkLst>
            <pc:docMk/>
            <pc:sldMk cId="3519297471" sldId="273"/>
            <ac:cxnSpMk id="37" creationId="{4D9F0A52-8CBD-446F-8787-23B80892C7A4}"/>
          </ac:cxnSpMkLst>
        </pc:cxnChg>
        <pc:cxnChg chg="add del">
          <ac:chgData name="salem zrelli" userId="ca361eb6d6a82f9a" providerId="LiveId" clId="{B926C5D1-E120-4C43-A531-C3CDC9923B11}" dt="2022-06-22T09:36:50.439" v="3303" actId="26606"/>
          <ac:cxnSpMkLst>
            <pc:docMk/>
            <pc:sldMk cId="3519297471" sldId="273"/>
            <ac:cxnSpMk id="49" creationId="{90DC4216-C6D1-4D98-B018-0040C33D0A1E}"/>
          </ac:cxnSpMkLst>
        </pc:cxnChg>
        <pc:cxnChg chg="add del">
          <ac:chgData name="salem zrelli" userId="ca361eb6d6a82f9a" providerId="LiveId" clId="{B926C5D1-E120-4C43-A531-C3CDC9923B11}" dt="2022-06-22T09:36:57.604" v="3305" actId="26606"/>
          <ac:cxnSpMkLst>
            <pc:docMk/>
            <pc:sldMk cId="3519297471" sldId="273"/>
            <ac:cxnSpMk id="53" creationId="{4D9F0A52-8CBD-446F-8787-23B80892C7A4}"/>
          </ac:cxnSpMkLst>
        </pc:cxnChg>
        <pc:cxnChg chg="add del">
          <ac:chgData name="salem zrelli" userId="ca361eb6d6a82f9a" providerId="LiveId" clId="{B926C5D1-E120-4C43-A531-C3CDC9923B11}" dt="2022-06-22T09:36:57.604" v="3305" actId="26606"/>
          <ac:cxnSpMkLst>
            <pc:docMk/>
            <pc:sldMk cId="3519297471" sldId="273"/>
            <ac:cxnSpMk id="58" creationId="{4E8F78B4-34AE-4B2A-A86F-45805BB755F1}"/>
          </ac:cxnSpMkLst>
        </pc:cxnChg>
        <pc:cxnChg chg="add del">
          <ac:chgData name="salem zrelli" userId="ca361eb6d6a82f9a" providerId="LiveId" clId="{B926C5D1-E120-4C43-A531-C3CDC9923B11}" dt="2022-06-22T09:37:42.140" v="3307" actId="26606"/>
          <ac:cxnSpMkLst>
            <pc:docMk/>
            <pc:sldMk cId="3519297471" sldId="273"/>
            <ac:cxnSpMk id="62" creationId="{4D9F0A52-8CBD-446F-8787-23B80892C7A4}"/>
          </ac:cxnSpMkLst>
        </pc:cxnChg>
        <pc:cxnChg chg="add del">
          <ac:chgData name="salem zrelli" userId="ca361eb6d6a82f9a" providerId="LiveId" clId="{B926C5D1-E120-4C43-A531-C3CDC9923B11}" dt="2022-06-22T09:37:42.140" v="3307" actId="26606"/>
          <ac:cxnSpMkLst>
            <pc:docMk/>
            <pc:sldMk cId="3519297471" sldId="273"/>
            <ac:cxnSpMk id="71" creationId="{9E5016E4-7408-42AA-BD9A-03A7022846C2}"/>
          </ac:cxnSpMkLst>
        </pc:cxnChg>
        <pc:cxnChg chg="add del">
          <ac:chgData name="salem zrelli" userId="ca361eb6d6a82f9a" providerId="LiveId" clId="{B926C5D1-E120-4C43-A531-C3CDC9923B11}" dt="2022-06-22T09:39:34.476" v="3329" actId="26606"/>
          <ac:cxnSpMkLst>
            <pc:docMk/>
            <pc:sldMk cId="3519297471" sldId="273"/>
            <ac:cxnSpMk id="80" creationId="{4D9F0A52-8CBD-446F-8787-23B80892C7A4}"/>
          </ac:cxnSpMkLst>
        </pc:cxnChg>
        <pc:cxnChg chg="add del">
          <ac:chgData name="salem zrelli" userId="ca361eb6d6a82f9a" providerId="LiveId" clId="{B926C5D1-E120-4C43-A531-C3CDC9923B11}" dt="2022-06-22T09:39:34.476" v="3329" actId="26606"/>
          <ac:cxnSpMkLst>
            <pc:docMk/>
            <pc:sldMk cId="3519297471" sldId="273"/>
            <ac:cxnSpMk id="92" creationId="{1E85C105-7C7A-4FD2-B682-7EDCE446CE11}"/>
          </ac:cxnSpMkLst>
        </pc:cxnChg>
        <pc:cxnChg chg="add">
          <ac:chgData name="salem zrelli" userId="ca361eb6d6a82f9a" providerId="LiveId" clId="{B926C5D1-E120-4C43-A531-C3CDC9923B11}" dt="2022-06-22T09:39:34.476" v="3329" actId="26606"/>
          <ac:cxnSpMkLst>
            <pc:docMk/>
            <pc:sldMk cId="3519297471" sldId="273"/>
            <ac:cxnSpMk id="101" creationId="{4D9F0A52-8CBD-446F-8787-23B80892C7A4}"/>
          </ac:cxnSpMkLst>
        </pc:cxnChg>
        <pc:cxnChg chg="add">
          <ac:chgData name="salem zrelli" userId="ca361eb6d6a82f9a" providerId="LiveId" clId="{B926C5D1-E120-4C43-A531-C3CDC9923B11}" dt="2022-06-22T09:39:34.476" v="3329" actId="26606"/>
          <ac:cxnSpMkLst>
            <pc:docMk/>
            <pc:sldMk cId="3519297471" sldId="273"/>
            <ac:cxnSpMk id="113" creationId="{90DC4216-C6D1-4D98-B018-0040C33D0A1E}"/>
          </ac:cxnSpMkLst>
        </pc:cxnChg>
      </pc:sldChg>
      <pc:sldChg chg="addSp modSp add mod">
        <pc:chgData name="salem zrelli" userId="ca361eb6d6a82f9a" providerId="LiveId" clId="{B926C5D1-E120-4C43-A531-C3CDC9923B11}" dt="2022-06-22T09:44:50.185" v="3575" actId="1076"/>
        <pc:sldMkLst>
          <pc:docMk/>
          <pc:sldMk cId="1243332348" sldId="274"/>
        </pc:sldMkLst>
        <pc:spChg chg="mod">
          <ac:chgData name="salem zrelli" userId="ca361eb6d6a82f9a" providerId="LiveId" clId="{B926C5D1-E120-4C43-A531-C3CDC9923B11}" dt="2022-06-22T09:11:36.036" v="3292" actId="27636"/>
          <ac:spMkLst>
            <pc:docMk/>
            <pc:sldMk cId="1243332348" sldId="274"/>
            <ac:spMk id="2" creationId="{E00BE76E-CB70-6E4E-35C3-8EF17C8D0AFD}"/>
          </ac:spMkLst>
        </pc:spChg>
        <pc:spChg chg="add mod">
          <ac:chgData name="salem zrelli" userId="ca361eb6d6a82f9a" providerId="LiveId" clId="{B926C5D1-E120-4C43-A531-C3CDC9923B11}" dt="2022-06-22T09:44:50.185" v="3575" actId="1076"/>
          <ac:spMkLst>
            <pc:docMk/>
            <pc:sldMk cId="1243332348" sldId="274"/>
            <ac:spMk id="5" creationId="{96B4CD7F-5F65-FEA4-426B-ED665A5FE360}"/>
          </ac:spMkLst>
        </pc:spChg>
        <pc:picChg chg="add mod">
          <ac:chgData name="salem zrelli" userId="ca361eb6d6a82f9a" providerId="LiveId" clId="{B926C5D1-E120-4C43-A531-C3CDC9923B11}" dt="2022-06-22T09:44:26.347" v="3542" actId="1076"/>
          <ac:picMkLst>
            <pc:docMk/>
            <pc:sldMk cId="1243332348" sldId="274"/>
            <ac:picMk id="4" creationId="{91FB0916-22EA-C63D-3A5D-8911A5955D3A}"/>
          </ac:picMkLst>
        </pc:picChg>
      </pc:sldChg>
      <pc:sldChg chg="addSp delSp modSp add mod addAnim delAnim">
        <pc:chgData name="salem zrelli" userId="ca361eb6d6a82f9a" providerId="LiveId" clId="{B926C5D1-E120-4C43-A531-C3CDC9923B11}" dt="2022-06-22T09:44:21.549" v="3541" actId="1076"/>
        <pc:sldMkLst>
          <pc:docMk/>
          <pc:sldMk cId="4005925224" sldId="275"/>
        </pc:sldMkLst>
        <pc:spChg chg="mod">
          <ac:chgData name="salem zrelli" userId="ca361eb6d6a82f9a" providerId="LiveId" clId="{B926C5D1-E120-4C43-A531-C3CDC9923B11}" dt="2022-06-22T09:42:56.395" v="3366" actId="1076"/>
          <ac:spMkLst>
            <pc:docMk/>
            <pc:sldMk cId="4005925224" sldId="275"/>
            <ac:spMk id="2" creationId="{E00BE76E-CB70-6E4E-35C3-8EF17C8D0AFD}"/>
          </ac:spMkLst>
        </pc:spChg>
        <pc:spChg chg="add mod">
          <ac:chgData name="salem zrelli" userId="ca361eb6d6a82f9a" providerId="LiveId" clId="{B926C5D1-E120-4C43-A531-C3CDC9923B11}" dt="2022-06-22T09:44:21.549" v="3541" actId="1076"/>
          <ac:spMkLst>
            <pc:docMk/>
            <pc:sldMk cId="4005925224" sldId="275"/>
            <ac:spMk id="11" creationId="{3FC33891-3716-0517-82E8-B46B3408208D}"/>
          </ac:spMkLst>
        </pc:spChg>
        <pc:spChg chg="add del">
          <ac:chgData name="salem zrelli" userId="ca361eb6d6a82f9a" providerId="LiveId" clId="{B926C5D1-E120-4C43-A531-C3CDC9923B11}" dt="2022-06-22T09:42:47.943" v="3363" actId="26606"/>
          <ac:spMkLst>
            <pc:docMk/>
            <pc:sldMk cId="4005925224" sldId="275"/>
            <ac:spMk id="14" creationId="{86F828BE-4D4E-43F9-AC35-0209B5190C05}"/>
          </ac:spMkLst>
        </pc:spChg>
        <pc:spChg chg="add del">
          <ac:chgData name="salem zrelli" userId="ca361eb6d6a82f9a" providerId="LiveId" clId="{B926C5D1-E120-4C43-A531-C3CDC9923B11}" dt="2022-06-22T09:42:47.943" v="3363" actId="26606"/>
          <ac:spMkLst>
            <pc:docMk/>
            <pc:sldMk cId="4005925224" sldId="275"/>
            <ac:spMk id="20" creationId="{CED21F42-BCA5-4F32-9FC2-65B6667FBBBC}"/>
          </ac:spMkLst>
        </pc:spChg>
        <pc:spChg chg="add del">
          <ac:chgData name="salem zrelli" userId="ca361eb6d6a82f9a" providerId="LiveId" clId="{B926C5D1-E120-4C43-A531-C3CDC9923B11}" dt="2022-06-22T09:42:47.943" v="3363" actId="26606"/>
          <ac:spMkLst>
            <pc:docMk/>
            <pc:sldMk cId="4005925224" sldId="275"/>
            <ac:spMk id="22" creationId="{98D5A76E-C240-4528-8F2D-E93F24F46011}"/>
          </ac:spMkLst>
        </pc:spChg>
        <pc:spChg chg="add del">
          <ac:chgData name="salem zrelli" userId="ca361eb6d6a82f9a" providerId="LiveId" clId="{B926C5D1-E120-4C43-A531-C3CDC9923B11}" dt="2022-06-22T09:42:31.246" v="3350" actId="26606"/>
          <ac:spMkLst>
            <pc:docMk/>
            <pc:sldMk cId="4005925224" sldId="275"/>
            <ac:spMk id="35" creationId="{748E05D7-7995-4AD1-90D4-2A6942DD9242}"/>
          </ac:spMkLst>
        </pc:spChg>
        <pc:spChg chg="add del">
          <ac:chgData name="salem zrelli" userId="ca361eb6d6a82f9a" providerId="LiveId" clId="{B926C5D1-E120-4C43-A531-C3CDC9923B11}" dt="2022-06-22T09:42:31.246" v="3350" actId="26606"/>
          <ac:spMkLst>
            <pc:docMk/>
            <pc:sldMk cId="4005925224" sldId="275"/>
            <ac:spMk id="41" creationId="{95E3045C-2DB0-469D-91F5-51A8DFF4C7A2}"/>
          </ac:spMkLst>
        </pc:spChg>
        <pc:spChg chg="add del">
          <ac:chgData name="salem zrelli" userId="ca361eb6d6a82f9a" providerId="LiveId" clId="{B926C5D1-E120-4C43-A531-C3CDC9923B11}" dt="2022-06-22T09:42:31.246" v="3350" actId="26606"/>
          <ac:spMkLst>
            <pc:docMk/>
            <pc:sldMk cId="4005925224" sldId="275"/>
            <ac:spMk id="43" creationId="{1D855E21-1A8D-49E7-8AF0-581E5FAC0979}"/>
          </ac:spMkLst>
        </pc:spChg>
        <pc:spChg chg="add del">
          <ac:chgData name="salem zrelli" userId="ca361eb6d6a82f9a" providerId="LiveId" clId="{B926C5D1-E120-4C43-A531-C3CDC9923B11}" dt="2022-06-22T09:42:32.843" v="3352" actId="26606"/>
          <ac:spMkLst>
            <pc:docMk/>
            <pc:sldMk cId="4005925224" sldId="275"/>
            <ac:spMk id="68" creationId="{748E05D7-7995-4AD1-90D4-2A6942DD9242}"/>
          </ac:spMkLst>
        </pc:spChg>
        <pc:spChg chg="add del">
          <ac:chgData name="salem zrelli" userId="ca361eb6d6a82f9a" providerId="LiveId" clId="{B926C5D1-E120-4C43-A531-C3CDC9923B11}" dt="2022-06-22T09:42:32.843" v="3352" actId="26606"/>
          <ac:spMkLst>
            <pc:docMk/>
            <pc:sldMk cId="4005925224" sldId="275"/>
            <ac:spMk id="71" creationId="{699490D9-B601-4AFA-B2D6-6D6A346157CF}"/>
          </ac:spMkLst>
        </pc:spChg>
        <pc:spChg chg="add del">
          <ac:chgData name="salem zrelli" userId="ca361eb6d6a82f9a" providerId="LiveId" clId="{B926C5D1-E120-4C43-A531-C3CDC9923B11}" dt="2022-06-22T09:42:32.843" v="3352" actId="26606"/>
          <ac:spMkLst>
            <pc:docMk/>
            <pc:sldMk cId="4005925224" sldId="275"/>
            <ac:spMk id="72" creationId="{F3DB8D43-3A1A-44B6-B914-83EBA5384E87}"/>
          </ac:spMkLst>
        </pc:spChg>
        <pc:spChg chg="add del">
          <ac:chgData name="salem zrelli" userId="ca361eb6d6a82f9a" providerId="LiveId" clId="{B926C5D1-E120-4C43-A531-C3CDC9923B11}" dt="2022-06-22T09:42:35.529" v="3354" actId="26606"/>
          <ac:spMkLst>
            <pc:docMk/>
            <pc:sldMk cId="4005925224" sldId="275"/>
            <ac:spMk id="78" creationId="{748E05D7-7995-4AD1-90D4-2A6942DD9242}"/>
          </ac:spMkLst>
        </pc:spChg>
        <pc:spChg chg="add del">
          <ac:chgData name="salem zrelli" userId="ca361eb6d6a82f9a" providerId="LiveId" clId="{B926C5D1-E120-4C43-A531-C3CDC9923B11}" dt="2022-06-22T09:42:35.529" v="3354" actId="26606"/>
          <ac:spMkLst>
            <pc:docMk/>
            <pc:sldMk cId="4005925224" sldId="275"/>
            <ac:spMk id="81" creationId="{95E3045C-2DB0-469D-91F5-51A8DFF4C7A2}"/>
          </ac:spMkLst>
        </pc:spChg>
        <pc:spChg chg="add del">
          <ac:chgData name="salem zrelli" userId="ca361eb6d6a82f9a" providerId="LiveId" clId="{B926C5D1-E120-4C43-A531-C3CDC9923B11}" dt="2022-06-22T09:42:35.529" v="3354" actId="26606"/>
          <ac:spMkLst>
            <pc:docMk/>
            <pc:sldMk cId="4005925224" sldId="275"/>
            <ac:spMk id="82" creationId="{1D855E21-1A8D-49E7-8AF0-581E5FAC0979}"/>
          </ac:spMkLst>
        </pc:spChg>
        <pc:spChg chg="add del">
          <ac:chgData name="salem zrelli" userId="ca361eb6d6a82f9a" providerId="LiveId" clId="{B926C5D1-E120-4C43-A531-C3CDC9923B11}" dt="2022-06-22T09:42:39.191" v="3357" actId="26606"/>
          <ac:spMkLst>
            <pc:docMk/>
            <pc:sldMk cId="4005925224" sldId="275"/>
            <ac:spMk id="92" creationId="{ED843EFB-C54C-4A36-97B0-515320EE7191}"/>
          </ac:spMkLst>
        </pc:spChg>
        <pc:spChg chg="add del">
          <ac:chgData name="salem zrelli" userId="ca361eb6d6a82f9a" providerId="LiveId" clId="{B926C5D1-E120-4C43-A531-C3CDC9923B11}" dt="2022-06-22T09:42:39.191" v="3357" actId="26606"/>
          <ac:spMkLst>
            <pc:docMk/>
            <pc:sldMk cId="4005925224" sldId="275"/>
            <ac:spMk id="95" creationId="{EC2D2BA0-FA17-48D9-B23B-48ABD995B59E}"/>
          </ac:spMkLst>
        </pc:spChg>
        <pc:spChg chg="add del">
          <ac:chgData name="salem zrelli" userId="ca361eb6d6a82f9a" providerId="LiveId" clId="{B926C5D1-E120-4C43-A531-C3CDC9923B11}" dt="2022-06-22T09:42:39.191" v="3357" actId="26606"/>
          <ac:spMkLst>
            <pc:docMk/>
            <pc:sldMk cId="4005925224" sldId="275"/>
            <ac:spMk id="96" creationId="{93DFAEBF-CB07-40A9-AB63-B7C359A6E847}"/>
          </ac:spMkLst>
        </pc:spChg>
        <pc:spChg chg="add del">
          <ac:chgData name="salem zrelli" userId="ca361eb6d6a82f9a" providerId="LiveId" clId="{B926C5D1-E120-4C43-A531-C3CDC9923B11}" dt="2022-06-22T09:42:44.430" v="3359" actId="26606"/>
          <ac:spMkLst>
            <pc:docMk/>
            <pc:sldMk cId="4005925224" sldId="275"/>
            <ac:spMk id="105" creationId="{748E05D7-7995-4AD1-90D4-2A6942DD9242}"/>
          </ac:spMkLst>
        </pc:spChg>
        <pc:spChg chg="add del">
          <ac:chgData name="salem zrelli" userId="ca361eb6d6a82f9a" providerId="LiveId" clId="{B926C5D1-E120-4C43-A531-C3CDC9923B11}" dt="2022-06-22T09:42:44.430" v="3359" actId="26606"/>
          <ac:spMkLst>
            <pc:docMk/>
            <pc:sldMk cId="4005925224" sldId="275"/>
            <ac:spMk id="108" creationId="{E2261C65-A4D4-448A-B4A0-89C9A2F02AA0}"/>
          </ac:spMkLst>
        </pc:spChg>
        <pc:spChg chg="add del">
          <ac:chgData name="salem zrelli" userId="ca361eb6d6a82f9a" providerId="LiveId" clId="{B926C5D1-E120-4C43-A531-C3CDC9923B11}" dt="2022-06-22T09:42:44.430" v="3359" actId="26606"/>
          <ac:spMkLst>
            <pc:docMk/>
            <pc:sldMk cId="4005925224" sldId="275"/>
            <ac:spMk id="109" creationId="{B9878081-5896-4A49-B62C-E593A1F37F95}"/>
          </ac:spMkLst>
        </pc:spChg>
        <pc:spChg chg="add del">
          <ac:chgData name="salem zrelli" userId="ca361eb6d6a82f9a" providerId="LiveId" clId="{B926C5D1-E120-4C43-A531-C3CDC9923B11}" dt="2022-06-22T09:42:44.430" v="3359" actId="26606"/>
          <ac:spMkLst>
            <pc:docMk/>
            <pc:sldMk cId="4005925224" sldId="275"/>
            <ac:spMk id="112" creationId="{A126DA50-AE22-485B-BA28-9F9F94CFA23B}"/>
          </ac:spMkLst>
        </pc:spChg>
        <pc:spChg chg="add del">
          <ac:chgData name="salem zrelli" userId="ca361eb6d6a82f9a" providerId="LiveId" clId="{B926C5D1-E120-4C43-A531-C3CDC9923B11}" dt="2022-06-22T09:42:47.876" v="3362" actId="26606"/>
          <ac:spMkLst>
            <pc:docMk/>
            <pc:sldMk cId="4005925224" sldId="275"/>
            <ac:spMk id="116" creationId="{ED843EFB-C54C-4A36-97B0-515320EE7191}"/>
          </ac:spMkLst>
        </pc:spChg>
        <pc:spChg chg="add del">
          <ac:chgData name="salem zrelli" userId="ca361eb6d6a82f9a" providerId="LiveId" clId="{B926C5D1-E120-4C43-A531-C3CDC9923B11}" dt="2022-06-22T09:42:47.876" v="3362" actId="26606"/>
          <ac:spMkLst>
            <pc:docMk/>
            <pc:sldMk cId="4005925224" sldId="275"/>
            <ac:spMk id="119" creationId="{27EDCE66-194C-4ECD-B1C2-8DDB167CD1C9}"/>
          </ac:spMkLst>
        </pc:spChg>
        <pc:spChg chg="add del">
          <ac:chgData name="salem zrelli" userId="ca361eb6d6a82f9a" providerId="LiveId" clId="{B926C5D1-E120-4C43-A531-C3CDC9923B11}" dt="2022-06-22T09:42:47.876" v="3362" actId="26606"/>
          <ac:spMkLst>
            <pc:docMk/>
            <pc:sldMk cId="4005925224" sldId="275"/>
            <ac:spMk id="120" creationId="{077168C0-8719-4C32-AB55-58E66C694318}"/>
          </ac:spMkLst>
        </pc:spChg>
        <pc:spChg chg="add">
          <ac:chgData name="salem zrelli" userId="ca361eb6d6a82f9a" providerId="LiveId" clId="{B926C5D1-E120-4C43-A531-C3CDC9923B11}" dt="2022-06-22T09:42:47.943" v="3363" actId="26606"/>
          <ac:spMkLst>
            <pc:docMk/>
            <pc:sldMk cId="4005925224" sldId="275"/>
            <ac:spMk id="129" creationId="{748E05D7-7995-4AD1-90D4-2A6942DD9242}"/>
          </ac:spMkLst>
        </pc:spChg>
        <pc:spChg chg="add">
          <ac:chgData name="salem zrelli" userId="ca361eb6d6a82f9a" providerId="LiveId" clId="{B926C5D1-E120-4C43-A531-C3CDC9923B11}" dt="2022-06-22T09:42:47.943" v="3363" actId="26606"/>
          <ac:spMkLst>
            <pc:docMk/>
            <pc:sldMk cId="4005925224" sldId="275"/>
            <ac:spMk id="132" creationId="{D71ED111-61D8-4106-A157-E389DC02E798}"/>
          </ac:spMkLst>
        </pc:spChg>
        <pc:spChg chg="add">
          <ac:chgData name="salem zrelli" userId="ca361eb6d6a82f9a" providerId="LiveId" clId="{B926C5D1-E120-4C43-A531-C3CDC9923B11}" dt="2022-06-22T09:42:47.943" v="3363" actId="26606"/>
          <ac:spMkLst>
            <pc:docMk/>
            <pc:sldMk cId="4005925224" sldId="275"/>
            <ac:spMk id="133" creationId="{48DBBCC5-AA97-47B2-86B0-519CE4C2095C}"/>
          </ac:spMkLst>
        </pc:spChg>
        <pc:spChg chg="add">
          <ac:chgData name="salem zrelli" userId="ca361eb6d6a82f9a" providerId="LiveId" clId="{B926C5D1-E120-4C43-A531-C3CDC9923B11}" dt="2022-06-22T09:42:47.943" v="3363" actId="26606"/>
          <ac:spMkLst>
            <pc:docMk/>
            <pc:sldMk cId="4005925224" sldId="275"/>
            <ac:spMk id="137" creationId="{942BA28D-9B6B-479A-A927-A360C0FDA684}"/>
          </ac:spMkLst>
        </pc:spChg>
        <pc:grpChg chg="add del">
          <ac:chgData name="salem zrelli" userId="ca361eb6d6a82f9a" providerId="LiveId" clId="{B926C5D1-E120-4C43-A531-C3CDC9923B11}" dt="2022-06-22T09:42:31.246" v="3350" actId="26606"/>
          <ac:grpSpMkLst>
            <pc:docMk/>
            <pc:sldMk cId="4005925224" sldId="275"/>
            <ac:grpSpMk id="45" creationId="{C8D1FC4C-DEC0-4666-A773-64DBBAA7F4FF}"/>
          </ac:grpSpMkLst>
        </pc:grpChg>
        <pc:grpChg chg="add del">
          <ac:chgData name="salem zrelli" userId="ca361eb6d6a82f9a" providerId="LiveId" clId="{B926C5D1-E120-4C43-A531-C3CDC9923B11}" dt="2022-06-22T09:42:44.430" v="3359" actId="26606"/>
          <ac:grpSpMkLst>
            <pc:docMk/>
            <pc:sldMk cId="4005925224" sldId="275"/>
            <ac:grpSpMk id="47" creationId="{5A346687-2AED-40D3-A1AE-9A0D1600A9C1}"/>
          </ac:grpSpMkLst>
        </pc:grpChg>
        <pc:grpChg chg="add del">
          <ac:chgData name="salem zrelli" userId="ca361eb6d6a82f9a" providerId="LiveId" clId="{B926C5D1-E120-4C43-A531-C3CDC9923B11}" dt="2022-06-22T09:42:31.246" v="3350" actId="26606"/>
          <ac:grpSpMkLst>
            <pc:docMk/>
            <pc:sldMk cId="4005925224" sldId="275"/>
            <ac:grpSpMk id="51" creationId="{6FC9BE9E-1968-41E5-9297-CEBA83DAAB10}"/>
          </ac:grpSpMkLst>
        </pc:grpChg>
        <pc:grpChg chg="add del">
          <ac:chgData name="salem zrelli" userId="ca361eb6d6a82f9a" providerId="LiveId" clId="{B926C5D1-E120-4C43-A531-C3CDC9923B11}" dt="2022-06-22T09:42:31.246" v="3350" actId="26606"/>
          <ac:grpSpMkLst>
            <pc:docMk/>
            <pc:sldMk cId="4005925224" sldId="275"/>
            <ac:grpSpMk id="55" creationId="{7DA0ECD9-6090-4C0E-835B-B2761D775904}"/>
          </ac:grpSpMkLst>
        </pc:grpChg>
        <pc:grpChg chg="add del">
          <ac:chgData name="salem zrelli" userId="ca361eb6d6a82f9a" providerId="LiveId" clId="{B926C5D1-E120-4C43-A531-C3CDC9923B11}" dt="2022-06-22T09:42:31.246" v="3350" actId="26606"/>
          <ac:grpSpMkLst>
            <pc:docMk/>
            <pc:sldMk cId="4005925224" sldId="275"/>
            <ac:grpSpMk id="59" creationId="{1B35D65D-E32B-4F6D-8CE1-9E1D62F46AF3}"/>
          </ac:grpSpMkLst>
        </pc:grpChg>
        <pc:grpChg chg="add del">
          <ac:chgData name="salem zrelli" userId="ca361eb6d6a82f9a" providerId="LiveId" clId="{B926C5D1-E120-4C43-A531-C3CDC9923B11}" dt="2022-06-22T09:42:35.529" v="3354" actId="26606"/>
          <ac:grpSpMkLst>
            <pc:docMk/>
            <pc:sldMk cId="4005925224" sldId="275"/>
            <ac:grpSpMk id="83" creationId="{C8D1FC4C-DEC0-4666-A773-64DBBAA7F4FF}"/>
          </ac:grpSpMkLst>
        </pc:grpChg>
        <pc:grpChg chg="add del">
          <ac:chgData name="salem zrelli" userId="ca361eb6d6a82f9a" providerId="LiveId" clId="{B926C5D1-E120-4C43-A531-C3CDC9923B11}" dt="2022-06-22T09:42:35.529" v="3354" actId="26606"/>
          <ac:grpSpMkLst>
            <pc:docMk/>
            <pc:sldMk cId="4005925224" sldId="275"/>
            <ac:grpSpMk id="85" creationId="{6FC9BE9E-1968-41E5-9297-CEBA83DAAB10}"/>
          </ac:grpSpMkLst>
        </pc:grpChg>
        <pc:grpChg chg="add del">
          <ac:chgData name="salem zrelli" userId="ca361eb6d6a82f9a" providerId="LiveId" clId="{B926C5D1-E120-4C43-A531-C3CDC9923B11}" dt="2022-06-22T09:42:35.529" v="3354" actId="26606"/>
          <ac:grpSpMkLst>
            <pc:docMk/>
            <pc:sldMk cId="4005925224" sldId="275"/>
            <ac:grpSpMk id="86" creationId="{7DA0ECD9-6090-4C0E-835B-B2761D775904}"/>
          </ac:grpSpMkLst>
        </pc:grpChg>
        <pc:grpChg chg="add del">
          <ac:chgData name="salem zrelli" userId="ca361eb6d6a82f9a" providerId="LiveId" clId="{B926C5D1-E120-4C43-A531-C3CDC9923B11}" dt="2022-06-22T09:42:35.529" v="3354" actId="26606"/>
          <ac:grpSpMkLst>
            <pc:docMk/>
            <pc:sldMk cId="4005925224" sldId="275"/>
            <ac:grpSpMk id="87" creationId="{1B35D65D-E32B-4F6D-8CE1-9E1D62F46AF3}"/>
          </ac:grpSpMkLst>
        </pc:grpChg>
        <pc:grpChg chg="add del">
          <ac:chgData name="salem zrelli" userId="ca361eb6d6a82f9a" providerId="LiveId" clId="{B926C5D1-E120-4C43-A531-C3CDC9923B11}" dt="2022-06-22T09:42:39.191" v="3357" actId="26606"/>
          <ac:grpSpMkLst>
            <pc:docMk/>
            <pc:sldMk cId="4005925224" sldId="275"/>
            <ac:grpSpMk id="97" creationId="{A9B9CB21-ACFD-462F-84FE-20E155ED8B23}"/>
          </ac:grpSpMkLst>
        </pc:grpChg>
        <pc:grpChg chg="add del">
          <ac:chgData name="salem zrelli" userId="ca361eb6d6a82f9a" providerId="LiveId" clId="{B926C5D1-E120-4C43-A531-C3CDC9923B11}" dt="2022-06-22T09:42:47.876" v="3362" actId="26606"/>
          <ac:grpSpMkLst>
            <pc:docMk/>
            <pc:sldMk cId="4005925224" sldId="275"/>
            <ac:grpSpMk id="122" creationId="{02FAD437-EA66-4B9B-9585-4B1DA284D804}"/>
          </ac:grpSpMkLst>
        </pc:grpChg>
        <pc:grpChg chg="add">
          <ac:chgData name="salem zrelli" userId="ca361eb6d6a82f9a" providerId="LiveId" clId="{B926C5D1-E120-4C43-A531-C3CDC9923B11}" dt="2022-06-22T09:42:47.943" v="3363" actId="26606"/>
          <ac:grpSpMkLst>
            <pc:docMk/>
            <pc:sldMk cId="4005925224" sldId="275"/>
            <ac:grpSpMk id="134" creationId="{1E048988-CCA3-41B1-AD0A-682E4BF47E56}"/>
          </ac:grpSpMkLst>
        </pc:grpChg>
        <pc:picChg chg="add mod ord">
          <ac:chgData name="salem zrelli" userId="ca361eb6d6a82f9a" providerId="LiveId" clId="{B926C5D1-E120-4C43-A531-C3CDC9923B11}" dt="2022-06-22T09:42:47.943" v="3363" actId="26606"/>
          <ac:picMkLst>
            <pc:docMk/>
            <pc:sldMk cId="4005925224" sldId="275"/>
            <ac:picMk id="4" creationId="{F6348733-4140-5909-4739-808094B508B5}"/>
          </ac:picMkLst>
        </pc:picChg>
        <pc:picChg chg="add mod">
          <ac:chgData name="salem zrelli" userId="ca361eb6d6a82f9a" providerId="LiveId" clId="{B926C5D1-E120-4C43-A531-C3CDC9923B11}" dt="2022-06-22T09:42:47.943" v="3363" actId="26606"/>
          <ac:picMkLst>
            <pc:docMk/>
            <pc:sldMk cId="4005925224" sldId="275"/>
            <ac:picMk id="6" creationId="{E92CE42A-36BA-B830-4C23-2B71F03C3129}"/>
          </ac:picMkLst>
        </pc:picChg>
        <pc:picChg chg="add mod ord">
          <ac:chgData name="salem zrelli" userId="ca361eb6d6a82f9a" providerId="LiveId" clId="{B926C5D1-E120-4C43-A531-C3CDC9923B11}" dt="2022-06-22T09:42:47.943" v="3363" actId="26606"/>
          <ac:picMkLst>
            <pc:docMk/>
            <pc:sldMk cId="4005925224" sldId="275"/>
            <ac:picMk id="8" creationId="{C9FB8204-FB64-2BB4-8821-F211389DA987}"/>
          </ac:picMkLst>
        </pc:picChg>
        <pc:picChg chg="add mod ord">
          <ac:chgData name="salem zrelli" userId="ca361eb6d6a82f9a" providerId="LiveId" clId="{B926C5D1-E120-4C43-A531-C3CDC9923B11}" dt="2022-06-22T09:42:47.943" v="3363" actId="26606"/>
          <ac:picMkLst>
            <pc:docMk/>
            <pc:sldMk cId="4005925224" sldId="275"/>
            <ac:picMk id="10" creationId="{4CF5BF44-1B82-344B-37F6-BD1352D0F87E}"/>
          </ac:picMkLst>
        </pc:picChg>
        <pc:picChg chg="add del">
          <ac:chgData name="salem zrelli" userId="ca361eb6d6a82f9a" providerId="LiveId" clId="{B926C5D1-E120-4C43-A531-C3CDC9923B11}" dt="2022-06-22T09:42:47.943" v="3363" actId="26606"/>
          <ac:picMkLst>
            <pc:docMk/>
            <pc:sldMk cId="4005925224" sldId="275"/>
            <ac:picMk id="12" creationId="{E8690AC4-C9C4-4944-A98C-B1D32992D60B}"/>
          </ac:picMkLst>
        </pc:picChg>
        <pc:picChg chg="add del">
          <ac:chgData name="salem zrelli" userId="ca361eb6d6a82f9a" providerId="LiveId" clId="{B926C5D1-E120-4C43-A531-C3CDC9923B11}" dt="2022-06-22T09:42:47.943" v="3363" actId="26606"/>
          <ac:picMkLst>
            <pc:docMk/>
            <pc:sldMk cId="4005925224" sldId="275"/>
            <ac:picMk id="18" creationId="{C821979E-9A93-4880-80B5-D60B75C19185}"/>
          </ac:picMkLst>
        </pc:picChg>
        <pc:picChg chg="add del">
          <ac:chgData name="salem zrelli" userId="ca361eb6d6a82f9a" providerId="LiveId" clId="{B926C5D1-E120-4C43-A531-C3CDC9923B11}" dt="2022-06-22T09:42:47.943" v="3363" actId="26606"/>
          <ac:picMkLst>
            <pc:docMk/>
            <pc:sldMk cId="4005925224" sldId="275"/>
            <ac:picMk id="24" creationId="{34054337-A666-4FC2-9935-2535C652CDA1}"/>
          </ac:picMkLst>
        </pc:picChg>
        <pc:picChg chg="add del">
          <ac:chgData name="salem zrelli" userId="ca361eb6d6a82f9a" providerId="LiveId" clId="{B926C5D1-E120-4C43-A531-C3CDC9923B11}" dt="2022-06-22T09:42:47.943" v="3363" actId="26606"/>
          <ac:picMkLst>
            <pc:docMk/>
            <pc:sldMk cId="4005925224" sldId="275"/>
            <ac:picMk id="26" creationId="{732E3FD9-6530-4454-997C-939E0A18C664}"/>
          </ac:picMkLst>
        </pc:picChg>
        <pc:picChg chg="add del">
          <ac:chgData name="salem zrelli" userId="ca361eb6d6a82f9a" providerId="LiveId" clId="{B926C5D1-E120-4C43-A531-C3CDC9923B11}" dt="2022-06-22T09:42:31.246" v="3350" actId="26606"/>
          <ac:picMkLst>
            <pc:docMk/>
            <pc:sldMk cId="4005925224" sldId="275"/>
            <ac:picMk id="33" creationId="{53B8F125-39FC-4963-B7E2-77FBC60F4585}"/>
          </ac:picMkLst>
        </pc:picChg>
        <pc:picChg chg="add del">
          <ac:chgData name="salem zrelli" userId="ca361eb6d6a82f9a" providerId="LiveId" clId="{B926C5D1-E120-4C43-A531-C3CDC9923B11}" dt="2022-06-22T09:42:31.246" v="3350" actId="26606"/>
          <ac:picMkLst>
            <pc:docMk/>
            <pc:sldMk cId="4005925224" sldId="275"/>
            <ac:picMk id="39" creationId="{09B15A9B-18CC-4042-884D-15C951F41800}"/>
          </ac:picMkLst>
        </pc:picChg>
        <pc:picChg chg="add del">
          <ac:chgData name="salem zrelli" userId="ca361eb6d6a82f9a" providerId="LiveId" clId="{B926C5D1-E120-4C43-A531-C3CDC9923B11}" dt="2022-06-22T09:42:31.246" v="3350" actId="26606"/>
          <ac:picMkLst>
            <pc:docMk/>
            <pc:sldMk cId="4005925224" sldId="275"/>
            <ac:picMk id="49" creationId="{B2834806-CDB1-4245-BCCD-F120C612EA56}"/>
          </ac:picMkLst>
        </pc:picChg>
        <pc:picChg chg="add del">
          <ac:chgData name="salem zrelli" userId="ca361eb6d6a82f9a" providerId="LiveId" clId="{B926C5D1-E120-4C43-A531-C3CDC9923B11}" dt="2022-06-22T09:42:44.430" v="3359" actId="26606"/>
          <ac:picMkLst>
            <pc:docMk/>
            <pc:sldMk cId="4005925224" sldId="275"/>
            <ac:picMk id="53" creationId="{47C266E9-DD26-4F82-A2CB-AF56B4540C6D}"/>
          </ac:picMkLst>
        </pc:picChg>
        <pc:picChg chg="add del">
          <ac:chgData name="salem zrelli" userId="ca361eb6d6a82f9a" providerId="LiveId" clId="{B926C5D1-E120-4C43-A531-C3CDC9923B11}" dt="2022-06-22T09:42:31.246" v="3350" actId="26606"/>
          <ac:picMkLst>
            <pc:docMk/>
            <pc:sldMk cId="4005925224" sldId="275"/>
            <ac:picMk id="63" creationId="{5F5A7C57-F3F0-45B0-8075-737DBF0BBA4E}"/>
          </ac:picMkLst>
        </pc:picChg>
        <pc:picChg chg="add del">
          <ac:chgData name="salem zrelli" userId="ca361eb6d6a82f9a" providerId="LiveId" clId="{B926C5D1-E120-4C43-A531-C3CDC9923B11}" dt="2022-06-22T09:42:32.843" v="3352" actId="26606"/>
          <ac:picMkLst>
            <pc:docMk/>
            <pc:sldMk cId="4005925224" sldId="275"/>
            <ac:picMk id="67" creationId="{53B8F125-39FC-4963-B7E2-77FBC60F4585}"/>
          </ac:picMkLst>
        </pc:picChg>
        <pc:picChg chg="add del">
          <ac:chgData name="salem zrelli" userId="ca361eb6d6a82f9a" providerId="LiveId" clId="{B926C5D1-E120-4C43-A531-C3CDC9923B11}" dt="2022-06-22T09:42:32.843" v="3352" actId="26606"/>
          <ac:picMkLst>
            <pc:docMk/>
            <pc:sldMk cId="4005925224" sldId="275"/>
            <ac:picMk id="70" creationId="{09B15A9B-18CC-4042-884D-15C951F41800}"/>
          </ac:picMkLst>
        </pc:picChg>
        <pc:picChg chg="add del">
          <ac:chgData name="salem zrelli" userId="ca361eb6d6a82f9a" providerId="LiveId" clId="{B926C5D1-E120-4C43-A531-C3CDC9923B11}" dt="2022-06-22T09:42:32.843" v="3352" actId="26606"/>
          <ac:picMkLst>
            <pc:docMk/>
            <pc:sldMk cId="4005925224" sldId="275"/>
            <ac:picMk id="73" creationId="{9A4FBB2D-FEBE-4591-9D72-B3664FA6D35E}"/>
          </ac:picMkLst>
        </pc:picChg>
        <pc:picChg chg="add del">
          <ac:chgData name="salem zrelli" userId="ca361eb6d6a82f9a" providerId="LiveId" clId="{B926C5D1-E120-4C43-A531-C3CDC9923B11}" dt="2022-06-22T09:42:32.843" v="3352" actId="26606"/>
          <ac:picMkLst>
            <pc:docMk/>
            <pc:sldMk cId="4005925224" sldId="275"/>
            <ac:picMk id="74" creationId="{F9D9CBD7-E9C8-48BB-A609-276FC46D583B}"/>
          </ac:picMkLst>
        </pc:picChg>
        <pc:picChg chg="add del">
          <ac:chgData name="salem zrelli" userId="ca361eb6d6a82f9a" providerId="LiveId" clId="{B926C5D1-E120-4C43-A531-C3CDC9923B11}" dt="2022-06-22T09:42:35.529" v="3354" actId="26606"/>
          <ac:picMkLst>
            <pc:docMk/>
            <pc:sldMk cId="4005925224" sldId="275"/>
            <ac:picMk id="77" creationId="{53B8F125-39FC-4963-B7E2-77FBC60F4585}"/>
          </ac:picMkLst>
        </pc:picChg>
        <pc:picChg chg="add del">
          <ac:chgData name="salem zrelli" userId="ca361eb6d6a82f9a" providerId="LiveId" clId="{B926C5D1-E120-4C43-A531-C3CDC9923B11}" dt="2022-06-22T09:42:35.529" v="3354" actId="26606"/>
          <ac:picMkLst>
            <pc:docMk/>
            <pc:sldMk cId="4005925224" sldId="275"/>
            <ac:picMk id="80" creationId="{09B15A9B-18CC-4042-884D-15C951F41800}"/>
          </ac:picMkLst>
        </pc:picChg>
        <pc:picChg chg="add del">
          <ac:chgData name="salem zrelli" userId="ca361eb6d6a82f9a" providerId="LiveId" clId="{B926C5D1-E120-4C43-A531-C3CDC9923B11}" dt="2022-06-22T09:42:35.529" v="3354" actId="26606"/>
          <ac:picMkLst>
            <pc:docMk/>
            <pc:sldMk cId="4005925224" sldId="275"/>
            <ac:picMk id="84" creationId="{B2834806-CDB1-4245-BCCD-F120C612EA56}"/>
          </ac:picMkLst>
        </pc:picChg>
        <pc:picChg chg="add del">
          <ac:chgData name="salem zrelli" userId="ca361eb6d6a82f9a" providerId="LiveId" clId="{B926C5D1-E120-4C43-A531-C3CDC9923B11}" dt="2022-06-22T09:42:35.529" v="3354" actId="26606"/>
          <ac:picMkLst>
            <pc:docMk/>
            <pc:sldMk cId="4005925224" sldId="275"/>
            <ac:picMk id="88" creationId="{5F5A7C57-F3F0-45B0-8075-737DBF0BBA4E}"/>
          </ac:picMkLst>
        </pc:picChg>
        <pc:picChg chg="add del">
          <ac:chgData name="salem zrelli" userId="ca361eb6d6a82f9a" providerId="LiveId" clId="{B926C5D1-E120-4C43-A531-C3CDC9923B11}" dt="2022-06-22T09:42:39.191" v="3357" actId="26606"/>
          <ac:picMkLst>
            <pc:docMk/>
            <pc:sldMk cId="4005925224" sldId="275"/>
            <ac:picMk id="91" creationId="{3525D54E-14BB-4537-9533-187577EE0748}"/>
          </ac:picMkLst>
        </pc:picChg>
        <pc:picChg chg="add del">
          <ac:chgData name="salem zrelli" userId="ca361eb6d6a82f9a" providerId="LiveId" clId="{B926C5D1-E120-4C43-A531-C3CDC9923B11}" dt="2022-06-22T09:42:39.191" v="3357" actId="26606"/>
          <ac:picMkLst>
            <pc:docMk/>
            <pc:sldMk cId="4005925224" sldId="275"/>
            <ac:picMk id="94" creationId="{7BDBFB6F-FBE7-4DC9-96EA-602D31EC2AC4}"/>
          </ac:picMkLst>
        </pc:picChg>
        <pc:picChg chg="add del">
          <ac:chgData name="salem zrelli" userId="ca361eb6d6a82f9a" providerId="LiveId" clId="{B926C5D1-E120-4C43-A531-C3CDC9923B11}" dt="2022-06-22T09:42:39.191" v="3357" actId="26606"/>
          <ac:picMkLst>
            <pc:docMk/>
            <pc:sldMk cId="4005925224" sldId="275"/>
            <ac:picMk id="100" creationId="{EB8828BA-CF9E-48B6-9497-CD1D497A7433}"/>
          </ac:picMkLst>
        </pc:picChg>
        <pc:picChg chg="add del">
          <ac:chgData name="salem zrelli" userId="ca361eb6d6a82f9a" providerId="LiveId" clId="{B926C5D1-E120-4C43-A531-C3CDC9923B11}" dt="2022-06-22T09:42:39.191" v="3357" actId="26606"/>
          <ac:picMkLst>
            <pc:docMk/>
            <pc:sldMk cId="4005925224" sldId="275"/>
            <ac:picMk id="101" creationId="{502E33B1-B6A0-4A9D-BD9B-47616DC004A3}"/>
          </ac:picMkLst>
        </pc:picChg>
        <pc:picChg chg="add del">
          <ac:chgData name="salem zrelli" userId="ca361eb6d6a82f9a" providerId="LiveId" clId="{B926C5D1-E120-4C43-A531-C3CDC9923B11}" dt="2022-06-22T09:42:44.430" v="3359" actId="26606"/>
          <ac:picMkLst>
            <pc:docMk/>
            <pc:sldMk cId="4005925224" sldId="275"/>
            <ac:picMk id="104" creationId="{53B8F125-39FC-4963-B7E2-77FBC60F4585}"/>
          </ac:picMkLst>
        </pc:picChg>
        <pc:picChg chg="add del">
          <ac:chgData name="salem zrelli" userId="ca361eb6d6a82f9a" providerId="LiveId" clId="{B926C5D1-E120-4C43-A531-C3CDC9923B11}" dt="2022-06-22T09:42:44.430" v="3359" actId="26606"/>
          <ac:picMkLst>
            <pc:docMk/>
            <pc:sldMk cId="4005925224" sldId="275"/>
            <ac:picMk id="107" creationId="{09B15A9B-18CC-4042-884D-15C951F41800}"/>
          </ac:picMkLst>
        </pc:picChg>
        <pc:picChg chg="add del">
          <ac:chgData name="salem zrelli" userId="ca361eb6d6a82f9a" providerId="LiveId" clId="{B926C5D1-E120-4C43-A531-C3CDC9923B11}" dt="2022-06-22T09:42:44.430" v="3359" actId="26606"/>
          <ac:picMkLst>
            <pc:docMk/>
            <pc:sldMk cId="4005925224" sldId="275"/>
            <ac:picMk id="110" creationId="{2582155A-0A07-4DE1-9930-4AE09701456C}"/>
          </ac:picMkLst>
        </pc:picChg>
        <pc:picChg chg="add del">
          <ac:chgData name="salem zrelli" userId="ca361eb6d6a82f9a" providerId="LiveId" clId="{B926C5D1-E120-4C43-A531-C3CDC9923B11}" dt="2022-06-22T09:42:47.876" v="3362" actId="26606"/>
          <ac:picMkLst>
            <pc:docMk/>
            <pc:sldMk cId="4005925224" sldId="275"/>
            <ac:picMk id="115" creationId="{3525D54E-14BB-4537-9533-187577EE0748}"/>
          </ac:picMkLst>
        </pc:picChg>
        <pc:picChg chg="add del">
          <ac:chgData name="salem zrelli" userId="ca361eb6d6a82f9a" providerId="LiveId" clId="{B926C5D1-E120-4C43-A531-C3CDC9923B11}" dt="2022-06-22T09:42:47.876" v="3362" actId="26606"/>
          <ac:picMkLst>
            <pc:docMk/>
            <pc:sldMk cId="4005925224" sldId="275"/>
            <ac:picMk id="118" creationId="{7BDBFB6F-FBE7-4DC9-96EA-602D31EC2AC4}"/>
          </ac:picMkLst>
        </pc:picChg>
        <pc:picChg chg="add del">
          <ac:chgData name="salem zrelli" userId="ca361eb6d6a82f9a" providerId="LiveId" clId="{B926C5D1-E120-4C43-A531-C3CDC9923B11}" dt="2022-06-22T09:42:47.876" v="3362" actId="26606"/>
          <ac:picMkLst>
            <pc:docMk/>
            <pc:sldMk cId="4005925224" sldId="275"/>
            <ac:picMk id="121" creationId="{974A832C-5DB2-4CA8-8CFF-36E4A23D6B32}"/>
          </ac:picMkLst>
        </pc:picChg>
        <pc:picChg chg="add del">
          <ac:chgData name="salem zrelli" userId="ca361eb6d6a82f9a" providerId="LiveId" clId="{B926C5D1-E120-4C43-A531-C3CDC9923B11}" dt="2022-06-22T09:42:47.876" v="3362" actId="26606"/>
          <ac:picMkLst>
            <pc:docMk/>
            <pc:sldMk cId="4005925224" sldId="275"/>
            <ac:picMk id="125" creationId="{3C716B58-E568-47A9-A629-CF7B529A8753}"/>
          </ac:picMkLst>
        </pc:picChg>
        <pc:picChg chg="add">
          <ac:chgData name="salem zrelli" userId="ca361eb6d6a82f9a" providerId="LiveId" clId="{B926C5D1-E120-4C43-A531-C3CDC9923B11}" dt="2022-06-22T09:42:47.943" v="3363" actId="26606"/>
          <ac:picMkLst>
            <pc:docMk/>
            <pc:sldMk cId="4005925224" sldId="275"/>
            <ac:picMk id="128" creationId="{53B8F125-39FC-4963-B7E2-77FBC60F4585}"/>
          </ac:picMkLst>
        </pc:picChg>
        <pc:picChg chg="add">
          <ac:chgData name="salem zrelli" userId="ca361eb6d6a82f9a" providerId="LiveId" clId="{B926C5D1-E120-4C43-A531-C3CDC9923B11}" dt="2022-06-22T09:42:47.943" v="3363" actId="26606"/>
          <ac:picMkLst>
            <pc:docMk/>
            <pc:sldMk cId="4005925224" sldId="275"/>
            <ac:picMk id="131" creationId="{09B15A9B-18CC-4042-884D-15C951F41800}"/>
          </ac:picMkLst>
        </pc:picChg>
        <pc:picChg chg="add">
          <ac:chgData name="salem zrelli" userId="ca361eb6d6a82f9a" providerId="LiveId" clId="{B926C5D1-E120-4C43-A531-C3CDC9923B11}" dt="2022-06-22T09:42:47.943" v="3363" actId="26606"/>
          <ac:picMkLst>
            <pc:docMk/>
            <pc:sldMk cId="4005925224" sldId="275"/>
            <ac:picMk id="136" creationId="{F58C88DF-2387-4FC9-A328-867BA7C42AC0}"/>
          </ac:picMkLst>
        </pc:picChg>
        <pc:picChg chg="add">
          <ac:chgData name="salem zrelli" userId="ca361eb6d6a82f9a" providerId="LiveId" clId="{B926C5D1-E120-4C43-A531-C3CDC9923B11}" dt="2022-06-22T09:42:47.943" v="3363" actId="26606"/>
          <ac:picMkLst>
            <pc:docMk/>
            <pc:sldMk cId="4005925224" sldId="275"/>
            <ac:picMk id="138" creationId="{68F87161-CB00-4503-8A06-5BF67B3AD98A}"/>
          </ac:picMkLst>
        </pc:picChg>
        <pc:cxnChg chg="add del">
          <ac:chgData name="salem zrelli" userId="ca361eb6d6a82f9a" providerId="LiveId" clId="{B926C5D1-E120-4C43-A531-C3CDC9923B11}" dt="2022-06-22T09:42:47.943" v="3363" actId="26606"/>
          <ac:cxnSpMkLst>
            <pc:docMk/>
            <pc:sldMk cId="4005925224" sldId="275"/>
            <ac:cxnSpMk id="16" creationId="{10BAB604-20D4-431F-ADD8-754BB7992A43}"/>
          </ac:cxnSpMkLst>
        </pc:cxnChg>
        <pc:cxnChg chg="add del">
          <ac:chgData name="salem zrelli" userId="ca361eb6d6a82f9a" providerId="LiveId" clId="{B926C5D1-E120-4C43-A531-C3CDC9923B11}" dt="2022-06-22T09:42:47.943" v="3363" actId="26606"/>
          <ac:cxnSpMkLst>
            <pc:docMk/>
            <pc:sldMk cId="4005925224" sldId="275"/>
            <ac:cxnSpMk id="28" creationId="{92F7E3DC-DD90-4719-940F-B0C3C8FF4D89}"/>
          </ac:cxnSpMkLst>
        </pc:cxnChg>
        <pc:cxnChg chg="add del">
          <ac:chgData name="salem zrelli" userId="ca361eb6d6a82f9a" providerId="LiveId" clId="{B926C5D1-E120-4C43-A531-C3CDC9923B11}" dt="2022-06-22T09:42:31.246" v="3350" actId="26606"/>
          <ac:cxnSpMkLst>
            <pc:docMk/>
            <pc:sldMk cId="4005925224" sldId="275"/>
            <ac:cxnSpMk id="37" creationId="{4ED7E8BF-CE27-4F62-866E-742A4EB70682}"/>
          </ac:cxnSpMkLst>
        </pc:cxnChg>
        <pc:cxnChg chg="add del">
          <ac:chgData name="salem zrelli" userId="ca361eb6d6a82f9a" providerId="LiveId" clId="{B926C5D1-E120-4C43-A531-C3CDC9923B11}" dt="2022-06-22T09:42:31.246" v="3350" actId="26606"/>
          <ac:cxnSpMkLst>
            <pc:docMk/>
            <pc:sldMk cId="4005925224" sldId="275"/>
            <ac:cxnSpMk id="65" creationId="{5634CC9B-AD84-4747-A789-4FAD9E64BC79}"/>
          </ac:cxnSpMkLst>
        </pc:cxnChg>
        <pc:cxnChg chg="add del">
          <ac:chgData name="salem zrelli" userId="ca361eb6d6a82f9a" providerId="LiveId" clId="{B926C5D1-E120-4C43-A531-C3CDC9923B11}" dt="2022-06-22T09:42:32.843" v="3352" actId="26606"/>
          <ac:cxnSpMkLst>
            <pc:docMk/>
            <pc:sldMk cId="4005925224" sldId="275"/>
            <ac:cxnSpMk id="69" creationId="{4ED7E8BF-CE27-4F62-866E-742A4EB70682}"/>
          </ac:cxnSpMkLst>
        </pc:cxnChg>
        <pc:cxnChg chg="add del">
          <ac:chgData name="salem zrelli" userId="ca361eb6d6a82f9a" providerId="LiveId" clId="{B926C5D1-E120-4C43-A531-C3CDC9923B11}" dt="2022-06-22T09:42:32.843" v="3352" actId="26606"/>
          <ac:cxnSpMkLst>
            <pc:docMk/>
            <pc:sldMk cId="4005925224" sldId="275"/>
            <ac:cxnSpMk id="75" creationId="{A2FBF0AF-5F59-470C-A5C6-A22208E882B1}"/>
          </ac:cxnSpMkLst>
        </pc:cxnChg>
        <pc:cxnChg chg="add del">
          <ac:chgData name="salem zrelli" userId="ca361eb6d6a82f9a" providerId="LiveId" clId="{B926C5D1-E120-4C43-A531-C3CDC9923B11}" dt="2022-06-22T09:42:35.529" v="3354" actId="26606"/>
          <ac:cxnSpMkLst>
            <pc:docMk/>
            <pc:sldMk cId="4005925224" sldId="275"/>
            <ac:cxnSpMk id="79" creationId="{4ED7E8BF-CE27-4F62-866E-742A4EB70682}"/>
          </ac:cxnSpMkLst>
        </pc:cxnChg>
        <pc:cxnChg chg="add del">
          <ac:chgData name="salem zrelli" userId="ca361eb6d6a82f9a" providerId="LiveId" clId="{B926C5D1-E120-4C43-A531-C3CDC9923B11}" dt="2022-06-22T09:42:35.529" v="3354" actId="26606"/>
          <ac:cxnSpMkLst>
            <pc:docMk/>
            <pc:sldMk cId="4005925224" sldId="275"/>
            <ac:cxnSpMk id="89" creationId="{5634CC9B-AD84-4747-A789-4FAD9E64BC79}"/>
          </ac:cxnSpMkLst>
        </pc:cxnChg>
        <pc:cxnChg chg="add del">
          <ac:chgData name="salem zrelli" userId="ca361eb6d6a82f9a" providerId="LiveId" clId="{B926C5D1-E120-4C43-A531-C3CDC9923B11}" dt="2022-06-22T09:42:39.191" v="3357" actId="26606"/>
          <ac:cxnSpMkLst>
            <pc:docMk/>
            <pc:sldMk cId="4005925224" sldId="275"/>
            <ac:cxnSpMk id="93" creationId="{90FC65AD-9B71-4FA3-A8C1-AC8086A4FBC8}"/>
          </ac:cxnSpMkLst>
        </pc:cxnChg>
        <pc:cxnChg chg="add del">
          <ac:chgData name="salem zrelli" userId="ca361eb6d6a82f9a" providerId="LiveId" clId="{B926C5D1-E120-4C43-A531-C3CDC9923B11}" dt="2022-06-22T09:42:39.191" v="3357" actId="26606"/>
          <ac:cxnSpMkLst>
            <pc:docMk/>
            <pc:sldMk cId="4005925224" sldId="275"/>
            <ac:cxnSpMk id="102" creationId="{39785423-5162-4B70-9084-E8DCA22680F5}"/>
          </ac:cxnSpMkLst>
        </pc:cxnChg>
        <pc:cxnChg chg="add del">
          <ac:chgData name="salem zrelli" userId="ca361eb6d6a82f9a" providerId="LiveId" clId="{B926C5D1-E120-4C43-A531-C3CDC9923B11}" dt="2022-06-22T09:42:44.430" v="3359" actId="26606"/>
          <ac:cxnSpMkLst>
            <pc:docMk/>
            <pc:sldMk cId="4005925224" sldId="275"/>
            <ac:cxnSpMk id="106" creationId="{4ED7E8BF-CE27-4F62-866E-742A4EB70682}"/>
          </ac:cxnSpMkLst>
        </pc:cxnChg>
        <pc:cxnChg chg="add del">
          <ac:chgData name="salem zrelli" userId="ca361eb6d6a82f9a" providerId="LiveId" clId="{B926C5D1-E120-4C43-A531-C3CDC9923B11}" dt="2022-06-22T09:42:44.430" v="3359" actId="26606"/>
          <ac:cxnSpMkLst>
            <pc:docMk/>
            <pc:sldMk cId="4005925224" sldId="275"/>
            <ac:cxnSpMk id="113" creationId="{D803D5CB-25C7-43D9-901D-04137B18CBBB}"/>
          </ac:cxnSpMkLst>
        </pc:cxnChg>
        <pc:cxnChg chg="add del">
          <ac:chgData name="salem zrelli" userId="ca361eb6d6a82f9a" providerId="LiveId" clId="{B926C5D1-E120-4C43-A531-C3CDC9923B11}" dt="2022-06-22T09:42:47.876" v="3362" actId="26606"/>
          <ac:cxnSpMkLst>
            <pc:docMk/>
            <pc:sldMk cId="4005925224" sldId="275"/>
            <ac:cxnSpMk id="117" creationId="{90FC65AD-9B71-4FA3-A8C1-AC8086A4FBC8}"/>
          </ac:cxnSpMkLst>
        </pc:cxnChg>
        <pc:cxnChg chg="add del">
          <ac:chgData name="salem zrelli" userId="ca361eb6d6a82f9a" providerId="LiveId" clId="{B926C5D1-E120-4C43-A531-C3CDC9923B11}" dt="2022-06-22T09:42:47.876" v="3362" actId="26606"/>
          <ac:cxnSpMkLst>
            <pc:docMk/>
            <pc:sldMk cId="4005925224" sldId="275"/>
            <ac:cxnSpMk id="126" creationId="{0662BEF9-3B0D-4B29-8CEF-A068C87E536A}"/>
          </ac:cxnSpMkLst>
        </pc:cxnChg>
        <pc:cxnChg chg="add">
          <ac:chgData name="salem zrelli" userId="ca361eb6d6a82f9a" providerId="LiveId" clId="{B926C5D1-E120-4C43-A531-C3CDC9923B11}" dt="2022-06-22T09:42:47.943" v="3363" actId="26606"/>
          <ac:cxnSpMkLst>
            <pc:docMk/>
            <pc:sldMk cId="4005925224" sldId="275"/>
            <ac:cxnSpMk id="130" creationId="{4ED7E8BF-CE27-4F62-866E-742A4EB70682}"/>
          </ac:cxnSpMkLst>
        </pc:cxnChg>
        <pc:cxnChg chg="add">
          <ac:chgData name="salem zrelli" userId="ca361eb6d6a82f9a" providerId="LiveId" clId="{B926C5D1-E120-4C43-A531-C3CDC9923B11}" dt="2022-06-22T09:42:47.943" v="3363" actId="26606"/>
          <ac:cxnSpMkLst>
            <pc:docMk/>
            <pc:sldMk cId="4005925224" sldId="275"/>
            <ac:cxnSpMk id="139" creationId="{1B0A724B-E9CE-4BA8-9CA1-625FB796D306}"/>
          </ac:cxnSpMkLst>
        </pc:cxnChg>
      </pc:sldChg>
      <pc:sldChg chg="addSp delSp modSp new mod setBg setClrOvrMap">
        <pc:chgData name="salem zrelli" userId="ca361eb6d6a82f9a" providerId="LiveId" clId="{B926C5D1-E120-4C43-A531-C3CDC9923B11}" dt="2022-06-22T09:57:25.411" v="4561" actId="20577"/>
        <pc:sldMkLst>
          <pc:docMk/>
          <pc:sldMk cId="1440807542" sldId="276"/>
        </pc:sldMkLst>
        <pc:spChg chg="mod">
          <ac:chgData name="salem zrelli" userId="ca361eb6d6a82f9a" providerId="LiveId" clId="{B926C5D1-E120-4C43-A531-C3CDC9923B11}" dt="2022-06-22T09:50:17.094" v="4158" actId="26606"/>
          <ac:spMkLst>
            <pc:docMk/>
            <pc:sldMk cId="1440807542" sldId="276"/>
            <ac:spMk id="2" creationId="{51383241-FE07-86B9-279B-7D3C12EA5EAE}"/>
          </ac:spMkLst>
        </pc:spChg>
        <pc:spChg chg="mod">
          <ac:chgData name="salem zrelli" userId="ca361eb6d6a82f9a" providerId="LiveId" clId="{B926C5D1-E120-4C43-A531-C3CDC9923B11}" dt="2022-06-22T09:57:25.411" v="4561" actId="20577"/>
          <ac:spMkLst>
            <pc:docMk/>
            <pc:sldMk cId="1440807542" sldId="276"/>
            <ac:spMk id="3" creationId="{620ABAD0-3298-2652-9079-D4CD807A93E3}"/>
          </ac:spMkLst>
        </pc:spChg>
        <pc:spChg chg="add del">
          <ac:chgData name="salem zrelli" userId="ca361eb6d6a82f9a" providerId="LiveId" clId="{B926C5D1-E120-4C43-A531-C3CDC9923B11}" dt="2022-06-22T09:50:17.071" v="4157" actId="26606"/>
          <ac:spMkLst>
            <pc:docMk/>
            <pc:sldMk cId="1440807542" sldId="276"/>
            <ac:spMk id="8" creationId="{29C51009-A09A-4689-8E6C-F8FC99E6A840}"/>
          </ac:spMkLst>
        </pc:spChg>
        <pc:spChg chg="add del">
          <ac:chgData name="salem zrelli" userId="ca361eb6d6a82f9a" providerId="LiveId" clId="{B926C5D1-E120-4C43-A531-C3CDC9923B11}" dt="2022-06-22T09:50:17.071" v="4157" actId="26606"/>
          <ac:spMkLst>
            <pc:docMk/>
            <pc:sldMk cId="1440807542" sldId="276"/>
            <ac:spMk id="10" creationId="{A9CC600D-86F3-4B9A-AD13-3908AD1EDAE9}"/>
          </ac:spMkLst>
        </pc:spChg>
        <pc:spChg chg="add">
          <ac:chgData name="salem zrelli" userId="ca361eb6d6a82f9a" providerId="LiveId" clId="{B926C5D1-E120-4C43-A531-C3CDC9923B11}" dt="2022-06-22T09:50:17.094" v="4158" actId="26606"/>
          <ac:spMkLst>
            <pc:docMk/>
            <pc:sldMk cId="1440807542" sldId="276"/>
            <ac:spMk id="14" creationId="{A72CA9B9-8D14-4AF2-934E-21FE4A339E36}"/>
          </ac:spMkLst>
        </pc:spChg>
        <pc:spChg chg="add">
          <ac:chgData name="salem zrelli" userId="ca361eb6d6a82f9a" providerId="LiveId" clId="{B926C5D1-E120-4C43-A531-C3CDC9923B11}" dt="2022-06-22T09:50:17.094" v="4158" actId="26606"/>
          <ac:spMkLst>
            <pc:docMk/>
            <pc:sldMk cId="1440807542" sldId="276"/>
            <ac:spMk id="15" creationId="{A5B0BB24-CF19-4E6C-AFC4-A0F18438D8B9}"/>
          </ac:spMkLst>
        </pc:spChg>
        <pc:spChg chg="add">
          <ac:chgData name="salem zrelli" userId="ca361eb6d6a82f9a" providerId="LiveId" clId="{B926C5D1-E120-4C43-A531-C3CDC9923B11}" dt="2022-06-22T09:50:17.094" v="4158" actId="26606"/>
          <ac:spMkLst>
            <pc:docMk/>
            <pc:sldMk cId="1440807542" sldId="276"/>
            <ac:spMk id="16" creationId="{3438CEF5-63E3-4928-9F1C-395224D24D7C}"/>
          </ac:spMkLst>
        </pc:spChg>
        <pc:picChg chg="add del">
          <ac:chgData name="salem zrelli" userId="ca361eb6d6a82f9a" providerId="LiveId" clId="{B926C5D1-E120-4C43-A531-C3CDC9923B11}" dt="2022-06-22T09:50:17.071" v="4157" actId="26606"/>
          <ac:picMkLst>
            <pc:docMk/>
            <pc:sldMk cId="1440807542" sldId="276"/>
            <ac:picMk id="12" creationId="{3F661271-B15B-4043-B708-1BD7F1D2CB94}"/>
          </ac:picMkLst>
        </pc:picChg>
        <pc:picChg chg="add">
          <ac:chgData name="salem zrelli" userId="ca361eb6d6a82f9a" providerId="LiveId" clId="{B926C5D1-E120-4C43-A531-C3CDC9923B11}" dt="2022-06-22T09:50:17.094" v="4158" actId="26606"/>
          <ac:picMkLst>
            <pc:docMk/>
            <pc:sldMk cId="1440807542" sldId="276"/>
            <ac:picMk id="17" creationId="{D0067618-20F4-4BAE-998E-04F9BA9B1B99}"/>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2A27AB-C130-4F21-86EA-FE31CECB215E}"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A7390CC7-AA40-487B-91AA-8C4F2B31FBB8}">
      <dgm:prSet/>
      <dgm:spPr/>
      <dgm:t>
        <a:bodyPr/>
        <a:lstStyle/>
        <a:p>
          <a:r>
            <a:rPr lang="fr-FR" b="1" i="0"/>
            <a:t>Le principe de finalité </a:t>
          </a:r>
          <a:r>
            <a:rPr lang="fr-FR" b="0" i="0"/>
            <a:t>: le responsable d'un fichier ne peut enregistrer et utiliser des informations sur des personnes physiques que dans un but bien précis, légal et légitime ;</a:t>
          </a:r>
          <a:endParaRPr lang="en-US"/>
        </a:p>
      </dgm:t>
    </dgm:pt>
    <dgm:pt modelId="{4059448E-623A-43F1-9EE4-01B9F47503CB}" type="parTrans" cxnId="{13BE36B4-0CA1-4CFD-8B82-CF6C4C9F5F32}">
      <dgm:prSet/>
      <dgm:spPr/>
      <dgm:t>
        <a:bodyPr/>
        <a:lstStyle/>
        <a:p>
          <a:endParaRPr lang="en-US"/>
        </a:p>
      </dgm:t>
    </dgm:pt>
    <dgm:pt modelId="{9FDD59F0-6C2A-4165-9F01-C2DC515DB176}" type="sibTrans" cxnId="{13BE36B4-0CA1-4CFD-8B82-CF6C4C9F5F32}">
      <dgm:prSet/>
      <dgm:spPr/>
      <dgm:t>
        <a:bodyPr/>
        <a:lstStyle/>
        <a:p>
          <a:endParaRPr lang="en-US"/>
        </a:p>
      </dgm:t>
    </dgm:pt>
    <dgm:pt modelId="{DF416CF0-0DEA-41BC-8B2A-845C0CDF5580}">
      <dgm:prSet/>
      <dgm:spPr/>
      <dgm:t>
        <a:bodyPr/>
        <a:lstStyle/>
        <a:p>
          <a:r>
            <a:rPr lang="fr-FR" b="1" i="0"/>
            <a:t>Le principe de proportionnalité et de pertinence </a:t>
          </a:r>
          <a:r>
            <a:rPr lang="fr-FR" b="0" i="0"/>
            <a:t>: les informations enregistrées doivent être pertinentes et strictement nécessaires au regard de la finalité du fichier ;</a:t>
          </a:r>
          <a:endParaRPr lang="en-US"/>
        </a:p>
      </dgm:t>
    </dgm:pt>
    <dgm:pt modelId="{1FBBF6D6-7FCD-4D90-BB5D-12ECA1DAFB85}" type="parTrans" cxnId="{08DB12A9-0156-46A3-BD0C-10AA83B01216}">
      <dgm:prSet/>
      <dgm:spPr/>
      <dgm:t>
        <a:bodyPr/>
        <a:lstStyle/>
        <a:p>
          <a:endParaRPr lang="en-US"/>
        </a:p>
      </dgm:t>
    </dgm:pt>
    <dgm:pt modelId="{8C3574FC-EA69-43E6-81CC-7CBBD16BDCB0}" type="sibTrans" cxnId="{08DB12A9-0156-46A3-BD0C-10AA83B01216}">
      <dgm:prSet/>
      <dgm:spPr/>
      <dgm:t>
        <a:bodyPr/>
        <a:lstStyle/>
        <a:p>
          <a:endParaRPr lang="en-US"/>
        </a:p>
      </dgm:t>
    </dgm:pt>
    <dgm:pt modelId="{9BF638F0-28EB-4E0D-ACCD-CBF318C4D83C}">
      <dgm:prSet/>
      <dgm:spPr/>
      <dgm:t>
        <a:bodyPr/>
        <a:lstStyle/>
        <a:p>
          <a:r>
            <a:rPr lang="fr-FR" b="1" i="0" dirty="0"/>
            <a:t>Le principe d'une durée de conservation limitée </a:t>
          </a:r>
          <a:r>
            <a:rPr lang="fr-FR" b="0" i="0" dirty="0"/>
            <a:t>: il n'est pas possible de conserver des informations sur des personnes dans un fichier pour une durée indéfinie. Une durée de conservation précise doit être fixée, en fonction du type d'information enregistrée et de la finalité du fichier ;</a:t>
          </a:r>
          <a:endParaRPr lang="en-US" dirty="0"/>
        </a:p>
      </dgm:t>
    </dgm:pt>
    <dgm:pt modelId="{ECD4B857-4E27-4576-9583-69BEE94B65BC}" type="parTrans" cxnId="{27F35C24-59DC-40AB-B252-696B5388A76E}">
      <dgm:prSet/>
      <dgm:spPr/>
      <dgm:t>
        <a:bodyPr/>
        <a:lstStyle/>
        <a:p>
          <a:endParaRPr lang="en-US"/>
        </a:p>
      </dgm:t>
    </dgm:pt>
    <dgm:pt modelId="{84121327-DEB0-4675-943C-088E1FF5BA65}" type="sibTrans" cxnId="{27F35C24-59DC-40AB-B252-696B5388A76E}">
      <dgm:prSet/>
      <dgm:spPr/>
      <dgm:t>
        <a:bodyPr/>
        <a:lstStyle/>
        <a:p>
          <a:endParaRPr lang="en-US"/>
        </a:p>
      </dgm:t>
    </dgm:pt>
    <dgm:pt modelId="{5103880E-66CE-479F-A691-B3BF7A8D1CF1}">
      <dgm:prSet/>
      <dgm:spPr/>
      <dgm:t>
        <a:bodyPr/>
        <a:lstStyle/>
        <a:p>
          <a:r>
            <a:rPr lang="en-US" dirty="0"/>
            <a:t>Les droits des </a:t>
          </a:r>
          <a:r>
            <a:rPr lang="en-US" dirty="0" err="1"/>
            <a:t>personnes</a:t>
          </a:r>
          <a:r>
            <a:rPr lang="en-US" dirty="0"/>
            <a:t> : Il </a:t>
          </a:r>
          <a:r>
            <a:rPr lang="en-US" dirty="0" err="1"/>
            <a:t>existe</a:t>
          </a:r>
          <a:r>
            <a:rPr lang="en-US" dirty="0"/>
            <a:t> de </a:t>
          </a:r>
          <a:r>
            <a:rPr lang="en-US" dirty="0" err="1"/>
            <a:t>nombreux</a:t>
          </a:r>
          <a:r>
            <a:rPr lang="en-US" dirty="0"/>
            <a:t> droits qui </a:t>
          </a:r>
          <a:r>
            <a:rPr lang="en-US" dirty="0" err="1"/>
            <a:t>sont</a:t>
          </a:r>
          <a:r>
            <a:rPr lang="en-US" dirty="0"/>
            <a:t> </a:t>
          </a:r>
          <a:r>
            <a:rPr lang="en-US" dirty="0" err="1"/>
            <a:t>recencé</a:t>
          </a:r>
          <a:r>
            <a:rPr lang="en-US" dirty="0"/>
            <a:t> sur </a:t>
          </a:r>
          <a:r>
            <a:rPr lang="en-US" dirty="0" err="1"/>
            <a:t>ce</a:t>
          </a:r>
          <a:r>
            <a:rPr lang="en-US" dirty="0"/>
            <a:t> site (</a:t>
          </a:r>
          <a:r>
            <a:rPr lang="fr-FR" dirty="0"/>
            <a:t>https://www.cnil.fr/fr/respecter-les-droits-des-personnes) .</a:t>
          </a:r>
        </a:p>
        <a:p>
          <a:r>
            <a:rPr lang="fr-FR" dirty="0"/>
            <a:t>(Droit a l’information, Le droit d’opposition, Le recueil du consentement …)</a:t>
          </a:r>
          <a:endParaRPr lang="en-US" dirty="0"/>
        </a:p>
      </dgm:t>
    </dgm:pt>
    <dgm:pt modelId="{25EA2C04-BAC8-4C7E-85BB-70FD9E06E853}" type="parTrans" cxnId="{28C7DA33-AAE9-47C7-9DFF-1DC6724B9B9A}">
      <dgm:prSet/>
      <dgm:spPr/>
      <dgm:t>
        <a:bodyPr/>
        <a:lstStyle/>
        <a:p>
          <a:endParaRPr lang="fr-FR"/>
        </a:p>
      </dgm:t>
    </dgm:pt>
    <dgm:pt modelId="{0FAC75E8-B07D-4473-ACAE-E4389540E5A3}" type="sibTrans" cxnId="{28C7DA33-AAE9-47C7-9DFF-1DC6724B9B9A}">
      <dgm:prSet/>
      <dgm:spPr/>
      <dgm:t>
        <a:bodyPr/>
        <a:lstStyle/>
        <a:p>
          <a:endParaRPr lang="fr-FR"/>
        </a:p>
      </dgm:t>
    </dgm:pt>
    <dgm:pt modelId="{3A5A3E9B-29F0-436F-B11B-00226D3CA571}" type="pres">
      <dgm:prSet presAssocID="{292A27AB-C130-4F21-86EA-FE31CECB215E}" presName="linear" presStyleCnt="0">
        <dgm:presLayoutVars>
          <dgm:animLvl val="lvl"/>
          <dgm:resizeHandles val="exact"/>
        </dgm:presLayoutVars>
      </dgm:prSet>
      <dgm:spPr/>
    </dgm:pt>
    <dgm:pt modelId="{F13766F4-AF58-49AF-90D7-872C59E302AE}" type="pres">
      <dgm:prSet presAssocID="{A7390CC7-AA40-487B-91AA-8C4F2B31FBB8}" presName="parentText" presStyleLbl="node1" presStyleIdx="0" presStyleCnt="4">
        <dgm:presLayoutVars>
          <dgm:chMax val="0"/>
          <dgm:bulletEnabled val="1"/>
        </dgm:presLayoutVars>
      </dgm:prSet>
      <dgm:spPr/>
    </dgm:pt>
    <dgm:pt modelId="{213FC8EB-3879-4EC9-8D4A-C1182A9376CA}" type="pres">
      <dgm:prSet presAssocID="{9FDD59F0-6C2A-4165-9F01-C2DC515DB176}" presName="spacer" presStyleCnt="0"/>
      <dgm:spPr/>
    </dgm:pt>
    <dgm:pt modelId="{9EF284A6-3E58-4955-9F18-3E6E09992763}" type="pres">
      <dgm:prSet presAssocID="{DF416CF0-0DEA-41BC-8B2A-845C0CDF5580}" presName="parentText" presStyleLbl="node1" presStyleIdx="1" presStyleCnt="4">
        <dgm:presLayoutVars>
          <dgm:chMax val="0"/>
          <dgm:bulletEnabled val="1"/>
        </dgm:presLayoutVars>
      </dgm:prSet>
      <dgm:spPr/>
    </dgm:pt>
    <dgm:pt modelId="{4CAFBEC6-1E7E-4C51-866F-D2F9DEF62C86}" type="pres">
      <dgm:prSet presAssocID="{8C3574FC-EA69-43E6-81CC-7CBBD16BDCB0}" presName="spacer" presStyleCnt="0"/>
      <dgm:spPr/>
    </dgm:pt>
    <dgm:pt modelId="{579D93C7-C9B1-48A5-8E27-DA516D7D126E}" type="pres">
      <dgm:prSet presAssocID="{9BF638F0-28EB-4E0D-ACCD-CBF318C4D83C}" presName="parentText" presStyleLbl="node1" presStyleIdx="2" presStyleCnt="4">
        <dgm:presLayoutVars>
          <dgm:chMax val="0"/>
          <dgm:bulletEnabled val="1"/>
        </dgm:presLayoutVars>
      </dgm:prSet>
      <dgm:spPr/>
    </dgm:pt>
    <dgm:pt modelId="{DE9405E2-5E6D-421B-B55C-BC5B17132C0B}" type="pres">
      <dgm:prSet presAssocID="{84121327-DEB0-4675-943C-088E1FF5BA65}" presName="spacer" presStyleCnt="0"/>
      <dgm:spPr/>
    </dgm:pt>
    <dgm:pt modelId="{1EF318C7-4A09-44B4-8B3E-A0B3E9B15F78}" type="pres">
      <dgm:prSet presAssocID="{5103880E-66CE-479F-A691-B3BF7A8D1CF1}" presName="parentText" presStyleLbl="node1" presStyleIdx="3" presStyleCnt="4">
        <dgm:presLayoutVars>
          <dgm:chMax val="0"/>
          <dgm:bulletEnabled val="1"/>
        </dgm:presLayoutVars>
      </dgm:prSet>
      <dgm:spPr/>
    </dgm:pt>
  </dgm:ptLst>
  <dgm:cxnLst>
    <dgm:cxn modelId="{27F35C24-59DC-40AB-B252-696B5388A76E}" srcId="{292A27AB-C130-4F21-86EA-FE31CECB215E}" destId="{9BF638F0-28EB-4E0D-ACCD-CBF318C4D83C}" srcOrd="2" destOrd="0" parTransId="{ECD4B857-4E27-4576-9583-69BEE94B65BC}" sibTransId="{84121327-DEB0-4675-943C-088E1FF5BA65}"/>
    <dgm:cxn modelId="{28C7DA33-AAE9-47C7-9DFF-1DC6724B9B9A}" srcId="{292A27AB-C130-4F21-86EA-FE31CECB215E}" destId="{5103880E-66CE-479F-A691-B3BF7A8D1CF1}" srcOrd="3" destOrd="0" parTransId="{25EA2C04-BAC8-4C7E-85BB-70FD9E06E853}" sibTransId="{0FAC75E8-B07D-4473-ACAE-E4389540E5A3}"/>
    <dgm:cxn modelId="{95194E74-C4A9-4FA9-9D60-777B11155149}" type="presOf" srcId="{9BF638F0-28EB-4E0D-ACCD-CBF318C4D83C}" destId="{579D93C7-C9B1-48A5-8E27-DA516D7D126E}" srcOrd="0" destOrd="0" presId="urn:microsoft.com/office/officeart/2005/8/layout/vList2"/>
    <dgm:cxn modelId="{FE2246A5-4F2C-4665-B09F-EE0D58D34CF9}" type="presOf" srcId="{5103880E-66CE-479F-A691-B3BF7A8D1CF1}" destId="{1EF318C7-4A09-44B4-8B3E-A0B3E9B15F78}" srcOrd="0" destOrd="0" presId="urn:microsoft.com/office/officeart/2005/8/layout/vList2"/>
    <dgm:cxn modelId="{08DB12A9-0156-46A3-BD0C-10AA83B01216}" srcId="{292A27AB-C130-4F21-86EA-FE31CECB215E}" destId="{DF416CF0-0DEA-41BC-8B2A-845C0CDF5580}" srcOrd="1" destOrd="0" parTransId="{1FBBF6D6-7FCD-4D90-BB5D-12ECA1DAFB85}" sibTransId="{8C3574FC-EA69-43E6-81CC-7CBBD16BDCB0}"/>
    <dgm:cxn modelId="{E94FFBB2-4A78-4EED-8212-0AB56067F8DF}" type="presOf" srcId="{DF416CF0-0DEA-41BC-8B2A-845C0CDF5580}" destId="{9EF284A6-3E58-4955-9F18-3E6E09992763}" srcOrd="0" destOrd="0" presId="urn:microsoft.com/office/officeart/2005/8/layout/vList2"/>
    <dgm:cxn modelId="{13BE36B4-0CA1-4CFD-8B82-CF6C4C9F5F32}" srcId="{292A27AB-C130-4F21-86EA-FE31CECB215E}" destId="{A7390CC7-AA40-487B-91AA-8C4F2B31FBB8}" srcOrd="0" destOrd="0" parTransId="{4059448E-623A-43F1-9EE4-01B9F47503CB}" sibTransId="{9FDD59F0-6C2A-4165-9F01-C2DC515DB176}"/>
    <dgm:cxn modelId="{CBDC2BC4-8D4C-478B-A28A-7F007C28B5A2}" type="presOf" srcId="{A7390CC7-AA40-487B-91AA-8C4F2B31FBB8}" destId="{F13766F4-AF58-49AF-90D7-872C59E302AE}" srcOrd="0" destOrd="0" presId="urn:microsoft.com/office/officeart/2005/8/layout/vList2"/>
    <dgm:cxn modelId="{C0F205EE-9BBB-4834-8CA6-9847967F03E4}" type="presOf" srcId="{292A27AB-C130-4F21-86EA-FE31CECB215E}" destId="{3A5A3E9B-29F0-436F-B11B-00226D3CA571}" srcOrd="0" destOrd="0" presId="urn:microsoft.com/office/officeart/2005/8/layout/vList2"/>
    <dgm:cxn modelId="{6AC77AA6-6A45-4592-BC4B-61538D4E31DF}" type="presParOf" srcId="{3A5A3E9B-29F0-436F-B11B-00226D3CA571}" destId="{F13766F4-AF58-49AF-90D7-872C59E302AE}" srcOrd="0" destOrd="0" presId="urn:microsoft.com/office/officeart/2005/8/layout/vList2"/>
    <dgm:cxn modelId="{6E6BF873-EE35-44FE-83E1-6F19F156FD94}" type="presParOf" srcId="{3A5A3E9B-29F0-436F-B11B-00226D3CA571}" destId="{213FC8EB-3879-4EC9-8D4A-C1182A9376CA}" srcOrd="1" destOrd="0" presId="urn:microsoft.com/office/officeart/2005/8/layout/vList2"/>
    <dgm:cxn modelId="{15DA191A-7D3E-4A9F-A263-63394F3A0993}" type="presParOf" srcId="{3A5A3E9B-29F0-436F-B11B-00226D3CA571}" destId="{9EF284A6-3E58-4955-9F18-3E6E09992763}" srcOrd="2" destOrd="0" presId="urn:microsoft.com/office/officeart/2005/8/layout/vList2"/>
    <dgm:cxn modelId="{1C1AF56C-2FB4-4BA9-9E82-647A5DFAEB3C}" type="presParOf" srcId="{3A5A3E9B-29F0-436F-B11B-00226D3CA571}" destId="{4CAFBEC6-1E7E-4C51-866F-D2F9DEF62C86}" srcOrd="3" destOrd="0" presId="urn:microsoft.com/office/officeart/2005/8/layout/vList2"/>
    <dgm:cxn modelId="{E347B877-D136-4DE3-929D-F2E148CF0FBB}" type="presParOf" srcId="{3A5A3E9B-29F0-436F-B11B-00226D3CA571}" destId="{579D93C7-C9B1-48A5-8E27-DA516D7D126E}" srcOrd="4" destOrd="0" presId="urn:microsoft.com/office/officeart/2005/8/layout/vList2"/>
    <dgm:cxn modelId="{25B9CCF9-7B1B-4B1B-B207-AAD610E3D5E0}" type="presParOf" srcId="{3A5A3E9B-29F0-436F-B11B-00226D3CA571}" destId="{DE9405E2-5E6D-421B-B55C-BC5B17132C0B}" srcOrd="5" destOrd="0" presId="urn:microsoft.com/office/officeart/2005/8/layout/vList2"/>
    <dgm:cxn modelId="{57F4A135-FA85-4334-AC23-B288FB23DF91}" type="presParOf" srcId="{3A5A3E9B-29F0-436F-B11B-00226D3CA571}" destId="{1EF318C7-4A09-44B4-8B3E-A0B3E9B15F78}"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907BAD-DA70-42EE-9B4C-79929001F796}"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FCE3ADDD-7F01-471C-A177-4157C683EAFB}">
      <dgm:prSet/>
      <dgm:spPr/>
      <dgm:t>
        <a:bodyPr/>
        <a:lstStyle/>
        <a:p>
          <a:r>
            <a:rPr lang="fr-FR"/>
            <a:t>Les différents indicateurs diagnostic d’égalité femmes hommes choisi sont :</a:t>
          </a:r>
          <a:endParaRPr lang="en-US"/>
        </a:p>
      </dgm:t>
    </dgm:pt>
    <dgm:pt modelId="{1F29BEE8-FD3C-45E2-986C-F3DDFA8CBAC9}" type="parTrans" cxnId="{D9E36386-D4A1-4BBE-B183-51208411D388}">
      <dgm:prSet/>
      <dgm:spPr/>
      <dgm:t>
        <a:bodyPr/>
        <a:lstStyle/>
        <a:p>
          <a:endParaRPr lang="en-US"/>
        </a:p>
      </dgm:t>
    </dgm:pt>
    <dgm:pt modelId="{5888DC45-36BB-481A-82EF-CA3C0D333C29}" type="sibTrans" cxnId="{D9E36386-D4A1-4BBE-B183-51208411D388}">
      <dgm:prSet/>
      <dgm:spPr/>
      <dgm:t>
        <a:bodyPr/>
        <a:lstStyle/>
        <a:p>
          <a:endParaRPr lang="en-US"/>
        </a:p>
      </dgm:t>
    </dgm:pt>
    <dgm:pt modelId="{21194211-2843-4368-A1B3-394629BE3190}">
      <dgm:prSet/>
      <dgm:spPr/>
      <dgm:t>
        <a:bodyPr/>
        <a:lstStyle/>
        <a:p>
          <a:r>
            <a:rPr lang="fr-FR" b="1"/>
            <a:t>Qualification</a:t>
          </a:r>
          <a:r>
            <a:rPr lang="fr-FR"/>
            <a:t> ( répartition des sexe par service…) </a:t>
          </a:r>
          <a:endParaRPr lang="en-US"/>
        </a:p>
      </dgm:t>
    </dgm:pt>
    <dgm:pt modelId="{63DBFAAE-BBDD-4232-9420-949399188A79}" type="parTrans" cxnId="{B7D02E2A-B860-40AC-92D2-92D6F0FF94A1}">
      <dgm:prSet/>
      <dgm:spPr/>
      <dgm:t>
        <a:bodyPr/>
        <a:lstStyle/>
        <a:p>
          <a:endParaRPr lang="en-US"/>
        </a:p>
      </dgm:t>
    </dgm:pt>
    <dgm:pt modelId="{65B4F4DC-CD92-4941-8A37-AAF88D652E27}" type="sibTrans" cxnId="{B7D02E2A-B860-40AC-92D2-92D6F0FF94A1}">
      <dgm:prSet/>
      <dgm:spPr/>
      <dgm:t>
        <a:bodyPr/>
        <a:lstStyle/>
        <a:p>
          <a:endParaRPr lang="en-US"/>
        </a:p>
      </dgm:t>
    </dgm:pt>
    <dgm:pt modelId="{4711F44F-9CCA-4689-AD1C-210647EB0BC7}">
      <dgm:prSet/>
      <dgm:spPr/>
      <dgm:t>
        <a:bodyPr/>
        <a:lstStyle/>
        <a:p>
          <a:r>
            <a:rPr lang="fr-FR" b="1"/>
            <a:t>Rémunération effective </a:t>
          </a:r>
          <a:r>
            <a:rPr lang="fr-FR"/>
            <a:t>( distribution des salaires par sexe…)</a:t>
          </a:r>
          <a:endParaRPr lang="en-US"/>
        </a:p>
      </dgm:t>
    </dgm:pt>
    <dgm:pt modelId="{6D47A19D-CF7C-43D2-9026-3D6DB168351E}" type="parTrans" cxnId="{5E23689C-B687-4D8E-AB0C-B11742B465BA}">
      <dgm:prSet/>
      <dgm:spPr/>
      <dgm:t>
        <a:bodyPr/>
        <a:lstStyle/>
        <a:p>
          <a:endParaRPr lang="en-US"/>
        </a:p>
      </dgm:t>
    </dgm:pt>
    <dgm:pt modelId="{0076FC3C-93FA-4740-BA36-0E4E667DDF2E}" type="sibTrans" cxnId="{5E23689C-B687-4D8E-AB0C-B11742B465BA}">
      <dgm:prSet/>
      <dgm:spPr/>
      <dgm:t>
        <a:bodyPr/>
        <a:lstStyle/>
        <a:p>
          <a:endParaRPr lang="en-US"/>
        </a:p>
      </dgm:t>
    </dgm:pt>
    <dgm:pt modelId="{222E7EF9-1141-4C67-A965-DBE25B3B3F3E}">
      <dgm:prSet/>
      <dgm:spPr/>
      <dgm:t>
        <a:bodyPr/>
        <a:lstStyle/>
        <a:p>
          <a:r>
            <a:rPr lang="fr-FR" b="1"/>
            <a:t>Embauche</a:t>
          </a:r>
          <a:r>
            <a:rPr lang="fr-FR"/>
            <a:t> ( répartition des contrat par sexe…)</a:t>
          </a:r>
          <a:endParaRPr lang="en-US"/>
        </a:p>
      </dgm:t>
    </dgm:pt>
    <dgm:pt modelId="{8E5499B1-2FA2-4F90-850F-0AE06F917938}" type="parTrans" cxnId="{2351BF93-782B-405D-96F3-2C8625902F64}">
      <dgm:prSet/>
      <dgm:spPr/>
      <dgm:t>
        <a:bodyPr/>
        <a:lstStyle/>
        <a:p>
          <a:endParaRPr lang="en-US"/>
        </a:p>
      </dgm:t>
    </dgm:pt>
    <dgm:pt modelId="{550A28A7-6B06-4551-9A1B-F8E99D776621}" type="sibTrans" cxnId="{2351BF93-782B-405D-96F3-2C8625902F64}">
      <dgm:prSet/>
      <dgm:spPr/>
      <dgm:t>
        <a:bodyPr/>
        <a:lstStyle/>
        <a:p>
          <a:endParaRPr lang="en-US"/>
        </a:p>
      </dgm:t>
    </dgm:pt>
    <dgm:pt modelId="{3FB4E5AD-615F-4004-A1DA-356B3C8E6B0F}">
      <dgm:prSet/>
      <dgm:spPr/>
      <dgm:t>
        <a:bodyPr/>
        <a:lstStyle/>
        <a:p>
          <a:r>
            <a:rPr lang="fr-FR" b="1"/>
            <a:t>Condition de travail </a:t>
          </a:r>
          <a:r>
            <a:rPr lang="fr-FR"/>
            <a:t>( répartition des accidents de travail par sexe)</a:t>
          </a:r>
          <a:endParaRPr lang="en-US"/>
        </a:p>
      </dgm:t>
    </dgm:pt>
    <dgm:pt modelId="{8BB06F2C-522C-4667-9CCB-5D0E40F0B907}" type="parTrans" cxnId="{D0BE7345-5BA0-49DE-9846-3379FEA7E2F6}">
      <dgm:prSet/>
      <dgm:spPr/>
      <dgm:t>
        <a:bodyPr/>
        <a:lstStyle/>
        <a:p>
          <a:endParaRPr lang="en-US"/>
        </a:p>
      </dgm:t>
    </dgm:pt>
    <dgm:pt modelId="{BF259A74-406A-496A-A226-33D571A88C3A}" type="sibTrans" cxnId="{D0BE7345-5BA0-49DE-9846-3379FEA7E2F6}">
      <dgm:prSet/>
      <dgm:spPr/>
      <dgm:t>
        <a:bodyPr/>
        <a:lstStyle/>
        <a:p>
          <a:endParaRPr lang="en-US"/>
        </a:p>
      </dgm:t>
    </dgm:pt>
    <dgm:pt modelId="{A08301D4-7583-4466-9BC3-07180BC2B6E4}">
      <dgm:prSet/>
      <dgm:spPr/>
      <dgm:t>
        <a:bodyPr/>
        <a:lstStyle/>
        <a:p>
          <a:r>
            <a:rPr lang="fr-FR" b="1"/>
            <a:t>Promotion </a:t>
          </a:r>
          <a:r>
            <a:rPr lang="fr-FR"/>
            <a:t>( nbrs promotion par sexe…)</a:t>
          </a:r>
          <a:endParaRPr lang="en-US"/>
        </a:p>
      </dgm:t>
    </dgm:pt>
    <dgm:pt modelId="{19ED7D6F-0E02-4BFC-8D4B-0F1B84B41DFD}" type="parTrans" cxnId="{DFAC06DB-1780-4019-BF36-1DE183DC40A0}">
      <dgm:prSet/>
      <dgm:spPr/>
      <dgm:t>
        <a:bodyPr/>
        <a:lstStyle/>
        <a:p>
          <a:endParaRPr lang="en-US"/>
        </a:p>
      </dgm:t>
    </dgm:pt>
    <dgm:pt modelId="{67868E09-6008-4763-98FC-55D56C16CD7A}" type="sibTrans" cxnId="{DFAC06DB-1780-4019-BF36-1DE183DC40A0}">
      <dgm:prSet/>
      <dgm:spPr/>
      <dgm:t>
        <a:bodyPr/>
        <a:lstStyle/>
        <a:p>
          <a:endParaRPr lang="en-US"/>
        </a:p>
      </dgm:t>
    </dgm:pt>
    <dgm:pt modelId="{14281FA1-105D-4037-B480-3E5C97B17F67}" type="pres">
      <dgm:prSet presAssocID="{C7907BAD-DA70-42EE-9B4C-79929001F796}" presName="linear" presStyleCnt="0">
        <dgm:presLayoutVars>
          <dgm:animLvl val="lvl"/>
          <dgm:resizeHandles val="exact"/>
        </dgm:presLayoutVars>
      </dgm:prSet>
      <dgm:spPr/>
    </dgm:pt>
    <dgm:pt modelId="{537F5460-F786-482F-BE34-FA2D1AC3812F}" type="pres">
      <dgm:prSet presAssocID="{FCE3ADDD-7F01-471C-A177-4157C683EAFB}" presName="parentText" presStyleLbl="node1" presStyleIdx="0" presStyleCnt="1">
        <dgm:presLayoutVars>
          <dgm:chMax val="0"/>
          <dgm:bulletEnabled val="1"/>
        </dgm:presLayoutVars>
      </dgm:prSet>
      <dgm:spPr/>
    </dgm:pt>
    <dgm:pt modelId="{42435145-5E55-482C-92F5-DBEF1CE56E95}" type="pres">
      <dgm:prSet presAssocID="{FCE3ADDD-7F01-471C-A177-4157C683EAFB}" presName="childText" presStyleLbl="revTx" presStyleIdx="0" presStyleCnt="1">
        <dgm:presLayoutVars>
          <dgm:bulletEnabled val="1"/>
        </dgm:presLayoutVars>
      </dgm:prSet>
      <dgm:spPr/>
    </dgm:pt>
  </dgm:ptLst>
  <dgm:cxnLst>
    <dgm:cxn modelId="{B7D02E2A-B860-40AC-92D2-92D6F0FF94A1}" srcId="{FCE3ADDD-7F01-471C-A177-4157C683EAFB}" destId="{21194211-2843-4368-A1B3-394629BE3190}" srcOrd="0" destOrd="0" parTransId="{63DBFAAE-BBDD-4232-9420-949399188A79}" sibTransId="{65B4F4DC-CD92-4941-8A37-AAF88D652E27}"/>
    <dgm:cxn modelId="{D0BE7345-5BA0-49DE-9846-3379FEA7E2F6}" srcId="{FCE3ADDD-7F01-471C-A177-4157C683EAFB}" destId="{3FB4E5AD-615F-4004-A1DA-356B3C8E6B0F}" srcOrd="3" destOrd="0" parTransId="{8BB06F2C-522C-4667-9CCB-5D0E40F0B907}" sibTransId="{BF259A74-406A-496A-A226-33D571A88C3A}"/>
    <dgm:cxn modelId="{70D41551-E6C4-41FF-9F01-DD8E5AE65614}" type="presOf" srcId="{222E7EF9-1141-4C67-A965-DBE25B3B3F3E}" destId="{42435145-5E55-482C-92F5-DBEF1CE56E95}" srcOrd="0" destOrd="2" presId="urn:microsoft.com/office/officeart/2005/8/layout/vList2"/>
    <dgm:cxn modelId="{D9E36386-D4A1-4BBE-B183-51208411D388}" srcId="{C7907BAD-DA70-42EE-9B4C-79929001F796}" destId="{FCE3ADDD-7F01-471C-A177-4157C683EAFB}" srcOrd="0" destOrd="0" parTransId="{1F29BEE8-FD3C-45E2-986C-F3DDFA8CBAC9}" sibTransId="{5888DC45-36BB-481A-82EF-CA3C0D333C29}"/>
    <dgm:cxn modelId="{2351BF93-782B-405D-96F3-2C8625902F64}" srcId="{FCE3ADDD-7F01-471C-A177-4157C683EAFB}" destId="{222E7EF9-1141-4C67-A965-DBE25B3B3F3E}" srcOrd="2" destOrd="0" parTransId="{8E5499B1-2FA2-4F90-850F-0AE06F917938}" sibTransId="{550A28A7-6B06-4551-9A1B-F8E99D776621}"/>
    <dgm:cxn modelId="{5E23689C-B687-4D8E-AB0C-B11742B465BA}" srcId="{FCE3ADDD-7F01-471C-A177-4157C683EAFB}" destId="{4711F44F-9CCA-4689-AD1C-210647EB0BC7}" srcOrd="1" destOrd="0" parTransId="{6D47A19D-CF7C-43D2-9026-3D6DB168351E}" sibTransId="{0076FC3C-93FA-4740-BA36-0E4E667DDF2E}"/>
    <dgm:cxn modelId="{7AD707A4-43BA-4DAD-8C42-E2C4BD7AC250}" type="presOf" srcId="{C7907BAD-DA70-42EE-9B4C-79929001F796}" destId="{14281FA1-105D-4037-B480-3E5C97B17F67}" srcOrd="0" destOrd="0" presId="urn:microsoft.com/office/officeart/2005/8/layout/vList2"/>
    <dgm:cxn modelId="{C8F0BFD7-B6B8-4CEC-8B8F-9DB102074673}" type="presOf" srcId="{3FB4E5AD-615F-4004-A1DA-356B3C8E6B0F}" destId="{42435145-5E55-482C-92F5-DBEF1CE56E95}" srcOrd="0" destOrd="3" presId="urn:microsoft.com/office/officeart/2005/8/layout/vList2"/>
    <dgm:cxn modelId="{DFAC06DB-1780-4019-BF36-1DE183DC40A0}" srcId="{FCE3ADDD-7F01-471C-A177-4157C683EAFB}" destId="{A08301D4-7583-4466-9BC3-07180BC2B6E4}" srcOrd="4" destOrd="0" parTransId="{19ED7D6F-0E02-4BFC-8D4B-0F1B84B41DFD}" sibTransId="{67868E09-6008-4763-98FC-55D56C16CD7A}"/>
    <dgm:cxn modelId="{18FFB9E0-1DC3-4BD1-8765-673F6C6E712D}" type="presOf" srcId="{21194211-2843-4368-A1B3-394629BE3190}" destId="{42435145-5E55-482C-92F5-DBEF1CE56E95}" srcOrd="0" destOrd="0" presId="urn:microsoft.com/office/officeart/2005/8/layout/vList2"/>
    <dgm:cxn modelId="{A59D54E6-806E-41DD-8A4D-91554740B5DC}" type="presOf" srcId="{FCE3ADDD-7F01-471C-A177-4157C683EAFB}" destId="{537F5460-F786-482F-BE34-FA2D1AC3812F}" srcOrd="0" destOrd="0" presId="urn:microsoft.com/office/officeart/2005/8/layout/vList2"/>
    <dgm:cxn modelId="{2C2E05EC-4E3D-4A03-A635-D862D88C37B5}" type="presOf" srcId="{4711F44F-9CCA-4689-AD1C-210647EB0BC7}" destId="{42435145-5E55-482C-92F5-DBEF1CE56E95}" srcOrd="0" destOrd="1" presId="urn:microsoft.com/office/officeart/2005/8/layout/vList2"/>
    <dgm:cxn modelId="{A4B3F7F9-3197-4906-BB7B-D2CD162D9265}" type="presOf" srcId="{A08301D4-7583-4466-9BC3-07180BC2B6E4}" destId="{42435145-5E55-482C-92F5-DBEF1CE56E95}" srcOrd="0" destOrd="4" presId="urn:microsoft.com/office/officeart/2005/8/layout/vList2"/>
    <dgm:cxn modelId="{FBEE4BA3-3BA9-42C4-88F5-A04236538A9A}" type="presParOf" srcId="{14281FA1-105D-4037-B480-3E5C97B17F67}" destId="{537F5460-F786-482F-BE34-FA2D1AC3812F}" srcOrd="0" destOrd="0" presId="urn:microsoft.com/office/officeart/2005/8/layout/vList2"/>
    <dgm:cxn modelId="{195E203B-AE6E-4BE7-94B1-47607DB88BA2}" type="presParOf" srcId="{14281FA1-105D-4037-B480-3E5C97B17F67}" destId="{42435145-5E55-482C-92F5-DBEF1CE56E95}"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3766F4-AF58-49AF-90D7-872C59E302AE}">
      <dsp:nvSpPr>
        <dsp:cNvPr id="0" name=""/>
        <dsp:cNvSpPr/>
      </dsp:nvSpPr>
      <dsp:spPr>
        <a:xfrm>
          <a:off x="0" y="539784"/>
          <a:ext cx="5913437" cy="86346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fr-FR" sz="1200" b="1" i="0" kern="1200"/>
            <a:t>Le principe de finalité </a:t>
          </a:r>
          <a:r>
            <a:rPr lang="fr-FR" sz="1200" b="0" i="0" kern="1200"/>
            <a:t>: le responsable d'un fichier ne peut enregistrer et utiliser des informations sur des personnes physiques que dans un but bien précis, légal et légitime ;</a:t>
          </a:r>
          <a:endParaRPr lang="en-US" sz="1200" kern="1200"/>
        </a:p>
      </dsp:txBody>
      <dsp:txXfrm>
        <a:off x="42151" y="581935"/>
        <a:ext cx="5829135" cy="779158"/>
      </dsp:txXfrm>
    </dsp:sp>
    <dsp:sp modelId="{9EF284A6-3E58-4955-9F18-3E6E09992763}">
      <dsp:nvSpPr>
        <dsp:cNvPr id="0" name=""/>
        <dsp:cNvSpPr/>
      </dsp:nvSpPr>
      <dsp:spPr>
        <a:xfrm>
          <a:off x="0" y="1437804"/>
          <a:ext cx="5913437" cy="863460"/>
        </a:xfrm>
        <a:prstGeom prst="roundRect">
          <a:avLst/>
        </a:prstGeom>
        <a:gradFill rotWithShape="0">
          <a:gsLst>
            <a:gs pos="0">
              <a:schemeClr val="accent2">
                <a:hueOff val="-361964"/>
                <a:satOff val="13729"/>
                <a:lumOff val="-7516"/>
                <a:alphaOff val="0"/>
                <a:tint val="98000"/>
                <a:satMod val="110000"/>
                <a:lumMod val="104000"/>
              </a:schemeClr>
            </a:gs>
            <a:gs pos="69000">
              <a:schemeClr val="accent2">
                <a:hueOff val="-361964"/>
                <a:satOff val="13729"/>
                <a:lumOff val="-7516"/>
                <a:alphaOff val="0"/>
                <a:shade val="88000"/>
                <a:satMod val="130000"/>
                <a:lumMod val="92000"/>
              </a:schemeClr>
            </a:gs>
            <a:gs pos="100000">
              <a:schemeClr val="accent2">
                <a:hueOff val="-361964"/>
                <a:satOff val="13729"/>
                <a:lumOff val="-7516"/>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fr-FR" sz="1200" b="1" i="0" kern="1200"/>
            <a:t>Le principe de proportionnalité et de pertinence </a:t>
          </a:r>
          <a:r>
            <a:rPr lang="fr-FR" sz="1200" b="0" i="0" kern="1200"/>
            <a:t>: les informations enregistrées doivent être pertinentes et strictement nécessaires au regard de la finalité du fichier ;</a:t>
          </a:r>
          <a:endParaRPr lang="en-US" sz="1200" kern="1200"/>
        </a:p>
      </dsp:txBody>
      <dsp:txXfrm>
        <a:off x="42151" y="1479955"/>
        <a:ext cx="5829135" cy="779158"/>
      </dsp:txXfrm>
    </dsp:sp>
    <dsp:sp modelId="{579D93C7-C9B1-48A5-8E27-DA516D7D126E}">
      <dsp:nvSpPr>
        <dsp:cNvPr id="0" name=""/>
        <dsp:cNvSpPr/>
      </dsp:nvSpPr>
      <dsp:spPr>
        <a:xfrm>
          <a:off x="0" y="2335824"/>
          <a:ext cx="5913437" cy="863460"/>
        </a:xfrm>
        <a:prstGeom prst="roundRect">
          <a:avLst/>
        </a:prstGeom>
        <a:gradFill rotWithShape="0">
          <a:gsLst>
            <a:gs pos="0">
              <a:schemeClr val="accent2">
                <a:hueOff val="-723929"/>
                <a:satOff val="27459"/>
                <a:lumOff val="-15031"/>
                <a:alphaOff val="0"/>
                <a:tint val="98000"/>
                <a:satMod val="110000"/>
                <a:lumMod val="104000"/>
              </a:schemeClr>
            </a:gs>
            <a:gs pos="69000">
              <a:schemeClr val="accent2">
                <a:hueOff val="-723929"/>
                <a:satOff val="27459"/>
                <a:lumOff val="-15031"/>
                <a:alphaOff val="0"/>
                <a:shade val="88000"/>
                <a:satMod val="130000"/>
                <a:lumMod val="92000"/>
              </a:schemeClr>
            </a:gs>
            <a:gs pos="100000">
              <a:schemeClr val="accent2">
                <a:hueOff val="-723929"/>
                <a:satOff val="27459"/>
                <a:lumOff val="-1503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fr-FR" sz="1200" b="1" i="0" kern="1200" dirty="0"/>
            <a:t>Le principe d'une durée de conservation limitée </a:t>
          </a:r>
          <a:r>
            <a:rPr lang="fr-FR" sz="1200" b="0" i="0" kern="1200" dirty="0"/>
            <a:t>: il n'est pas possible de conserver des informations sur des personnes dans un fichier pour une durée indéfinie. Une durée de conservation précise doit être fixée, en fonction du type d'information enregistrée et de la finalité du fichier ;</a:t>
          </a:r>
          <a:endParaRPr lang="en-US" sz="1200" kern="1200" dirty="0"/>
        </a:p>
      </dsp:txBody>
      <dsp:txXfrm>
        <a:off x="42151" y="2377975"/>
        <a:ext cx="5829135" cy="779158"/>
      </dsp:txXfrm>
    </dsp:sp>
    <dsp:sp modelId="{1EF318C7-4A09-44B4-8B3E-A0B3E9B15F78}">
      <dsp:nvSpPr>
        <dsp:cNvPr id="0" name=""/>
        <dsp:cNvSpPr/>
      </dsp:nvSpPr>
      <dsp:spPr>
        <a:xfrm>
          <a:off x="0" y="3233843"/>
          <a:ext cx="5913437" cy="863460"/>
        </a:xfrm>
        <a:prstGeom prst="roundRect">
          <a:avLst/>
        </a:prstGeom>
        <a:gradFill rotWithShape="0">
          <a:gsLst>
            <a:gs pos="0">
              <a:schemeClr val="accent2">
                <a:hueOff val="-1085893"/>
                <a:satOff val="41188"/>
                <a:lumOff val="-22547"/>
                <a:alphaOff val="0"/>
                <a:tint val="98000"/>
                <a:satMod val="110000"/>
                <a:lumMod val="104000"/>
              </a:schemeClr>
            </a:gs>
            <a:gs pos="69000">
              <a:schemeClr val="accent2">
                <a:hueOff val="-1085893"/>
                <a:satOff val="41188"/>
                <a:lumOff val="-22547"/>
                <a:alphaOff val="0"/>
                <a:shade val="88000"/>
                <a:satMod val="130000"/>
                <a:lumMod val="92000"/>
              </a:schemeClr>
            </a:gs>
            <a:gs pos="100000">
              <a:schemeClr val="accent2">
                <a:hueOff val="-1085893"/>
                <a:satOff val="41188"/>
                <a:lumOff val="-22547"/>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Les droits des </a:t>
          </a:r>
          <a:r>
            <a:rPr lang="en-US" sz="1200" kern="1200" dirty="0" err="1"/>
            <a:t>personnes</a:t>
          </a:r>
          <a:r>
            <a:rPr lang="en-US" sz="1200" kern="1200" dirty="0"/>
            <a:t> : Il </a:t>
          </a:r>
          <a:r>
            <a:rPr lang="en-US" sz="1200" kern="1200" dirty="0" err="1"/>
            <a:t>existe</a:t>
          </a:r>
          <a:r>
            <a:rPr lang="en-US" sz="1200" kern="1200" dirty="0"/>
            <a:t> de </a:t>
          </a:r>
          <a:r>
            <a:rPr lang="en-US" sz="1200" kern="1200" dirty="0" err="1"/>
            <a:t>nombreux</a:t>
          </a:r>
          <a:r>
            <a:rPr lang="en-US" sz="1200" kern="1200" dirty="0"/>
            <a:t> droits qui </a:t>
          </a:r>
          <a:r>
            <a:rPr lang="en-US" sz="1200" kern="1200" dirty="0" err="1"/>
            <a:t>sont</a:t>
          </a:r>
          <a:r>
            <a:rPr lang="en-US" sz="1200" kern="1200" dirty="0"/>
            <a:t> </a:t>
          </a:r>
          <a:r>
            <a:rPr lang="en-US" sz="1200" kern="1200" dirty="0" err="1"/>
            <a:t>recencé</a:t>
          </a:r>
          <a:r>
            <a:rPr lang="en-US" sz="1200" kern="1200" dirty="0"/>
            <a:t> sur </a:t>
          </a:r>
          <a:r>
            <a:rPr lang="en-US" sz="1200" kern="1200" dirty="0" err="1"/>
            <a:t>ce</a:t>
          </a:r>
          <a:r>
            <a:rPr lang="en-US" sz="1200" kern="1200" dirty="0"/>
            <a:t> site (</a:t>
          </a:r>
          <a:r>
            <a:rPr lang="fr-FR" sz="1200" kern="1200" dirty="0"/>
            <a:t>https://www.cnil.fr/fr/respecter-les-droits-des-personnes) .</a:t>
          </a:r>
        </a:p>
        <a:p>
          <a:pPr marL="0" lvl="0" indent="0" algn="l" defTabSz="533400">
            <a:lnSpc>
              <a:spcPct val="90000"/>
            </a:lnSpc>
            <a:spcBef>
              <a:spcPct val="0"/>
            </a:spcBef>
            <a:spcAft>
              <a:spcPct val="35000"/>
            </a:spcAft>
            <a:buNone/>
          </a:pPr>
          <a:r>
            <a:rPr lang="fr-FR" sz="1200" kern="1200" dirty="0"/>
            <a:t>(Droit a l’information, Le droit d’opposition, Le recueil du consentement …)</a:t>
          </a:r>
          <a:endParaRPr lang="en-US" sz="1200" kern="1200" dirty="0"/>
        </a:p>
      </dsp:txBody>
      <dsp:txXfrm>
        <a:off x="42151" y="3275994"/>
        <a:ext cx="5829135" cy="7791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7F5460-F786-482F-BE34-FA2D1AC3812F}">
      <dsp:nvSpPr>
        <dsp:cNvPr id="0" name=""/>
        <dsp:cNvSpPr/>
      </dsp:nvSpPr>
      <dsp:spPr>
        <a:xfrm>
          <a:off x="0" y="51353"/>
          <a:ext cx="5913437" cy="1516320"/>
        </a:xfrm>
        <a:prstGeom prst="roundRect">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8000"/>
                <a:satMod val="130000"/>
                <a:lumMod val="92000"/>
              </a:schemeClr>
            </a:gs>
            <a:gs pos="100000">
              <a:schemeClr val="accent5">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fr-FR" sz="2700" kern="1200"/>
            <a:t>Les différents indicateurs diagnostic d’égalité femmes hommes choisi sont :</a:t>
          </a:r>
          <a:endParaRPr lang="en-US" sz="2700" kern="1200"/>
        </a:p>
      </dsp:txBody>
      <dsp:txXfrm>
        <a:off x="74021" y="125374"/>
        <a:ext cx="5765395" cy="1368278"/>
      </dsp:txXfrm>
    </dsp:sp>
    <dsp:sp modelId="{42435145-5E55-482C-92F5-DBEF1CE56E95}">
      <dsp:nvSpPr>
        <dsp:cNvPr id="0" name=""/>
        <dsp:cNvSpPr/>
      </dsp:nvSpPr>
      <dsp:spPr>
        <a:xfrm>
          <a:off x="0" y="1567673"/>
          <a:ext cx="5913437" cy="3018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752"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fr-FR" sz="2100" b="1" kern="1200"/>
            <a:t>Qualification</a:t>
          </a:r>
          <a:r>
            <a:rPr lang="fr-FR" sz="2100" kern="1200"/>
            <a:t> ( répartition des sexe par service…) </a:t>
          </a:r>
          <a:endParaRPr lang="en-US" sz="2100" kern="1200"/>
        </a:p>
        <a:p>
          <a:pPr marL="228600" lvl="1" indent="-228600" algn="l" defTabSz="933450">
            <a:lnSpc>
              <a:spcPct val="90000"/>
            </a:lnSpc>
            <a:spcBef>
              <a:spcPct val="0"/>
            </a:spcBef>
            <a:spcAft>
              <a:spcPct val="20000"/>
            </a:spcAft>
            <a:buChar char="•"/>
          </a:pPr>
          <a:r>
            <a:rPr lang="fr-FR" sz="2100" b="1" kern="1200"/>
            <a:t>Rémunération effective </a:t>
          </a:r>
          <a:r>
            <a:rPr lang="fr-FR" sz="2100" kern="1200"/>
            <a:t>( distribution des salaires par sexe…)</a:t>
          </a:r>
          <a:endParaRPr lang="en-US" sz="2100" kern="1200"/>
        </a:p>
        <a:p>
          <a:pPr marL="228600" lvl="1" indent="-228600" algn="l" defTabSz="933450">
            <a:lnSpc>
              <a:spcPct val="90000"/>
            </a:lnSpc>
            <a:spcBef>
              <a:spcPct val="0"/>
            </a:spcBef>
            <a:spcAft>
              <a:spcPct val="20000"/>
            </a:spcAft>
            <a:buChar char="•"/>
          </a:pPr>
          <a:r>
            <a:rPr lang="fr-FR" sz="2100" b="1" kern="1200"/>
            <a:t>Embauche</a:t>
          </a:r>
          <a:r>
            <a:rPr lang="fr-FR" sz="2100" kern="1200"/>
            <a:t> ( répartition des contrat par sexe…)</a:t>
          </a:r>
          <a:endParaRPr lang="en-US" sz="2100" kern="1200"/>
        </a:p>
        <a:p>
          <a:pPr marL="228600" lvl="1" indent="-228600" algn="l" defTabSz="933450">
            <a:lnSpc>
              <a:spcPct val="90000"/>
            </a:lnSpc>
            <a:spcBef>
              <a:spcPct val="0"/>
            </a:spcBef>
            <a:spcAft>
              <a:spcPct val="20000"/>
            </a:spcAft>
            <a:buChar char="•"/>
          </a:pPr>
          <a:r>
            <a:rPr lang="fr-FR" sz="2100" b="1" kern="1200"/>
            <a:t>Condition de travail </a:t>
          </a:r>
          <a:r>
            <a:rPr lang="fr-FR" sz="2100" kern="1200"/>
            <a:t>( répartition des accidents de travail par sexe)</a:t>
          </a:r>
          <a:endParaRPr lang="en-US" sz="2100" kern="1200"/>
        </a:p>
        <a:p>
          <a:pPr marL="228600" lvl="1" indent="-228600" algn="l" defTabSz="933450">
            <a:lnSpc>
              <a:spcPct val="90000"/>
            </a:lnSpc>
            <a:spcBef>
              <a:spcPct val="0"/>
            </a:spcBef>
            <a:spcAft>
              <a:spcPct val="20000"/>
            </a:spcAft>
            <a:buChar char="•"/>
          </a:pPr>
          <a:r>
            <a:rPr lang="fr-FR" sz="2100" b="1" kern="1200"/>
            <a:t>Promotion </a:t>
          </a:r>
          <a:r>
            <a:rPr lang="fr-FR" sz="2100" kern="1200"/>
            <a:t>( nbrs promotion par sexe…)</a:t>
          </a:r>
          <a:endParaRPr lang="en-US" sz="2100" kern="1200"/>
        </a:p>
      </dsp:txBody>
      <dsp:txXfrm>
        <a:off x="0" y="1567673"/>
        <a:ext cx="5913437" cy="30180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t>6/22/2022</a:t>
            </a:fld>
            <a:endParaRPr lang="en-US"/>
          </a:p>
        </p:txBody>
      </p:sp>
      <p:sp>
        <p:nvSpPr>
          <p:cNvPr id="5" name="Footer Placeholder 4"/>
          <p:cNvSpPr>
            <a:spLocks noGrp="1"/>
          </p:cNvSpPr>
          <p:nvPr>
            <p:ph type="ftr" sz="quarter" idx="11"/>
          </p:nvPr>
        </p:nvSpPr>
        <p:spPr>
          <a:xfrm>
            <a:off x="1127124" y="329307"/>
            <a:ext cx="5943668" cy="309201"/>
          </a:xfrm>
        </p:spPr>
        <p:txBody>
          <a:bodyPr/>
          <a:lstStyle/>
          <a:p>
            <a:endParaRPr lang="en-US"/>
          </a:p>
        </p:txBody>
      </p:sp>
      <p:sp>
        <p:nvSpPr>
          <p:cNvPr id="6" name="Slide Number Placeholder 5"/>
          <p:cNvSpPr>
            <a:spLocks noGrp="1"/>
          </p:cNvSpPr>
          <p:nvPr>
            <p:ph type="sldNum" sz="quarter" idx="12"/>
          </p:nvPr>
        </p:nvSpPr>
        <p:spPr>
          <a:xfrm>
            <a:off x="9924392" y="134930"/>
            <a:ext cx="811019" cy="503578"/>
          </a:xfrm>
        </p:spPr>
        <p:txBody>
          <a:bodyPr/>
          <a:lstStyle/>
          <a:p>
            <a:fld id="{1CF2D47E-0AF1-4C27-801F-64E3E5BF7F72}" type="slidenum">
              <a:rPr lang="en-US" smtClean="0"/>
              <a:t>‹N°›</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209457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‹N°›</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370297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‹N°›</a:t>
            </a:fld>
            <a:endParaRPr 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4036660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lvl1pPr>
              <a:defRPr sz="1200"/>
            </a:lvl1pPr>
          </a:lstStyle>
          <a:p>
            <a:fld id="{8C1E1FAD-7351-4908-963A-08EA8E4AB7A0}" type="datetimeFigureOut">
              <a:rPr lang="en-US" smtClean="0"/>
              <a:t>6/22/2022</a:t>
            </a:fld>
            <a:endParaRPr lang="en-US"/>
          </a:p>
        </p:txBody>
      </p:sp>
      <p:sp>
        <p:nvSpPr>
          <p:cNvPr id="5" name="Footer Placeholder 4"/>
          <p:cNvSpPr>
            <a:spLocks noGrp="1"/>
          </p:cNvSpPr>
          <p:nvPr>
            <p:ph type="ftr" sz="quarter" idx="11"/>
          </p:nvPr>
        </p:nvSpPr>
        <p:spPr/>
        <p:txBody>
          <a:bodyPr/>
          <a:lstStyle>
            <a:lvl1pPr>
              <a:defRPr sz="1200"/>
            </a:lvl1p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‹N°›</a:t>
            </a:fld>
            <a:endParaRPr 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054683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C1E1FAD-7351-4908-963A-08EA8E4AB7A0}"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‹N°›</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013108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C1E1FAD-7351-4908-963A-08EA8E4AB7A0}" type="datetimeFigureOut">
              <a:rPr lang="en-US" smtClean="0"/>
              <a:t>6/22/2022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t>‹N°›</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898458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29166" y="2974448"/>
            <a:ext cx="4645152" cy="24938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094337" y="2971669"/>
            <a:ext cx="4645152" cy="248719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C1E1FAD-7351-4908-963A-08EA8E4AB7A0}" type="datetimeFigureOut">
              <a:rPr lang="en-US" smtClean="0"/>
              <a:t>6/22/2022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F2D47E-0AF1-4C27-801F-64E3E5BF7F72}" type="slidenum">
              <a:rPr lang="en-US" smtClean="0"/>
              <a:t>‹N°›</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376445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C1E1FAD-7351-4908-963A-08EA8E4AB7A0}" type="datetimeFigureOut">
              <a:rPr lang="en-US" smtClean="0"/>
              <a:t>6/22/2022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F2D47E-0AF1-4C27-801F-64E3E5BF7F72}" type="slidenum">
              <a:rPr lang="en-US" smtClean="0"/>
              <a:t>‹N°›</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134430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1E1FAD-7351-4908-963A-08EA8E4AB7A0}" type="datetimeFigureOut">
              <a:rPr lang="en-US" smtClean="0"/>
              <a:t>6/22/2022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1525955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C1E1FAD-7351-4908-963A-08EA8E4AB7A0}" type="datetimeFigureOut">
              <a:rPr lang="en-US" smtClean="0"/>
              <a:t>6/22/2022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t>‹N°›</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898306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8C1E1FAD-7351-4908-963A-08EA8E4AB7A0}" type="datetimeFigureOut">
              <a:rPr lang="en-US" smtClean="0"/>
              <a:t>6/22/2022</a:t>
            </a:fld>
            <a:endParaRPr lang="en-US"/>
          </a:p>
        </p:txBody>
      </p:sp>
      <p:sp>
        <p:nvSpPr>
          <p:cNvPr id="6" name="Footer Placeholder 5"/>
          <p:cNvSpPr>
            <a:spLocks noGrp="1"/>
          </p:cNvSpPr>
          <p:nvPr>
            <p:ph type="ftr" sz="quarter" idx="11"/>
          </p:nvPr>
        </p:nvSpPr>
        <p:spPr>
          <a:xfrm>
            <a:off x="1125300" y="318640"/>
            <a:ext cx="4877818" cy="320931"/>
          </a:xfrm>
        </p:spPr>
        <p:txBody>
          <a:bodyPr/>
          <a:lstStyle/>
          <a:p>
            <a:endParaRPr lang="en-US"/>
          </a:p>
        </p:txBody>
      </p:sp>
      <p:sp>
        <p:nvSpPr>
          <p:cNvPr id="7" name="Slide Number Placeholder 6"/>
          <p:cNvSpPr>
            <a:spLocks noGrp="1"/>
          </p:cNvSpPr>
          <p:nvPr>
            <p:ph type="sldNum" sz="quarter" idx="12"/>
          </p:nvPr>
        </p:nvSpPr>
        <p:spPr>
          <a:xfrm>
            <a:off x="6176794" y="137408"/>
            <a:ext cx="811019" cy="503578"/>
          </a:xfrm>
        </p:spPr>
        <p:txBody>
          <a:bodyPr/>
          <a:lstStyle/>
          <a:p>
            <a:fld id="{1CF2D47E-0AF1-4C27-801F-64E3E5BF7F72}" type="slidenum">
              <a:rPr lang="en-US" smtClean="0"/>
              <a:t>‹N°›</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4238852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C1E1FAD-7351-4908-963A-08EA8E4AB7A0}" type="datetimeFigureOut">
              <a:rPr lang="en-US" smtClean="0"/>
              <a:t>6/22/2022</a:t>
            </a:fld>
            <a:endParaRPr 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1CF2D47E-0AF1-4C27-801F-64E3E5BF7F72}" type="slidenum">
              <a:rPr lang="en-US" smtClean="0"/>
              <a:t>‹N°›</a:t>
            </a:fld>
            <a:endParaRPr lang="en-US"/>
          </a:p>
        </p:txBody>
      </p:sp>
    </p:spTree>
    <p:extLst>
      <p:ext uri="{BB962C8B-B14F-4D97-AF65-F5344CB8AC3E}">
        <p14:creationId xmlns:p14="http://schemas.microsoft.com/office/powerpoint/2010/main" val="1942234107"/>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2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1" name="Rectangle 6">
            <a:extLst>
              <a:ext uri="{FF2B5EF4-FFF2-40B4-BE49-F238E27FC236}">
                <a16:creationId xmlns:a16="http://schemas.microsoft.com/office/drawing/2014/main" id="{48D226DA-E368-46E4-BF0C-D467A1E86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1C66876-7843-FA2F-846F-6AC1907ED0A4}"/>
              </a:ext>
            </a:extLst>
          </p:cNvPr>
          <p:cNvSpPr>
            <a:spLocks noGrp="1"/>
          </p:cNvSpPr>
          <p:nvPr>
            <p:ph type="ctrTitle"/>
          </p:nvPr>
        </p:nvSpPr>
        <p:spPr>
          <a:xfrm>
            <a:off x="2365695" y="938717"/>
            <a:ext cx="8689157" cy="3557979"/>
          </a:xfrm>
        </p:spPr>
        <p:txBody>
          <a:bodyPr>
            <a:normAutofit/>
          </a:bodyPr>
          <a:lstStyle/>
          <a:p>
            <a:r>
              <a:rPr lang="fr-FR" sz="5100" b="1" i="0">
                <a:effectLst/>
                <a:latin typeface="Montserrat" panose="00000500000000000000" pitchFamily="2" charset="0"/>
              </a:rPr>
              <a:t>Analysez des indicateurs de l'égalité femme-homme avec Knime</a:t>
            </a:r>
            <a:br>
              <a:rPr lang="fr-FR" sz="5100" b="1" i="0">
                <a:effectLst/>
                <a:latin typeface="Montserrat" panose="00000500000000000000" pitchFamily="2" charset="0"/>
              </a:rPr>
            </a:br>
            <a:endParaRPr lang="fr-FR" sz="5100"/>
          </a:p>
        </p:txBody>
      </p:sp>
      <p:pic>
        <p:nvPicPr>
          <p:cNvPr id="22" name="Picture 8">
            <a:extLst>
              <a:ext uri="{FF2B5EF4-FFF2-40B4-BE49-F238E27FC236}">
                <a16:creationId xmlns:a16="http://schemas.microsoft.com/office/drawing/2014/main" id="{005F805B-2D55-4ED9-A026-0B2C2DA27F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7964" t="7249" r="15828" b="37306"/>
          <a:stretch/>
        </p:blipFill>
        <p:spPr>
          <a:xfrm>
            <a:off x="2437983" y="4727388"/>
            <a:ext cx="8689158" cy="153041"/>
          </a:xfrm>
          <a:prstGeom prst="rect">
            <a:avLst/>
          </a:prstGeom>
          <a:noFill/>
          <a:ln>
            <a:noFill/>
          </a:ln>
        </p:spPr>
      </p:pic>
    </p:spTree>
    <p:extLst>
      <p:ext uri="{BB962C8B-B14F-4D97-AF65-F5344CB8AC3E}">
        <p14:creationId xmlns:p14="http://schemas.microsoft.com/office/powerpoint/2010/main" val="164365292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8" name="Rectangle 11">
            <a:extLst>
              <a:ext uri="{FF2B5EF4-FFF2-40B4-BE49-F238E27FC236}">
                <a16:creationId xmlns:a16="http://schemas.microsoft.com/office/drawing/2014/main" id="{E0F5EF32-7770-4038-808B-2CEA965C38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3">
            <a:extLst>
              <a:ext uri="{FF2B5EF4-FFF2-40B4-BE49-F238E27FC236}">
                <a16:creationId xmlns:a16="http://schemas.microsoft.com/office/drawing/2014/main" id="{D489EB25-952F-439A-92C2-7B53D9A64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 6" descr="Une image contenant texte&#10;&#10;Description générée automatiquement">
            <a:extLst>
              <a:ext uri="{FF2B5EF4-FFF2-40B4-BE49-F238E27FC236}">
                <a16:creationId xmlns:a16="http://schemas.microsoft.com/office/drawing/2014/main" id="{A7ED9ABD-AF37-1D21-A19C-AD4303DEB0F6}"/>
              </a:ext>
            </a:extLst>
          </p:cNvPr>
          <p:cNvPicPr>
            <a:picLocks noChangeAspect="1"/>
          </p:cNvPicPr>
          <p:nvPr/>
        </p:nvPicPr>
        <p:blipFill>
          <a:blip r:embed="rId2"/>
          <a:stretch>
            <a:fillRect/>
          </a:stretch>
        </p:blipFill>
        <p:spPr>
          <a:xfrm>
            <a:off x="688223" y="372900"/>
            <a:ext cx="4074836" cy="2383779"/>
          </a:xfrm>
          <a:prstGeom prst="rect">
            <a:avLst/>
          </a:prstGeom>
        </p:spPr>
      </p:pic>
      <p:pic>
        <p:nvPicPr>
          <p:cNvPr id="30" name="Picture 15">
            <a:extLst>
              <a:ext uri="{FF2B5EF4-FFF2-40B4-BE49-F238E27FC236}">
                <a16:creationId xmlns:a16="http://schemas.microsoft.com/office/drawing/2014/main" id="{579974CC-A2A9-446D-BF72-2347764455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5187048" y="643464"/>
            <a:ext cx="5879592" cy="155448"/>
          </a:xfrm>
          <a:prstGeom prst="rect">
            <a:avLst/>
          </a:prstGeom>
          <a:noFill/>
          <a:ln>
            <a:noFill/>
          </a:ln>
        </p:spPr>
      </p:pic>
      <p:pic>
        <p:nvPicPr>
          <p:cNvPr id="5" name="Image 4">
            <a:extLst>
              <a:ext uri="{FF2B5EF4-FFF2-40B4-BE49-F238E27FC236}">
                <a16:creationId xmlns:a16="http://schemas.microsoft.com/office/drawing/2014/main" id="{765D97CD-7027-71A6-DB3C-D28BBFB650B8}"/>
              </a:ext>
            </a:extLst>
          </p:cNvPr>
          <p:cNvPicPr>
            <a:picLocks noChangeAspect="1"/>
          </p:cNvPicPr>
          <p:nvPr/>
        </p:nvPicPr>
        <p:blipFill>
          <a:blip r:embed="rId4"/>
          <a:stretch>
            <a:fillRect/>
          </a:stretch>
        </p:blipFill>
        <p:spPr>
          <a:xfrm>
            <a:off x="1017575" y="2918905"/>
            <a:ext cx="3152895" cy="3034662"/>
          </a:xfrm>
          <a:prstGeom prst="rect">
            <a:avLst/>
          </a:prstGeom>
        </p:spPr>
      </p:pic>
      <p:sp>
        <p:nvSpPr>
          <p:cNvPr id="3" name="Espace réservé du contenu 2">
            <a:extLst>
              <a:ext uri="{FF2B5EF4-FFF2-40B4-BE49-F238E27FC236}">
                <a16:creationId xmlns:a16="http://schemas.microsoft.com/office/drawing/2014/main" id="{45EDA171-5567-A15C-B2B5-22F2F6C8A09E}"/>
              </a:ext>
            </a:extLst>
          </p:cNvPr>
          <p:cNvSpPr>
            <a:spLocks noGrp="1"/>
          </p:cNvSpPr>
          <p:nvPr>
            <p:ph idx="1"/>
          </p:nvPr>
        </p:nvSpPr>
        <p:spPr>
          <a:xfrm>
            <a:off x="5241785" y="1267681"/>
            <a:ext cx="5878597" cy="3301580"/>
          </a:xfrm>
        </p:spPr>
        <p:txBody>
          <a:bodyPr>
            <a:normAutofit/>
          </a:bodyPr>
          <a:lstStyle/>
          <a:p>
            <a:r>
              <a:rPr lang="fr-FR" dirty="0"/>
              <a:t>Une fois cela fait nous faisons une jointures entre tout les tables et ajoutons des filtres pour que notre fichier final respect bien le RGPD</a:t>
            </a:r>
          </a:p>
          <a:p>
            <a:r>
              <a:rPr lang="fr-FR" dirty="0"/>
              <a:t>Clé commune : </a:t>
            </a:r>
            <a:r>
              <a:rPr lang="fr-FR" dirty="0" err="1"/>
              <a:t>id_salarié</a:t>
            </a:r>
            <a:endParaRPr lang="fr-FR" dirty="0"/>
          </a:p>
          <a:p>
            <a:r>
              <a:rPr lang="fr-FR" dirty="0"/>
              <a:t>On retire toutes les colonnes qui pourrais enfreindre le RGPD ( </a:t>
            </a:r>
            <a:r>
              <a:rPr lang="fr-FR" dirty="0" err="1"/>
              <a:t>id_salarié</a:t>
            </a:r>
            <a:r>
              <a:rPr lang="fr-FR" dirty="0"/>
              <a:t>, prénom, nom, date de naissance, état civil, etc… )</a:t>
            </a:r>
          </a:p>
        </p:txBody>
      </p:sp>
      <p:pic>
        <p:nvPicPr>
          <p:cNvPr id="31" name="Picture 17">
            <a:extLst>
              <a:ext uri="{FF2B5EF4-FFF2-40B4-BE49-F238E27FC236}">
                <a16:creationId xmlns:a16="http://schemas.microsoft.com/office/drawing/2014/main" id="{00554EF0-9EDC-4B04-8BC9-20A14D613B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32" name="Straight Connector 19">
            <a:extLst>
              <a:ext uri="{FF2B5EF4-FFF2-40B4-BE49-F238E27FC236}">
                <a16:creationId xmlns:a16="http://schemas.microsoft.com/office/drawing/2014/main" id="{824453E7-C2D7-4BB2-934C-743899F28B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384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28373B5-F4E4-4102-9D27-E17631B4C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0" name="Rectangle 9">
            <a:extLst>
              <a:ext uri="{FF2B5EF4-FFF2-40B4-BE49-F238E27FC236}">
                <a16:creationId xmlns:a16="http://schemas.microsoft.com/office/drawing/2014/main" id="{F23306E6-5D0B-439F-BB88-7F1CEA89B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23D9016E-713D-40ED-A242-4F407E9053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06E4F4B6-B981-4284-BB88-5B702BA3D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16" name="Rectangle 15">
            <a:extLst>
              <a:ext uri="{FF2B5EF4-FFF2-40B4-BE49-F238E27FC236}">
                <a16:creationId xmlns:a16="http://schemas.microsoft.com/office/drawing/2014/main" id="{48D226DA-E368-46E4-BF0C-D467A1E86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EB68DE0-DE9B-AC48-8EE2-DDF613F743FB}"/>
              </a:ext>
            </a:extLst>
          </p:cNvPr>
          <p:cNvSpPr>
            <a:spLocks noGrp="1"/>
          </p:cNvSpPr>
          <p:nvPr>
            <p:ph type="title"/>
          </p:nvPr>
        </p:nvSpPr>
        <p:spPr>
          <a:xfrm>
            <a:off x="1028701" y="938717"/>
            <a:ext cx="10026152" cy="3557979"/>
          </a:xfrm>
        </p:spPr>
        <p:txBody>
          <a:bodyPr vert="horz" lIns="91440" tIns="45720" rIns="91440" bIns="0" rtlCol="0" anchor="b">
            <a:normAutofit/>
          </a:bodyPr>
          <a:lstStyle/>
          <a:p>
            <a:r>
              <a:rPr lang="fr-FR" sz="3600" dirty="0"/>
              <a:t>3 – Analyse des indicateurs du diagnostic de l’égalité entre femmes-hommes</a:t>
            </a:r>
          </a:p>
        </p:txBody>
      </p:sp>
      <p:pic>
        <p:nvPicPr>
          <p:cNvPr id="18" name="Picture 17">
            <a:extLst>
              <a:ext uri="{FF2B5EF4-FFF2-40B4-BE49-F238E27FC236}">
                <a16:creationId xmlns:a16="http://schemas.microsoft.com/office/drawing/2014/main" id="{005F805B-2D55-4ED9-A026-0B2C2DA27F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7964" t="7249" r="15828" b="37306"/>
          <a:stretch/>
        </p:blipFill>
        <p:spPr>
          <a:xfrm>
            <a:off x="2437983" y="4727388"/>
            <a:ext cx="8689158" cy="153041"/>
          </a:xfrm>
          <a:prstGeom prst="rect">
            <a:avLst/>
          </a:prstGeom>
          <a:noFill/>
          <a:ln>
            <a:noFill/>
          </a:ln>
        </p:spPr>
      </p:pic>
    </p:spTree>
    <p:extLst>
      <p:ext uri="{BB962C8B-B14F-4D97-AF65-F5344CB8AC3E}">
        <p14:creationId xmlns:p14="http://schemas.microsoft.com/office/powerpoint/2010/main" val="154470607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F2A30AA-DB2D-44E1-1D19-397F52AE1F9B}"/>
              </a:ext>
            </a:extLst>
          </p:cNvPr>
          <p:cNvSpPr>
            <a:spLocks noGrp="1"/>
          </p:cNvSpPr>
          <p:nvPr>
            <p:ph idx="1"/>
          </p:nvPr>
        </p:nvSpPr>
        <p:spPr/>
        <p:txBody>
          <a:bodyPr/>
          <a:lstStyle/>
          <a:p>
            <a:pPr marL="0" indent="0">
              <a:buNone/>
            </a:pPr>
            <a:r>
              <a:rPr lang="fr-FR" dirty="0"/>
              <a:t>Une fois les jointures terminé, on obtient une table avec toute nos données anonymisé que nous utiliserons pour nos analyse</a:t>
            </a:r>
          </a:p>
        </p:txBody>
      </p:sp>
      <p:pic>
        <p:nvPicPr>
          <p:cNvPr id="5" name="Image 4">
            <a:extLst>
              <a:ext uri="{FF2B5EF4-FFF2-40B4-BE49-F238E27FC236}">
                <a16:creationId xmlns:a16="http://schemas.microsoft.com/office/drawing/2014/main" id="{73AF0C32-6A0D-4660-AEB8-ADC6DA0E726B}"/>
              </a:ext>
            </a:extLst>
          </p:cNvPr>
          <p:cNvPicPr>
            <a:picLocks noChangeAspect="1"/>
          </p:cNvPicPr>
          <p:nvPr/>
        </p:nvPicPr>
        <p:blipFill>
          <a:blip r:embed="rId2"/>
          <a:stretch>
            <a:fillRect/>
          </a:stretch>
        </p:blipFill>
        <p:spPr>
          <a:xfrm>
            <a:off x="1290925" y="3204487"/>
            <a:ext cx="9281964" cy="784928"/>
          </a:xfrm>
          <a:prstGeom prst="rect">
            <a:avLst/>
          </a:prstGeom>
        </p:spPr>
      </p:pic>
    </p:spTree>
    <p:extLst>
      <p:ext uri="{BB962C8B-B14F-4D97-AF65-F5344CB8AC3E}">
        <p14:creationId xmlns:p14="http://schemas.microsoft.com/office/powerpoint/2010/main" val="404758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07B27AF-AFED-4FF4-8065-09E2ECD431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7" name="Rectangle 16">
            <a:extLst>
              <a:ext uri="{FF2B5EF4-FFF2-40B4-BE49-F238E27FC236}">
                <a16:creationId xmlns:a16="http://schemas.microsoft.com/office/drawing/2014/main" id="{45B2D936-4E08-4928-90A3-EB1B6784A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9" name="Straight Connector 18">
            <a:extLst>
              <a:ext uri="{FF2B5EF4-FFF2-40B4-BE49-F238E27FC236}">
                <a16:creationId xmlns:a16="http://schemas.microsoft.com/office/drawing/2014/main" id="{9E1CD25F-9744-41BE-A5C7-B2A5C98507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AAFAFBB4-6847-45A2-97CE-8853D99697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23" name="Rectangle 22">
            <a:extLst>
              <a:ext uri="{FF2B5EF4-FFF2-40B4-BE49-F238E27FC236}">
                <a16:creationId xmlns:a16="http://schemas.microsoft.com/office/drawing/2014/main" id="{FF9B3DB0-E8A0-437A-A85C-87DD7EEE77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A0FD68A-F93F-4F0D-AD32-371350BD2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ZoneTexte 7">
            <a:extLst>
              <a:ext uri="{FF2B5EF4-FFF2-40B4-BE49-F238E27FC236}">
                <a16:creationId xmlns:a16="http://schemas.microsoft.com/office/drawing/2014/main" id="{DF3BFA22-1065-52F2-5443-ED509A16FBD0}"/>
              </a:ext>
            </a:extLst>
          </p:cNvPr>
          <p:cNvSpPr txBox="1"/>
          <p:nvPr/>
        </p:nvSpPr>
        <p:spPr>
          <a:xfrm>
            <a:off x="6570747" y="1474970"/>
            <a:ext cx="4491387" cy="3152742"/>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2000" dirty="0">
                <a:latin typeface="+mj-lt"/>
                <a:ea typeface="+mj-ea"/>
                <a:cs typeface="+mj-cs"/>
              </a:rPr>
              <a:t>A </a:t>
            </a:r>
            <a:r>
              <a:rPr lang="en-US" sz="2000" dirty="0" err="1">
                <a:latin typeface="+mj-lt"/>
                <a:ea typeface="+mj-ea"/>
                <a:cs typeface="+mj-cs"/>
              </a:rPr>
              <a:t>l’aide</a:t>
            </a:r>
            <a:r>
              <a:rPr lang="en-US" sz="2000" dirty="0">
                <a:latin typeface="+mj-lt"/>
                <a:ea typeface="+mj-ea"/>
                <a:cs typeface="+mj-cs"/>
              </a:rPr>
              <a:t> des nodes, je commence a faire des </a:t>
            </a:r>
            <a:r>
              <a:rPr lang="en-US" sz="2000" dirty="0" err="1">
                <a:latin typeface="+mj-lt"/>
                <a:ea typeface="+mj-ea"/>
                <a:cs typeface="+mj-cs"/>
              </a:rPr>
              <a:t>analyse</a:t>
            </a:r>
            <a:r>
              <a:rPr lang="en-US" sz="2000" dirty="0">
                <a:latin typeface="+mj-lt"/>
                <a:ea typeface="+mj-ea"/>
                <a:cs typeface="+mj-cs"/>
              </a:rPr>
              <a:t> (</a:t>
            </a:r>
            <a:r>
              <a:rPr lang="en-US" sz="2000" dirty="0" err="1">
                <a:latin typeface="+mj-lt"/>
                <a:ea typeface="+mj-ea"/>
                <a:cs typeface="+mj-cs"/>
              </a:rPr>
              <a:t>comme</a:t>
            </a:r>
            <a:r>
              <a:rPr lang="en-US" sz="2000" dirty="0">
                <a:latin typeface="+mj-lt"/>
                <a:ea typeface="+mj-ea"/>
                <a:cs typeface="+mj-cs"/>
              </a:rPr>
              <a:t> group by, table pivot )sur </a:t>
            </a:r>
            <a:r>
              <a:rPr lang="en-US" sz="2000" dirty="0" err="1">
                <a:latin typeface="+mj-lt"/>
                <a:ea typeface="+mj-ea"/>
                <a:cs typeface="+mj-cs"/>
              </a:rPr>
              <a:t>différentes</a:t>
            </a:r>
            <a:r>
              <a:rPr lang="en-US" sz="2000" dirty="0">
                <a:latin typeface="+mj-lt"/>
                <a:ea typeface="+mj-ea"/>
                <a:cs typeface="+mj-cs"/>
              </a:rPr>
              <a:t> variables ( </a:t>
            </a:r>
            <a:r>
              <a:rPr lang="en-US" sz="2000" dirty="0" err="1">
                <a:latin typeface="+mj-lt"/>
                <a:ea typeface="+mj-ea"/>
                <a:cs typeface="+mj-cs"/>
              </a:rPr>
              <a:t>sexe</a:t>
            </a:r>
            <a:r>
              <a:rPr lang="en-US" sz="2000" dirty="0">
                <a:latin typeface="+mj-lt"/>
                <a:ea typeface="+mj-ea"/>
                <a:cs typeface="+mj-cs"/>
              </a:rPr>
              <a:t>, service </a:t>
            </a:r>
            <a:r>
              <a:rPr lang="en-US" sz="2000" dirty="0" err="1">
                <a:latin typeface="+mj-lt"/>
                <a:ea typeface="+mj-ea"/>
                <a:cs typeface="+mj-cs"/>
              </a:rPr>
              <a:t>etc</a:t>
            </a:r>
            <a:r>
              <a:rPr lang="en-US" sz="2000" dirty="0">
                <a:latin typeface="+mj-lt"/>
                <a:ea typeface="+mj-ea"/>
                <a:cs typeface="+mj-cs"/>
              </a:rPr>
              <a:t> ) </a:t>
            </a:r>
          </a:p>
        </p:txBody>
      </p:sp>
      <p:pic>
        <p:nvPicPr>
          <p:cNvPr id="27" name="Picture 26">
            <a:extLst>
              <a:ext uri="{FF2B5EF4-FFF2-40B4-BE49-F238E27FC236}">
                <a16:creationId xmlns:a16="http://schemas.microsoft.com/office/drawing/2014/main" id="{55816A18-7425-4680-B366-A0491535A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7" t="474" r="61220" b="36564"/>
          <a:stretch/>
        </p:blipFill>
        <p:spPr>
          <a:xfrm>
            <a:off x="6570747" y="643464"/>
            <a:ext cx="4434840" cy="155448"/>
          </a:xfrm>
          <a:prstGeom prst="rect">
            <a:avLst/>
          </a:prstGeom>
          <a:noFill/>
          <a:ln>
            <a:noFill/>
          </a:ln>
        </p:spPr>
      </p:pic>
      <p:pic>
        <p:nvPicPr>
          <p:cNvPr id="10" name="Image 9">
            <a:extLst>
              <a:ext uri="{FF2B5EF4-FFF2-40B4-BE49-F238E27FC236}">
                <a16:creationId xmlns:a16="http://schemas.microsoft.com/office/drawing/2014/main" id="{F3B38F28-E1F4-64A7-0279-9A8D7DA68A54}"/>
              </a:ext>
            </a:extLst>
          </p:cNvPr>
          <p:cNvPicPr>
            <a:picLocks noChangeAspect="1"/>
          </p:cNvPicPr>
          <p:nvPr/>
        </p:nvPicPr>
        <p:blipFill>
          <a:blip r:embed="rId4"/>
          <a:stretch>
            <a:fillRect/>
          </a:stretch>
        </p:blipFill>
        <p:spPr>
          <a:xfrm>
            <a:off x="1130029" y="1533101"/>
            <a:ext cx="4960442" cy="3205726"/>
          </a:xfrm>
          <a:prstGeom prst="rect">
            <a:avLst/>
          </a:prstGeom>
        </p:spPr>
      </p:pic>
      <p:pic>
        <p:nvPicPr>
          <p:cNvPr id="29" name="Picture 28">
            <a:extLst>
              <a:ext uri="{FF2B5EF4-FFF2-40B4-BE49-F238E27FC236}">
                <a16:creationId xmlns:a16="http://schemas.microsoft.com/office/drawing/2014/main" id="{C2FA680A-B916-4597-AB19-52368738121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31" name="Straight Connector 30">
            <a:extLst>
              <a:ext uri="{FF2B5EF4-FFF2-40B4-BE49-F238E27FC236}">
                <a16:creationId xmlns:a16="http://schemas.microsoft.com/office/drawing/2014/main" id="{72002D9D-F23F-4FE1-9329-B646FC8DA9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9602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3" name="Rectangle 8">
            <a:extLst>
              <a:ext uri="{FF2B5EF4-FFF2-40B4-BE49-F238E27FC236}">
                <a16:creationId xmlns:a16="http://schemas.microsoft.com/office/drawing/2014/main" id="{F545E06B-29C0-4F08-9F61-140CD1A7A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0">
            <a:extLst>
              <a:ext uri="{FF2B5EF4-FFF2-40B4-BE49-F238E27FC236}">
                <a16:creationId xmlns:a16="http://schemas.microsoft.com/office/drawing/2014/main" id="{66E54A31-B091-4774-BDD5-9F726783E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45" name="Straight Connector 12">
            <a:extLst>
              <a:ext uri="{FF2B5EF4-FFF2-40B4-BE49-F238E27FC236}">
                <a16:creationId xmlns:a16="http://schemas.microsoft.com/office/drawing/2014/main" id="{424E0E46-9D8A-46BA-8EF9-FC43A7EE7A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6" name="Title 1">
            <a:extLst>
              <a:ext uri="{FF2B5EF4-FFF2-40B4-BE49-F238E27FC236}">
                <a16:creationId xmlns:a16="http://schemas.microsoft.com/office/drawing/2014/main" id="{565909D0-D2D2-46A8-8332-49E6173A4B3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cxnSp>
        <p:nvCxnSpPr>
          <p:cNvPr id="47" name="Straight Connector 16">
            <a:extLst>
              <a:ext uri="{FF2B5EF4-FFF2-40B4-BE49-F238E27FC236}">
                <a16:creationId xmlns:a16="http://schemas.microsoft.com/office/drawing/2014/main" id="{F3D2EAFB-E46A-4A8C-9E83-AF5286317C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8" name="Picture 18">
            <a:extLst>
              <a:ext uri="{FF2B5EF4-FFF2-40B4-BE49-F238E27FC236}">
                <a16:creationId xmlns:a16="http://schemas.microsoft.com/office/drawing/2014/main" id="{AFEA4BCF-1CF9-4959-A2D8-A97926D25B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graphicFrame>
        <p:nvGraphicFramePr>
          <p:cNvPr id="49" name="Espace réservé du contenu 2">
            <a:extLst>
              <a:ext uri="{FF2B5EF4-FFF2-40B4-BE49-F238E27FC236}">
                <a16:creationId xmlns:a16="http://schemas.microsoft.com/office/drawing/2014/main" id="{5E99DBDA-15A2-E853-7160-543B680DFA26}"/>
              </a:ext>
            </a:extLst>
          </p:cNvPr>
          <p:cNvGraphicFramePr>
            <a:graphicFrameLocks noGrp="1"/>
          </p:cNvGraphicFramePr>
          <p:nvPr>
            <p:ph idx="1"/>
            <p:extLst>
              <p:ext uri="{D42A27DB-BD31-4B8C-83A1-F6EECF244321}">
                <p14:modId xmlns:p14="http://schemas.microsoft.com/office/powerpoint/2010/main" val="3823277659"/>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12279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8690AC4-C9C4-4944-A98C-B1D32992D6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4" name="Rectangle 13">
            <a:extLst>
              <a:ext uri="{FF2B5EF4-FFF2-40B4-BE49-F238E27FC236}">
                <a16:creationId xmlns:a16="http://schemas.microsoft.com/office/drawing/2014/main" id="{86F828BE-4D4E-43F9-AC35-0209B5190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10BAB604-20D4-431F-ADD8-754BB7992A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C821979E-9A93-4880-80B5-D60B75C191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20" name="Rectangle 19">
            <a:extLst>
              <a:ext uri="{FF2B5EF4-FFF2-40B4-BE49-F238E27FC236}">
                <a16:creationId xmlns:a16="http://schemas.microsoft.com/office/drawing/2014/main" id="{CED21F42-BCA5-4F32-9FC2-65B6667FB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8D5A76E-C240-4528-8F2D-E93F24F46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00BE76E-CB70-6E4E-35C3-8EF17C8D0AFD}"/>
              </a:ext>
            </a:extLst>
          </p:cNvPr>
          <p:cNvSpPr>
            <a:spLocks noGrp="1"/>
          </p:cNvSpPr>
          <p:nvPr>
            <p:ph type="title"/>
          </p:nvPr>
        </p:nvSpPr>
        <p:spPr>
          <a:xfrm>
            <a:off x="1125157" y="428559"/>
            <a:ext cx="3398742" cy="585258"/>
          </a:xfrm>
        </p:spPr>
        <p:txBody>
          <a:bodyPr vert="horz" lIns="91440" tIns="45720" rIns="91440" bIns="0" rtlCol="0" anchor="b">
            <a:normAutofit fontScale="90000"/>
          </a:bodyPr>
          <a:lstStyle/>
          <a:p>
            <a:r>
              <a:rPr lang="en-US" sz="2800" dirty="0"/>
              <a:t>Qualification : </a:t>
            </a:r>
            <a:br>
              <a:rPr lang="en-US" sz="2800" dirty="0"/>
            </a:br>
            <a:endParaRPr lang="en-US" sz="2800" dirty="0"/>
          </a:p>
        </p:txBody>
      </p:sp>
      <p:pic>
        <p:nvPicPr>
          <p:cNvPr id="24" name="Picture 23">
            <a:extLst>
              <a:ext uri="{FF2B5EF4-FFF2-40B4-BE49-F238E27FC236}">
                <a16:creationId xmlns:a16="http://schemas.microsoft.com/office/drawing/2014/main" id="{34054337-A666-4FC2-9935-2535C652CDA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pic>
        <p:nvPicPr>
          <p:cNvPr id="5" name="Image 4">
            <a:extLst>
              <a:ext uri="{FF2B5EF4-FFF2-40B4-BE49-F238E27FC236}">
                <a16:creationId xmlns:a16="http://schemas.microsoft.com/office/drawing/2014/main" id="{854C5207-36FD-FC75-BFBF-466C35A02AB0}"/>
              </a:ext>
            </a:extLst>
          </p:cNvPr>
          <p:cNvPicPr>
            <a:picLocks noChangeAspect="1"/>
          </p:cNvPicPr>
          <p:nvPr/>
        </p:nvPicPr>
        <p:blipFill>
          <a:blip r:embed="rId4"/>
          <a:stretch>
            <a:fillRect/>
          </a:stretch>
        </p:blipFill>
        <p:spPr>
          <a:xfrm>
            <a:off x="6739969" y="1205357"/>
            <a:ext cx="5242284" cy="3748234"/>
          </a:xfrm>
          <a:prstGeom prst="rect">
            <a:avLst/>
          </a:prstGeom>
        </p:spPr>
      </p:pic>
      <p:pic>
        <p:nvPicPr>
          <p:cNvPr id="7" name="Image 6">
            <a:extLst>
              <a:ext uri="{FF2B5EF4-FFF2-40B4-BE49-F238E27FC236}">
                <a16:creationId xmlns:a16="http://schemas.microsoft.com/office/drawing/2014/main" id="{7FF054D4-8D7E-0D88-089A-5564E36E7446}"/>
              </a:ext>
            </a:extLst>
          </p:cNvPr>
          <p:cNvPicPr>
            <a:picLocks noChangeAspect="1"/>
          </p:cNvPicPr>
          <p:nvPr/>
        </p:nvPicPr>
        <p:blipFill>
          <a:blip r:embed="rId5"/>
          <a:stretch>
            <a:fillRect/>
          </a:stretch>
        </p:blipFill>
        <p:spPr>
          <a:xfrm>
            <a:off x="322666" y="1133395"/>
            <a:ext cx="6094639" cy="3748234"/>
          </a:xfrm>
          <a:prstGeom prst="rect">
            <a:avLst/>
          </a:prstGeom>
        </p:spPr>
      </p:pic>
      <p:pic>
        <p:nvPicPr>
          <p:cNvPr id="26" name="Picture 25">
            <a:extLst>
              <a:ext uri="{FF2B5EF4-FFF2-40B4-BE49-F238E27FC236}">
                <a16:creationId xmlns:a16="http://schemas.microsoft.com/office/drawing/2014/main" id="{732E3FD9-6530-4454-997C-939E0A18C6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28" name="Straight Connector 27">
            <a:extLst>
              <a:ext uri="{FF2B5EF4-FFF2-40B4-BE49-F238E27FC236}">
                <a16:creationId xmlns:a16="http://schemas.microsoft.com/office/drawing/2014/main" id="{92F7E3DC-DD90-4719-940F-B0C3C8FF4D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606E7849-C598-07E3-5665-A0F3A6DDA0F0}"/>
              </a:ext>
            </a:extLst>
          </p:cNvPr>
          <p:cNvSpPr txBox="1"/>
          <p:nvPr/>
        </p:nvSpPr>
        <p:spPr>
          <a:xfrm>
            <a:off x="6925061" y="5006312"/>
            <a:ext cx="5057192" cy="646331"/>
          </a:xfrm>
          <a:prstGeom prst="rect">
            <a:avLst/>
          </a:prstGeom>
          <a:noFill/>
        </p:spPr>
        <p:txBody>
          <a:bodyPr wrap="square" rtlCol="0">
            <a:spAutoFit/>
          </a:bodyPr>
          <a:lstStyle/>
          <a:p>
            <a:r>
              <a:rPr lang="fr-FR" dirty="0"/>
              <a:t>Femme : Commercial, Compta finance, RH </a:t>
            </a:r>
          </a:p>
          <a:p>
            <a:r>
              <a:rPr lang="fr-FR" dirty="0"/>
              <a:t>Homme : Consultant, Marketing, R&amp;D</a:t>
            </a:r>
          </a:p>
        </p:txBody>
      </p:sp>
      <p:sp>
        <p:nvSpPr>
          <p:cNvPr id="9" name="ZoneTexte 8">
            <a:extLst>
              <a:ext uri="{FF2B5EF4-FFF2-40B4-BE49-F238E27FC236}">
                <a16:creationId xmlns:a16="http://schemas.microsoft.com/office/drawing/2014/main" id="{6423F890-CAB3-A59A-C064-C6B559038EE4}"/>
              </a:ext>
            </a:extLst>
          </p:cNvPr>
          <p:cNvSpPr txBox="1"/>
          <p:nvPr/>
        </p:nvSpPr>
        <p:spPr>
          <a:xfrm>
            <a:off x="671804" y="4953591"/>
            <a:ext cx="4907902" cy="646331"/>
          </a:xfrm>
          <a:prstGeom prst="rect">
            <a:avLst/>
          </a:prstGeom>
          <a:noFill/>
        </p:spPr>
        <p:txBody>
          <a:bodyPr wrap="square" rtlCol="0">
            <a:spAutoFit/>
          </a:bodyPr>
          <a:lstStyle/>
          <a:p>
            <a:r>
              <a:rPr lang="fr-FR" dirty="0"/>
              <a:t>Il y a + d’hommes que de femmes dans l’entreprise</a:t>
            </a:r>
          </a:p>
        </p:txBody>
      </p:sp>
    </p:spTree>
    <p:extLst>
      <p:ext uri="{BB962C8B-B14F-4D97-AF65-F5344CB8AC3E}">
        <p14:creationId xmlns:p14="http://schemas.microsoft.com/office/powerpoint/2010/main" val="2154538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8690AC4-C9C4-4944-A98C-B1D32992D6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4" name="Rectangle 13">
            <a:extLst>
              <a:ext uri="{FF2B5EF4-FFF2-40B4-BE49-F238E27FC236}">
                <a16:creationId xmlns:a16="http://schemas.microsoft.com/office/drawing/2014/main" id="{86F828BE-4D4E-43F9-AC35-0209B5190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10BAB604-20D4-431F-ADD8-754BB7992A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C821979E-9A93-4880-80B5-D60B75C191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20" name="Rectangle 19">
            <a:extLst>
              <a:ext uri="{FF2B5EF4-FFF2-40B4-BE49-F238E27FC236}">
                <a16:creationId xmlns:a16="http://schemas.microsoft.com/office/drawing/2014/main" id="{CED21F42-BCA5-4F32-9FC2-65B6667FB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8D5A76E-C240-4528-8F2D-E93F24F46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00BE76E-CB70-6E4E-35C3-8EF17C8D0AFD}"/>
              </a:ext>
            </a:extLst>
          </p:cNvPr>
          <p:cNvSpPr>
            <a:spLocks noGrp="1"/>
          </p:cNvSpPr>
          <p:nvPr>
            <p:ph type="title"/>
          </p:nvPr>
        </p:nvSpPr>
        <p:spPr>
          <a:xfrm>
            <a:off x="1125156" y="428559"/>
            <a:ext cx="4970843" cy="585258"/>
          </a:xfrm>
        </p:spPr>
        <p:txBody>
          <a:bodyPr vert="horz" lIns="91440" tIns="45720" rIns="91440" bIns="0" rtlCol="0" anchor="b">
            <a:normAutofit fontScale="90000"/>
          </a:bodyPr>
          <a:lstStyle/>
          <a:p>
            <a:r>
              <a:rPr lang="en-US" sz="2800" dirty="0"/>
              <a:t>RÉMUNÉRATION EFFECTIVE : </a:t>
            </a:r>
            <a:br>
              <a:rPr lang="en-US" sz="2800" dirty="0"/>
            </a:br>
            <a:endParaRPr lang="en-US" sz="2800" dirty="0"/>
          </a:p>
        </p:txBody>
      </p:sp>
      <p:pic>
        <p:nvPicPr>
          <p:cNvPr id="24" name="Picture 23">
            <a:extLst>
              <a:ext uri="{FF2B5EF4-FFF2-40B4-BE49-F238E27FC236}">
                <a16:creationId xmlns:a16="http://schemas.microsoft.com/office/drawing/2014/main" id="{34054337-A666-4FC2-9935-2535C652CDA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pic>
        <p:nvPicPr>
          <p:cNvPr id="26" name="Picture 25">
            <a:extLst>
              <a:ext uri="{FF2B5EF4-FFF2-40B4-BE49-F238E27FC236}">
                <a16:creationId xmlns:a16="http://schemas.microsoft.com/office/drawing/2014/main" id="{732E3FD9-6530-4454-997C-939E0A18C6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28" name="Straight Connector 27">
            <a:extLst>
              <a:ext uri="{FF2B5EF4-FFF2-40B4-BE49-F238E27FC236}">
                <a16:creationId xmlns:a16="http://schemas.microsoft.com/office/drawing/2014/main" id="{92F7E3DC-DD90-4719-940F-B0C3C8FF4D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 name="Image 3">
            <a:extLst>
              <a:ext uri="{FF2B5EF4-FFF2-40B4-BE49-F238E27FC236}">
                <a16:creationId xmlns:a16="http://schemas.microsoft.com/office/drawing/2014/main" id="{CC836A65-7D4C-72FF-816E-F6E1F1D5E902}"/>
              </a:ext>
            </a:extLst>
          </p:cNvPr>
          <p:cNvPicPr>
            <a:picLocks noChangeAspect="1"/>
          </p:cNvPicPr>
          <p:nvPr/>
        </p:nvPicPr>
        <p:blipFill>
          <a:blip r:embed="rId4"/>
          <a:stretch>
            <a:fillRect/>
          </a:stretch>
        </p:blipFill>
        <p:spPr>
          <a:xfrm>
            <a:off x="609067" y="1054027"/>
            <a:ext cx="5486782" cy="3781367"/>
          </a:xfrm>
          <a:prstGeom prst="rect">
            <a:avLst/>
          </a:prstGeom>
        </p:spPr>
      </p:pic>
      <p:pic>
        <p:nvPicPr>
          <p:cNvPr id="10" name="Image 9">
            <a:extLst>
              <a:ext uri="{FF2B5EF4-FFF2-40B4-BE49-F238E27FC236}">
                <a16:creationId xmlns:a16="http://schemas.microsoft.com/office/drawing/2014/main" id="{63660C82-5A1E-A054-1FCA-42996F766725}"/>
              </a:ext>
            </a:extLst>
          </p:cNvPr>
          <p:cNvPicPr>
            <a:picLocks noChangeAspect="1"/>
          </p:cNvPicPr>
          <p:nvPr/>
        </p:nvPicPr>
        <p:blipFill>
          <a:blip r:embed="rId5"/>
          <a:stretch>
            <a:fillRect/>
          </a:stretch>
        </p:blipFill>
        <p:spPr>
          <a:xfrm>
            <a:off x="7258051" y="807410"/>
            <a:ext cx="4378595" cy="2521314"/>
          </a:xfrm>
          <a:prstGeom prst="rect">
            <a:avLst/>
          </a:prstGeom>
        </p:spPr>
      </p:pic>
      <p:pic>
        <p:nvPicPr>
          <p:cNvPr id="13" name="Image 12">
            <a:extLst>
              <a:ext uri="{FF2B5EF4-FFF2-40B4-BE49-F238E27FC236}">
                <a16:creationId xmlns:a16="http://schemas.microsoft.com/office/drawing/2014/main" id="{A755908A-4BCE-93F5-DE50-80BB956ED6A0}"/>
              </a:ext>
            </a:extLst>
          </p:cNvPr>
          <p:cNvPicPr>
            <a:picLocks noChangeAspect="1"/>
          </p:cNvPicPr>
          <p:nvPr/>
        </p:nvPicPr>
        <p:blipFill>
          <a:blip r:embed="rId6"/>
          <a:stretch>
            <a:fillRect/>
          </a:stretch>
        </p:blipFill>
        <p:spPr>
          <a:xfrm>
            <a:off x="7258050" y="3453497"/>
            <a:ext cx="4378596" cy="2537522"/>
          </a:xfrm>
          <a:prstGeom prst="rect">
            <a:avLst/>
          </a:prstGeom>
        </p:spPr>
      </p:pic>
      <p:sp>
        <p:nvSpPr>
          <p:cNvPr id="3" name="ZoneTexte 2">
            <a:extLst>
              <a:ext uri="{FF2B5EF4-FFF2-40B4-BE49-F238E27FC236}">
                <a16:creationId xmlns:a16="http://schemas.microsoft.com/office/drawing/2014/main" id="{8BF0E3B2-6A79-DCCB-7961-B93CFEAED420}"/>
              </a:ext>
            </a:extLst>
          </p:cNvPr>
          <p:cNvSpPr txBox="1"/>
          <p:nvPr/>
        </p:nvSpPr>
        <p:spPr>
          <a:xfrm>
            <a:off x="724411" y="4980997"/>
            <a:ext cx="5256094" cy="830997"/>
          </a:xfrm>
          <a:prstGeom prst="rect">
            <a:avLst/>
          </a:prstGeom>
          <a:noFill/>
        </p:spPr>
        <p:txBody>
          <a:bodyPr wrap="square" rtlCol="0">
            <a:spAutoFit/>
          </a:bodyPr>
          <a:lstStyle/>
          <a:p>
            <a:r>
              <a:rPr lang="fr-FR" sz="1600" dirty="0"/>
              <a:t>Ici les différence de salaires ne sont pas significative et peuvent être lié a de nombreuses variables</a:t>
            </a:r>
          </a:p>
        </p:txBody>
      </p:sp>
    </p:spTree>
    <p:extLst>
      <p:ext uri="{BB962C8B-B14F-4D97-AF65-F5344CB8AC3E}">
        <p14:creationId xmlns:p14="http://schemas.microsoft.com/office/powerpoint/2010/main" val="1257390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97" name="Picture 96">
            <a:extLst>
              <a:ext uri="{FF2B5EF4-FFF2-40B4-BE49-F238E27FC236}">
                <a16:creationId xmlns:a16="http://schemas.microsoft.com/office/drawing/2014/main" id="{B22EA398-4374-4CF8-8C8E-B9D0809688A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99" name="Rectangle 98">
            <a:extLst>
              <a:ext uri="{FF2B5EF4-FFF2-40B4-BE49-F238E27FC236}">
                <a16:creationId xmlns:a16="http://schemas.microsoft.com/office/drawing/2014/main" id="{FA94FCAD-3B63-47CA-BA7E-CFC913279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1" name="Straight Connector 100">
            <a:extLst>
              <a:ext uri="{FF2B5EF4-FFF2-40B4-BE49-F238E27FC236}">
                <a16:creationId xmlns:a16="http://schemas.microsoft.com/office/drawing/2014/main" id="{4D9F0A52-8CBD-446F-8787-23B80892C7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03" name="Picture 102">
            <a:extLst>
              <a:ext uri="{FF2B5EF4-FFF2-40B4-BE49-F238E27FC236}">
                <a16:creationId xmlns:a16="http://schemas.microsoft.com/office/drawing/2014/main" id="{2ECB0E24-4227-4584-B815-0193BB1CC7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105" name="Rectangle 104">
            <a:extLst>
              <a:ext uri="{FF2B5EF4-FFF2-40B4-BE49-F238E27FC236}">
                <a16:creationId xmlns:a16="http://schemas.microsoft.com/office/drawing/2014/main" id="{C8B5D64C-A670-4C95-82E6-5EDF1F9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D9A58B20-DBF7-4788-9720-72E6243A21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00BE76E-CB70-6E4E-35C3-8EF17C8D0AFD}"/>
              </a:ext>
            </a:extLst>
          </p:cNvPr>
          <p:cNvSpPr>
            <a:spLocks noGrp="1"/>
          </p:cNvSpPr>
          <p:nvPr>
            <p:ph type="title"/>
          </p:nvPr>
        </p:nvSpPr>
        <p:spPr>
          <a:xfrm>
            <a:off x="8597276" y="13576"/>
            <a:ext cx="3147049" cy="625602"/>
          </a:xfrm>
        </p:spPr>
        <p:txBody>
          <a:bodyPr vert="horz" lIns="91440" tIns="45720" rIns="91440" bIns="0" rtlCol="0" anchor="b">
            <a:normAutofit/>
          </a:bodyPr>
          <a:lstStyle/>
          <a:p>
            <a:r>
              <a:rPr lang="en-US" sz="3600" dirty="0"/>
              <a:t>Embauche : </a:t>
            </a:r>
          </a:p>
        </p:txBody>
      </p:sp>
      <p:pic>
        <p:nvPicPr>
          <p:cNvPr id="4" name="Image 3">
            <a:extLst>
              <a:ext uri="{FF2B5EF4-FFF2-40B4-BE49-F238E27FC236}">
                <a16:creationId xmlns:a16="http://schemas.microsoft.com/office/drawing/2014/main" id="{5D040468-7E5A-B256-01A6-96E93824210C}"/>
              </a:ext>
            </a:extLst>
          </p:cNvPr>
          <p:cNvPicPr>
            <a:picLocks noChangeAspect="1"/>
          </p:cNvPicPr>
          <p:nvPr/>
        </p:nvPicPr>
        <p:blipFill>
          <a:blip r:embed="rId4"/>
          <a:stretch>
            <a:fillRect/>
          </a:stretch>
        </p:blipFill>
        <p:spPr>
          <a:xfrm>
            <a:off x="1125157" y="156664"/>
            <a:ext cx="4196074" cy="2884802"/>
          </a:xfrm>
          <a:prstGeom prst="rect">
            <a:avLst/>
          </a:prstGeom>
        </p:spPr>
      </p:pic>
      <p:pic>
        <p:nvPicPr>
          <p:cNvPr id="109" name="Picture 108">
            <a:extLst>
              <a:ext uri="{FF2B5EF4-FFF2-40B4-BE49-F238E27FC236}">
                <a16:creationId xmlns:a16="http://schemas.microsoft.com/office/drawing/2014/main" id="{63078A09-03F0-4A31-8BFA-9DE38601E2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6" t="474" r="75094" b="36564"/>
          <a:stretch/>
        </p:blipFill>
        <p:spPr>
          <a:xfrm>
            <a:off x="8669363" y="643464"/>
            <a:ext cx="2852928" cy="155448"/>
          </a:xfrm>
          <a:prstGeom prst="rect">
            <a:avLst/>
          </a:prstGeom>
          <a:noFill/>
          <a:ln>
            <a:noFill/>
          </a:ln>
        </p:spPr>
      </p:pic>
      <p:pic>
        <p:nvPicPr>
          <p:cNvPr id="5" name="Image 4">
            <a:extLst>
              <a:ext uri="{FF2B5EF4-FFF2-40B4-BE49-F238E27FC236}">
                <a16:creationId xmlns:a16="http://schemas.microsoft.com/office/drawing/2014/main" id="{EC92595F-AA40-EF84-BD4E-F431A06E7383}"/>
              </a:ext>
            </a:extLst>
          </p:cNvPr>
          <p:cNvPicPr>
            <a:picLocks noChangeAspect="1"/>
          </p:cNvPicPr>
          <p:nvPr/>
        </p:nvPicPr>
        <p:blipFill>
          <a:blip r:embed="rId5"/>
          <a:stretch>
            <a:fillRect/>
          </a:stretch>
        </p:blipFill>
        <p:spPr>
          <a:xfrm>
            <a:off x="1125157" y="3198130"/>
            <a:ext cx="4461676" cy="2743929"/>
          </a:xfrm>
          <a:prstGeom prst="rect">
            <a:avLst/>
          </a:prstGeom>
        </p:spPr>
      </p:pic>
      <p:pic>
        <p:nvPicPr>
          <p:cNvPr id="111" name="Picture 110">
            <a:extLst>
              <a:ext uri="{FF2B5EF4-FFF2-40B4-BE49-F238E27FC236}">
                <a16:creationId xmlns:a16="http://schemas.microsoft.com/office/drawing/2014/main" id="{725F5F0B-2A6C-412A-AE8E-3339C94131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113" name="Straight Connector 112">
            <a:extLst>
              <a:ext uri="{FF2B5EF4-FFF2-40B4-BE49-F238E27FC236}">
                <a16:creationId xmlns:a16="http://schemas.microsoft.com/office/drawing/2014/main" id="{90DC4216-C6D1-4D98-B018-0040C33D0A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C2CA5137-11DF-D31A-AF5E-C39D68795E3A}"/>
              </a:ext>
            </a:extLst>
          </p:cNvPr>
          <p:cNvSpPr txBox="1"/>
          <p:nvPr/>
        </p:nvSpPr>
        <p:spPr>
          <a:xfrm>
            <a:off x="5930632" y="4718653"/>
            <a:ext cx="5813693" cy="1200329"/>
          </a:xfrm>
          <a:prstGeom prst="rect">
            <a:avLst/>
          </a:prstGeom>
          <a:noFill/>
        </p:spPr>
        <p:txBody>
          <a:bodyPr wrap="square" rtlCol="0">
            <a:spAutoFit/>
          </a:bodyPr>
          <a:lstStyle/>
          <a:p>
            <a:r>
              <a:rPr lang="fr-FR" dirty="0"/>
              <a:t>Peu de CDD, Beaucoup de CDI </a:t>
            </a:r>
          </a:p>
          <a:p>
            <a:r>
              <a:rPr lang="fr-FR" dirty="0"/>
              <a:t>Différence non significative entre femme et homme</a:t>
            </a:r>
          </a:p>
          <a:p>
            <a:r>
              <a:rPr lang="fr-FR" dirty="0"/>
              <a:t>On peut dire de même pour la durée hebdo</a:t>
            </a:r>
          </a:p>
        </p:txBody>
      </p:sp>
      <p:pic>
        <p:nvPicPr>
          <p:cNvPr id="8" name="Image 7">
            <a:extLst>
              <a:ext uri="{FF2B5EF4-FFF2-40B4-BE49-F238E27FC236}">
                <a16:creationId xmlns:a16="http://schemas.microsoft.com/office/drawing/2014/main" id="{D29C99D2-101B-8CAC-095D-F7B674F062EC}"/>
              </a:ext>
            </a:extLst>
          </p:cNvPr>
          <p:cNvPicPr>
            <a:picLocks noChangeAspect="1"/>
          </p:cNvPicPr>
          <p:nvPr/>
        </p:nvPicPr>
        <p:blipFill>
          <a:blip r:embed="rId6"/>
          <a:stretch>
            <a:fillRect/>
          </a:stretch>
        </p:blipFill>
        <p:spPr>
          <a:xfrm>
            <a:off x="6149147" y="933620"/>
            <a:ext cx="5120382" cy="3780747"/>
          </a:xfrm>
          <a:prstGeom prst="rect">
            <a:avLst/>
          </a:prstGeom>
        </p:spPr>
      </p:pic>
    </p:spTree>
    <p:extLst>
      <p:ext uri="{BB962C8B-B14F-4D97-AF65-F5344CB8AC3E}">
        <p14:creationId xmlns:p14="http://schemas.microsoft.com/office/powerpoint/2010/main" val="3519297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8690AC4-C9C4-4944-A98C-B1D32992D6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4" name="Rectangle 13">
            <a:extLst>
              <a:ext uri="{FF2B5EF4-FFF2-40B4-BE49-F238E27FC236}">
                <a16:creationId xmlns:a16="http://schemas.microsoft.com/office/drawing/2014/main" id="{86F828BE-4D4E-43F9-AC35-0209B5190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10BAB604-20D4-431F-ADD8-754BB7992A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C821979E-9A93-4880-80B5-D60B75C191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20" name="Rectangle 19">
            <a:extLst>
              <a:ext uri="{FF2B5EF4-FFF2-40B4-BE49-F238E27FC236}">
                <a16:creationId xmlns:a16="http://schemas.microsoft.com/office/drawing/2014/main" id="{CED21F42-BCA5-4F32-9FC2-65B6667FB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8D5A76E-C240-4528-8F2D-E93F24F46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00BE76E-CB70-6E4E-35C3-8EF17C8D0AFD}"/>
              </a:ext>
            </a:extLst>
          </p:cNvPr>
          <p:cNvSpPr>
            <a:spLocks noGrp="1"/>
          </p:cNvSpPr>
          <p:nvPr>
            <p:ph type="title"/>
          </p:nvPr>
        </p:nvSpPr>
        <p:spPr>
          <a:xfrm>
            <a:off x="1125157" y="53920"/>
            <a:ext cx="3978688" cy="585258"/>
          </a:xfrm>
        </p:spPr>
        <p:txBody>
          <a:bodyPr vert="horz" lIns="91440" tIns="45720" rIns="91440" bIns="0" rtlCol="0" anchor="b">
            <a:normAutofit/>
          </a:bodyPr>
          <a:lstStyle/>
          <a:p>
            <a:r>
              <a:rPr lang="en-US" sz="2800" dirty="0"/>
              <a:t>Condition de travail : </a:t>
            </a:r>
          </a:p>
        </p:txBody>
      </p:sp>
      <p:pic>
        <p:nvPicPr>
          <p:cNvPr id="24" name="Picture 23">
            <a:extLst>
              <a:ext uri="{FF2B5EF4-FFF2-40B4-BE49-F238E27FC236}">
                <a16:creationId xmlns:a16="http://schemas.microsoft.com/office/drawing/2014/main" id="{34054337-A666-4FC2-9935-2535C652CDA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pic>
        <p:nvPicPr>
          <p:cNvPr id="26" name="Picture 25">
            <a:extLst>
              <a:ext uri="{FF2B5EF4-FFF2-40B4-BE49-F238E27FC236}">
                <a16:creationId xmlns:a16="http://schemas.microsoft.com/office/drawing/2014/main" id="{732E3FD9-6530-4454-997C-939E0A18C6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28" name="Straight Connector 27">
            <a:extLst>
              <a:ext uri="{FF2B5EF4-FFF2-40B4-BE49-F238E27FC236}">
                <a16:creationId xmlns:a16="http://schemas.microsoft.com/office/drawing/2014/main" id="{92F7E3DC-DD90-4719-940F-B0C3C8FF4D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 name="Image 3">
            <a:extLst>
              <a:ext uri="{FF2B5EF4-FFF2-40B4-BE49-F238E27FC236}">
                <a16:creationId xmlns:a16="http://schemas.microsoft.com/office/drawing/2014/main" id="{91FB0916-22EA-C63D-3A5D-8911A5955D3A}"/>
              </a:ext>
            </a:extLst>
          </p:cNvPr>
          <p:cNvPicPr>
            <a:picLocks noChangeAspect="1"/>
          </p:cNvPicPr>
          <p:nvPr/>
        </p:nvPicPr>
        <p:blipFill>
          <a:blip r:embed="rId4"/>
          <a:stretch>
            <a:fillRect/>
          </a:stretch>
        </p:blipFill>
        <p:spPr>
          <a:xfrm>
            <a:off x="1024526" y="874828"/>
            <a:ext cx="7119349" cy="5108343"/>
          </a:xfrm>
          <a:prstGeom prst="rect">
            <a:avLst/>
          </a:prstGeom>
        </p:spPr>
      </p:pic>
      <p:sp>
        <p:nvSpPr>
          <p:cNvPr id="5" name="ZoneTexte 4">
            <a:extLst>
              <a:ext uri="{FF2B5EF4-FFF2-40B4-BE49-F238E27FC236}">
                <a16:creationId xmlns:a16="http://schemas.microsoft.com/office/drawing/2014/main" id="{96B4CD7F-5F65-FEA4-426B-ED665A5FE360}"/>
              </a:ext>
            </a:extLst>
          </p:cNvPr>
          <p:cNvSpPr txBox="1"/>
          <p:nvPr/>
        </p:nvSpPr>
        <p:spPr>
          <a:xfrm>
            <a:off x="8143875" y="2762250"/>
            <a:ext cx="3733800" cy="369332"/>
          </a:xfrm>
          <a:prstGeom prst="rect">
            <a:avLst/>
          </a:prstGeom>
          <a:noFill/>
        </p:spPr>
        <p:txBody>
          <a:bodyPr wrap="square" rtlCol="0">
            <a:spAutoFit/>
          </a:bodyPr>
          <a:lstStyle/>
          <a:p>
            <a:pPr marL="285750" indent="-285750">
              <a:buFont typeface="Arial" panose="020B0604020202020204" pitchFamily="34" charset="0"/>
              <a:buChar char="•"/>
            </a:pPr>
            <a:r>
              <a:rPr lang="fr-FR" dirty="0"/>
              <a:t>Différence non significative</a:t>
            </a:r>
          </a:p>
        </p:txBody>
      </p:sp>
    </p:spTree>
    <p:extLst>
      <p:ext uri="{BB962C8B-B14F-4D97-AF65-F5344CB8AC3E}">
        <p14:creationId xmlns:p14="http://schemas.microsoft.com/office/powerpoint/2010/main" val="1243332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128" name="Picture 32">
            <a:extLst>
              <a:ext uri="{FF2B5EF4-FFF2-40B4-BE49-F238E27FC236}">
                <a16:creationId xmlns:a16="http://schemas.microsoft.com/office/drawing/2014/main" id="{53B8F125-39FC-4963-B7E2-77FBC60F45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29" name="Rectangle 34">
            <a:extLst>
              <a:ext uri="{FF2B5EF4-FFF2-40B4-BE49-F238E27FC236}">
                <a16:creationId xmlns:a16="http://schemas.microsoft.com/office/drawing/2014/main" id="{748E05D7-7995-4AD1-90D4-2A6942DD9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0" name="Straight Connector 36">
            <a:extLst>
              <a:ext uri="{FF2B5EF4-FFF2-40B4-BE49-F238E27FC236}">
                <a16:creationId xmlns:a16="http://schemas.microsoft.com/office/drawing/2014/main" id="{4ED7E8BF-CE27-4F62-866E-742A4EB706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31" name="Picture 38">
            <a:extLst>
              <a:ext uri="{FF2B5EF4-FFF2-40B4-BE49-F238E27FC236}">
                <a16:creationId xmlns:a16="http://schemas.microsoft.com/office/drawing/2014/main" id="{09B15A9B-18CC-4042-884D-15C951F418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132" name="Rectangle 40">
            <a:extLst>
              <a:ext uri="{FF2B5EF4-FFF2-40B4-BE49-F238E27FC236}">
                <a16:creationId xmlns:a16="http://schemas.microsoft.com/office/drawing/2014/main" id="{D71ED111-61D8-4106-A157-E389DC02E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42">
            <a:extLst>
              <a:ext uri="{FF2B5EF4-FFF2-40B4-BE49-F238E27FC236}">
                <a16:creationId xmlns:a16="http://schemas.microsoft.com/office/drawing/2014/main" id="{48DBBCC5-AA97-47B2-86B0-519CE4C20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00BE76E-CB70-6E4E-35C3-8EF17C8D0AFD}"/>
              </a:ext>
            </a:extLst>
          </p:cNvPr>
          <p:cNvSpPr>
            <a:spLocks noGrp="1"/>
          </p:cNvSpPr>
          <p:nvPr>
            <p:ph type="title"/>
          </p:nvPr>
        </p:nvSpPr>
        <p:spPr>
          <a:xfrm>
            <a:off x="8824587" y="145996"/>
            <a:ext cx="2766049" cy="483873"/>
          </a:xfrm>
        </p:spPr>
        <p:txBody>
          <a:bodyPr vert="horz" lIns="91440" tIns="45720" rIns="91440" bIns="0" rtlCol="0" anchor="b">
            <a:normAutofit fontScale="90000"/>
          </a:bodyPr>
          <a:lstStyle/>
          <a:p>
            <a:r>
              <a:rPr lang="en-US" sz="3600" dirty="0"/>
              <a:t>Promotion : </a:t>
            </a:r>
          </a:p>
        </p:txBody>
      </p:sp>
      <p:grpSp>
        <p:nvGrpSpPr>
          <p:cNvPr id="134" name="Group 44">
            <a:extLst>
              <a:ext uri="{FF2B5EF4-FFF2-40B4-BE49-F238E27FC236}">
                <a16:creationId xmlns:a16="http://schemas.microsoft.com/office/drawing/2014/main" id="{1E048988-CCA3-41B1-AD0A-682E4BF47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7560115" cy="5149101"/>
            <a:chOff x="632237" y="482171"/>
            <a:chExt cx="7560115" cy="5149101"/>
          </a:xfrm>
        </p:grpSpPr>
        <p:sp>
          <p:nvSpPr>
            <p:cNvPr id="46" name="Rectangle 45">
              <a:extLst>
                <a:ext uri="{FF2B5EF4-FFF2-40B4-BE49-F238E27FC236}">
                  <a16:creationId xmlns:a16="http://schemas.microsoft.com/office/drawing/2014/main" id="{BACB7510-4A70-44A0-8E9E-51B348182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7560115"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46">
              <a:extLst>
                <a:ext uri="{FF2B5EF4-FFF2-40B4-BE49-F238E27FC236}">
                  <a16:creationId xmlns:a16="http://schemas.microsoft.com/office/drawing/2014/main" id="{E03C7226-ECA8-42E5-A12C-9677968F4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36" name="Picture 48">
            <a:extLst>
              <a:ext uri="{FF2B5EF4-FFF2-40B4-BE49-F238E27FC236}">
                <a16:creationId xmlns:a16="http://schemas.microsoft.com/office/drawing/2014/main" id="{F58C88DF-2387-4FC9-A328-867BA7C42A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6" t="474" r="75094" b="36564"/>
          <a:stretch/>
        </p:blipFill>
        <p:spPr>
          <a:xfrm>
            <a:off x="8669363" y="643464"/>
            <a:ext cx="2852928" cy="155448"/>
          </a:xfrm>
          <a:prstGeom prst="rect">
            <a:avLst/>
          </a:prstGeom>
          <a:noFill/>
          <a:ln>
            <a:noFill/>
          </a:ln>
        </p:spPr>
      </p:pic>
      <p:sp>
        <p:nvSpPr>
          <p:cNvPr id="137" name="Rectangle 50">
            <a:extLst>
              <a:ext uri="{FF2B5EF4-FFF2-40B4-BE49-F238E27FC236}">
                <a16:creationId xmlns:a16="http://schemas.microsoft.com/office/drawing/2014/main" id="{942BA28D-9B6B-479A-A927-A360C0FDA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497" y="977099"/>
            <a:ext cx="6597725" cy="4136205"/>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 9">
            <a:extLst>
              <a:ext uri="{FF2B5EF4-FFF2-40B4-BE49-F238E27FC236}">
                <a16:creationId xmlns:a16="http://schemas.microsoft.com/office/drawing/2014/main" id="{4CF5BF44-1B82-344B-37F6-BD1352D0F87E}"/>
              </a:ext>
            </a:extLst>
          </p:cNvPr>
          <p:cNvPicPr>
            <a:picLocks noChangeAspect="1"/>
          </p:cNvPicPr>
          <p:nvPr/>
        </p:nvPicPr>
        <p:blipFill>
          <a:blip r:embed="rId4"/>
          <a:stretch>
            <a:fillRect/>
          </a:stretch>
        </p:blipFill>
        <p:spPr>
          <a:xfrm>
            <a:off x="1271223" y="1172705"/>
            <a:ext cx="3059596" cy="1736320"/>
          </a:xfrm>
          <a:prstGeom prst="rect">
            <a:avLst/>
          </a:prstGeom>
        </p:spPr>
      </p:pic>
      <p:pic>
        <p:nvPicPr>
          <p:cNvPr id="6" name="Image 5">
            <a:extLst>
              <a:ext uri="{FF2B5EF4-FFF2-40B4-BE49-F238E27FC236}">
                <a16:creationId xmlns:a16="http://schemas.microsoft.com/office/drawing/2014/main" id="{E92CE42A-36BA-B830-4C23-2B71F03C3129}"/>
              </a:ext>
            </a:extLst>
          </p:cNvPr>
          <p:cNvPicPr>
            <a:picLocks noChangeAspect="1"/>
          </p:cNvPicPr>
          <p:nvPr/>
        </p:nvPicPr>
        <p:blipFill>
          <a:blip r:embed="rId5"/>
          <a:stretch>
            <a:fillRect/>
          </a:stretch>
        </p:blipFill>
        <p:spPr>
          <a:xfrm>
            <a:off x="4494544" y="1142963"/>
            <a:ext cx="3053711" cy="1794055"/>
          </a:xfrm>
          <a:prstGeom prst="rect">
            <a:avLst/>
          </a:prstGeom>
        </p:spPr>
      </p:pic>
      <p:pic>
        <p:nvPicPr>
          <p:cNvPr id="8" name="Image 7">
            <a:extLst>
              <a:ext uri="{FF2B5EF4-FFF2-40B4-BE49-F238E27FC236}">
                <a16:creationId xmlns:a16="http://schemas.microsoft.com/office/drawing/2014/main" id="{C9FB8204-FB64-2BB4-8821-F211389DA987}"/>
              </a:ext>
            </a:extLst>
          </p:cNvPr>
          <p:cNvPicPr>
            <a:picLocks noChangeAspect="1"/>
          </p:cNvPicPr>
          <p:nvPr/>
        </p:nvPicPr>
        <p:blipFill>
          <a:blip r:embed="rId6"/>
          <a:stretch>
            <a:fillRect/>
          </a:stretch>
        </p:blipFill>
        <p:spPr>
          <a:xfrm>
            <a:off x="1265033" y="3190163"/>
            <a:ext cx="3059596" cy="1728671"/>
          </a:xfrm>
          <a:prstGeom prst="rect">
            <a:avLst/>
          </a:prstGeom>
        </p:spPr>
      </p:pic>
      <p:pic>
        <p:nvPicPr>
          <p:cNvPr id="4" name="Image 3">
            <a:extLst>
              <a:ext uri="{FF2B5EF4-FFF2-40B4-BE49-F238E27FC236}">
                <a16:creationId xmlns:a16="http://schemas.microsoft.com/office/drawing/2014/main" id="{F6348733-4140-5909-4739-808094B508B5}"/>
              </a:ext>
            </a:extLst>
          </p:cNvPr>
          <p:cNvPicPr>
            <a:picLocks noChangeAspect="1"/>
          </p:cNvPicPr>
          <p:nvPr/>
        </p:nvPicPr>
        <p:blipFill>
          <a:blip r:embed="rId7"/>
          <a:stretch>
            <a:fillRect/>
          </a:stretch>
        </p:blipFill>
        <p:spPr>
          <a:xfrm>
            <a:off x="4494544" y="3177431"/>
            <a:ext cx="3053711" cy="1755884"/>
          </a:xfrm>
          <a:prstGeom prst="rect">
            <a:avLst/>
          </a:prstGeom>
        </p:spPr>
      </p:pic>
      <p:pic>
        <p:nvPicPr>
          <p:cNvPr id="138" name="Picture 52">
            <a:extLst>
              <a:ext uri="{FF2B5EF4-FFF2-40B4-BE49-F238E27FC236}">
                <a16:creationId xmlns:a16="http://schemas.microsoft.com/office/drawing/2014/main" id="{68F87161-CB00-4503-8A06-5BF67B3AD9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139" name="Straight Connector 54">
            <a:extLst>
              <a:ext uri="{FF2B5EF4-FFF2-40B4-BE49-F238E27FC236}">
                <a16:creationId xmlns:a16="http://schemas.microsoft.com/office/drawing/2014/main" id="{1B0A724B-E9CE-4BA8-9CA1-625FB796D3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1" name="ZoneTexte 10">
            <a:extLst>
              <a:ext uri="{FF2B5EF4-FFF2-40B4-BE49-F238E27FC236}">
                <a16:creationId xmlns:a16="http://schemas.microsoft.com/office/drawing/2014/main" id="{3FC33891-3716-0517-82E8-B46B3408208D}"/>
              </a:ext>
            </a:extLst>
          </p:cNvPr>
          <p:cNvSpPr txBox="1"/>
          <p:nvPr/>
        </p:nvSpPr>
        <p:spPr>
          <a:xfrm>
            <a:off x="8669363" y="2023173"/>
            <a:ext cx="3408337" cy="2031325"/>
          </a:xfrm>
          <a:prstGeom prst="rect">
            <a:avLst/>
          </a:prstGeom>
          <a:noFill/>
        </p:spPr>
        <p:txBody>
          <a:bodyPr wrap="square" rtlCol="0">
            <a:spAutoFit/>
          </a:bodyPr>
          <a:lstStyle/>
          <a:p>
            <a:r>
              <a:rPr lang="fr-FR" dirty="0"/>
              <a:t>Différence non significative</a:t>
            </a:r>
          </a:p>
          <a:p>
            <a:endParaRPr lang="fr-FR" dirty="0"/>
          </a:p>
          <a:p>
            <a:r>
              <a:rPr lang="fr-FR" dirty="0"/>
              <a:t>Peut s’expliquer par :</a:t>
            </a:r>
          </a:p>
          <a:p>
            <a:endParaRPr lang="fr-FR" dirty="0"/>
          </a:p>
          <a:p>
            <a:pPr marL="285750" indent="-285750">
              <a:buFont typeface="Arial" panose="020B0604020202020204" pitchFamily="34" charset="0"/>
              <a:buChar char="•"/>
            </a:pPr>
            <a:r>
              <a:rPr lang="fr-FR" dirty="0"/>
              <a:t>Le faite qu’il y ai plus d’homme que de femmes dans l’entreprise</a:t>
            </a:r>
          </a:p>
        </p:txBody>
      </p:sp>
    </p:spTree>
    <p:extLst>
      <p:ext uri="{BB962C8B-B14F-4D97-AF65-F5344CB8AC3E}">
        <p14:creationId xmlns:p14="http://schemas.microsoft.com/office/powerpoint/2010/main" val="4005925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30E6BAB-1BB3-5F30-17D7-6A3C259BF6C5}"/>
              </a:ext>
            </a:extLst>
          </p:cNvPr>
          <p:cNvSpPr>
            <a:spLocks noGrp="1"/>
          </p:cNvSpPr>
          <p:nvPr>
            <p:ph idx="1"/>
          </p:nvPr>
        </p:nvSpPr>
        <p:spPr>
          <a:xfrm>
            <a:off x="1130270" y="1956982"/>
            <a:ext cx="9603275" cy="3294576"/>
          </a:xfrm>
        </p:spPr>
        <p:txBody>
          <a:bodyPr>
            <a:normAutofit/>
          </a:bodyPr>
          <a:lstStyle/>
          <a:p>
            <a:pPr marL="0" indent="0">
              <a:buNone/>
            </a:pPr>
            <a:r>
              <a:rPr lang="fr-FR" sz="1800" b="0" i="0" dirty="0">
                <a:effectLst/>
                <a:latin typeface="Montserrat" panose="00000500000000000000" pitchFamily="2" charset="0"/>
              </a:rPr>
              <a:t>Chaque année avant le 1er mars, les entreprises d’au moins 50 salariés doivent calculer et publier sur leur site leur index de l’égalité femmes-hommes.</a:t>
            </a:r>
          </a:p>
          <a:p>
            <a:pPr marL="0" indent="0">
              <a:buNone/>
            </a:pPr>
            <a:r>
              <a:rPr lang="fr-FR" sz="1800" dirty="0">
                <a:latin typeface="Montserrat" panose="00000500000000000000" pitchFamily="2" charset="0"/>
              </a:rPr>
              <a:t>Afin d’améliorer la marque employeur de notre cabinet nous allons devoir réaliser un diagnostic d’égalité femmes-hommes a l’aide de </a:t>
            </a:r>
            <a:r>
              <a:rPr lang="fr-FR" sz="1800" dirty="0" err="1">
                <a:latin typeface="Montserrat" panose="00000500000000000000" pitchFamily="2" charset="0"/>
              </a:rPr>
              <a:t>Knime</a:t>
            </a:r>
            <a:endParaRPr lang="fr-FR" sz="1800" dirty="0"/>
          </a:p>
        </p:txBody>
      </p:sp>
      <p:sp>
        <p:nvSpPr>
          <p:cNvPr id="4" name="ZoneTexte 3">
            <a:extLst>
              <a:ext uri="{FF2B5EF4-FFF2-40B4-BE49-F238E27FC236}">
                <a16:creationId xmlns:a16="http://schemas.microsoft.com/office/drawing/2014/main" id="{902045A5-05BB-8A1A-07D2-D663D4CD3EE3}"/>
              </a:ext>
            </a:extLst>
          </p:cNvPr>
          <p:cNvSpPr txBox="1"/>
          <p:nvPr/>
        </p:nvSpPr>
        <p:spPr>
          <a:xfrm>
            <a:off x="1130270" y="228050"/>
            <a:ext cx="4512734" cy="369332"/>
          </a:xfrm>
          <a:prstGeom prst="rect">
            <a:avLst/>
          </a:prstGeom>
          <a:noFill/>
        </p:spPr>
        <p:txBody>
          <a:bodyPr wrap="square" rtlCol="0">
            <a:spAutoFit/>
          </a:bodyPr>
          <a:lstStyle/>
          <a:p>
            <a:r>
              <a:rPr lang="fr-FR" dirty="0"/>
              <a:t>Mise en situation : </a:t>
            </a:r>
          </a:p>
        </p:txBody>
      </p:sp>
    </p:spTree>
    <p:extLst>
      <p:ext uri="{BB962C8B-B14F-4D97-AF65-F5344CB8AC3E}">
        <p14:creationId xmlns:p14="http://schemas.microsoft.com/office/powerpoint/2010/main" val="3088173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A5B0BB24-CF19-4E6C-AFC4-A0F18438D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5571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9">
            <a:extLst>
              <a:ext uri="{FF2B5EF4-FFF2-40B4-BE49-F238E27FC236}">
                <a16:creationId xmlns:a16="http://schemas.microsoft.com/office/drawing/2014/main" id="{3438CEF5-63E3-4928-9F1C-395224D24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0"/>
            <a:ext cx="12194875" cy="6122584"/>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1383241-FE07-86B9-279B-7D3C12EA5EAE}"/>
              </a:ext>
            </a:extLst>
          </p:cNvPr>
          <p:cNvSpPr>
            <a:spLocks noGrp="1"/>
          </p:cNvSpPr>
          <p:nvPr>
            <p:ph type="title"/>
          </p:nvPr>
        </p:nvSpPr>
        <p:spPr>
          <a:xfrm>
            <a:off x="1451579" y="1040302"/>
            <a:ext cx="9603275" cy="1020229"/>
          </a:xfrm>
        </p:spPr>
        <p:txBody>
          <a:bodyPr>
            <a:normAutofit/>
          </a:bodyPr>
          <a:lstStyle/>
          <a:p>
            <a:r>
              <a:rPr lang="fr-FR" dirty="0"/>
              <a:t>Conclusion</a:t>
            </a:r>
          </a:p>
        </p:txBody>
      </p:sp>
      <p:pic>
        <p:nvPicPr>
          <p:cNvPr id="17" name="Picture 11">
            <a:extLst>
              <a:ext uri="{FF2B5EF4-FFF2-40B4-BE49-F238E27FC236}">
                <a16:creationId xmlns:a16="http://schemas.microsoft.com/office/drawing/2014/main" id="{D0067618-20F4-4BAE-998E-04F9BA9B1B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451579" y="2137782"/>
            <a:ext cx="9610344" cy="155448"/>
          </a:xfrm>
          <a:prstGeom prst="rect">
            <a:avLst/>
          </a:prstGeom>
          <a:noFill/>
          <a:ln>
            <a:noFill/>
          </a:ln>
        </p:spPr>
      </p:pic>
      <p:sp>
        <p:nvSpPr>
          <p:cNvPr id="3" name="Espace réservé du contenu 2">
            <a:extLst>
              <a:ext uri="{FF2B5EF4-FFF2-40B4-BE49-F238E27FC236}">
                <a16:creationId xmlns:a16="http://schemas.microsoft.com/office/drawing/2014/main" id="{620ABAD0-3298-2652-9079-D4CD807A93E3}"/>
              </a:ext>
            </a:extLst>
          </p:cNvPr>
          <p:cNvSpPr>
            <a:spLocks noGrp="1"/>
          </p:cNvSpPr>
          <p:nvPr>
            <p:ph idx="1"/>
          </p:nvPr>
        </p:nvSpPr>
        <p:spPr>
          <a:xfrm>
            <a:off x="1451580" y="2549562"/>
            <a:ext cx="9436404" cy="3021504"/>
          </a:xfrm>
        </p:spPr>
        <p:txBody>
          <a:bodyPr>
            <a:normAutofit fontScale="85000" lnSpcReduction="20000"/>
          </a:bodyPr>
          <a:lstStyle/>
          <a:p>
            <a:pPr marL="0" indent="0">
              <a:lnSpc>
                <a:spcPct val="110000"/>
              </a:lnSpc>
              <a:buNone/>
            </a:pPr>
            <a:r>
              <a:rPr lang="fr-FR" dirty="0"/>
              <a:t>Après l’étude de ces données a l’aide de </a:t>
            </a:r>
            <a:r>
              <a:rPr lang="fr-FR" dirty="0" err="1"/>
              <a:t>Knime</a:t>
            </a:r>
            <a:r>
              <a:rPr lang="fr-FR" dirty="0"/>
              <a:t> on remarque : </a:t>
            </a:r>
          </a:p>
          <a:p>
            <a:pPr marL="0" indent="0">
              <a:lnSpc>
                <a:spcPct val="110000"/>
              </a:lnSpc>
              <a:buNone/>
            </a:pPr>
            <a:endParaRPr lang="fr-FR" dirty="0"/>
          </a:p>
          <a:p>
            <a:pPr>
              <a:lnSpc>
                <a:spcPct val="110000"/>
              </a:lnSpc>
            </a:pPr>
            <a:r>
              <a:rPr lang="fr-FR" dirty="0"/>
              <a:t>Qu’il n’y a pas de différence significatives au niveau des chiffres pouvant nous dire qu’il y a une sorte d’inégalité entre femme et hommes au niveau des salaires, des heures de travail, du type de contrat…</a:t>
            </a:r>
          </a:p>
          <a:p>
            <a:pPr>
              <a:lnSpc>
                <a:spcPct val="110000"/>
              </a:lnSpc>
            </a:pPr>
            <a:r>
              <a:rPr lang="fr-FR" dirty="0"/>
              <a:t>Des études plus poussé pourront être réalisé ( tests statistique..) pour appuyer nos résultats.</a:t>
            </a:r>
          </a:p>
          <a:p>
            <a:pPr>
              <a:lnSpc>
                <a:spcPct val="110000"/>
              </a:lnSpc>
            </a:pPr>
            <a:r>
              <a:rPr lang="fr-FR" dirty="0"/>
              <a:t>Nous pouvons dire que notre cabinet semble traité ces employer de manière équitable. Et pourrais donc attiré de nombreux talents que sa soit des hommes ou bien des femmes </a:t>
            </a:r>
          </a:p>
          <a:p>
            <a:pPr>
              <a:lnSpc>
                <a:spcPct val="110000"/>
              </a:lnSpc>
            </a:pPr>
            <a:endParaRPr lang="fr-FR" dirty="0"/>
          </a:p>
          <a:p>
            <a:pPr>
              <a:lnSpc>
                <a:spcPct val="110000"/>
              </a:lnSpc>
            </a:pPr>
            <a:endParaRPr lang="fr-FR" dirty="0"/>
          </a:p>
          <a:p>
            <a:pPr>
              <a:lnSpc>
                <a:spcPct val="110000"/>
              </a:lnSpc>
            </a:pPr>
            <a:endParaRPr lang="fr-FR" dirty="0"/>
          </a:p>
          <a:p>
            <a:pPr>
              <a:lnSpc>
                <a:spcPct val="110000"/>
              </a:lnSpc>
            </a:pPr>
            <a:endParaRPr lang="fr-FR" dirty="0"/>
          </a:p>
        </p:txBody>
      </p:sp>
      <p:sp>
        <p:nvSpPr>
          <p:cNvPr id="14" name="Rectangle 13">
            <a:extLst>
              <a:ext uri="{FF2B5EF4-FFF2-40B4-BE49-F238E27FC236}">
                <a16:creationId xmlns:a16="http://schemas.microsoft.com/office/drawing/2014/main" id="{A72CA9B9-8D14-4AF2-934E-21FE4A339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6122584"/>
            <a:ext cx="12191695" cy="735415"/>
          </a:xfrm>
          <a:prstGeom prst="rect">
            <a:avLst/>
          </a:prstGeom>
          <a:solidFill>
            <a:schemeClr val="accent1"/>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080754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1A7448-4CB8-2751-4D93-47605F99CB88}"/>
              </a:ext>
            </a:extLst>
          </p:cNvPr>
          <p:cNvSpPr>
            <a:spLocks noGrp="1"/>
          </p:cNvSpPr>
          <p:nvPr>
            <p:ph type="title"/>
          </p:nvPr>
        </p:nvSpPr>
        <p:spPr>
          <a:xfrm>
            <a:off x="1111609" y="963442"/>
            <a:ext cx="9603275" cy="1049235"/>
          </a:xfrm>
        </p:spPr>
        <p:txBody>
          <a:bodyPr/>
          <a:lstStyle/>
          <a:p>
            <a:pPr algn="ctr"/>
            <a:r>
              <a:rPr lang="fr-FR" dirty="0"/>
              <a:t>Sommaire : </a:t>
            </a:r>
          </a:p>
        </p:txBody>
      </p:sp>
      <p:sp>
        <p:nvSpPr>
          <p:cNvPr id="4" name="ZoneTexte 3">
            <a:extLst>
              <a:ext uri="{FF2B5EF4-FFF2-40B4-BE49-F238E27FC236}">
                <a16:creationId xmlns:a16="http://schemas.microsoft.com/office/drawing/2014/main" id="{BEF71AB3-0E2C-D17D-C257-CFD8588E60A0}"/>
              </a:ext>
            </a:extLst>
          </p:cNvPr>
          <p:cNvSpPr txBox="1"/>
          <p:nvPr/>
        </p:nvSpPr>
        <p:spPr>
          <a:xfrm>
            <a:off x="1111609" y="2183363"/>
            <a:ext cx="5134949" cy="369332"/>
          </a:xfrm>
          <a:prstGeom prst="rect">
            <a:avLst/>
          </a:prstGeom>
          <a:noFill/>
        </p:spPr>
        <p:txBody>
          <a:bodyPr wrap="square" rtlCol="0">
            <a:spAutoFit/>
          </a:bodyPr>
          <a:lstStyle/>
          <a:p>
            <a:r>
              <a:rPr lang="fr-FR" dirty="0"/>
              <a:t>1 - Présentation de Knime </a:t>
            </a:r>
          </a:p>
        </p:txBody>
      </p:sp>
      <p:sp>
        <p:nvSpPr>
          <p:cNvPr id="5" name="ZoneTexte 4">
            <a:extLst>
              <a:ext uri="{FF2B5EF4-FFF2-40B4-BE49-F238E27FC236}">
                <a16:creationId xmlns:a16="http://schemas.microsoft.com/office/drawing/2014/main" id="{75FFEBB9-B220-1AE6-8CAF-021BCDE5AB5A}"/>
              </a:ext>
            </a:extLst>
          </p:cNvPr>
          <p:cNvSpPr txBox="1"/>
          <p:nvPr/>
        </p:nvSpPr>
        <p:spPr>
          <a:xfrm>
            <a:off x="1647600" y="2894066"/>
            <a:ext cx="8531291" cy="646331"/>
          </a:xfrm>
          <a:prstGeom prst="rect">
            <a:avLst/>
          </a:prstGeom>
          <a:noFill/>
        </p:spPr>
        <p:txBody>
          <a:bodyPr wrap="square" rtlCol="0">
            <a:spAutoFit/>
          </a:bodyPr>
          <a:lstStyle/>
          <a:p>
            <a:r>
              <a:rPr lang="fr-FR" dirty="0"/>
              <a:t>2 – Gestion des données et respect du RGPD (</a:t>
            </a:r>
            <a:r>
              <a:rPr lang="fr-FR" i="0" dirty="0">
                <a:effectLst/>
              </a:rPr>
              <a:t> Règlement Général sur la Protection des Données)</a:t>
            </a:r>
          </a:p>
        </p:txBody>
      </p:sp>
      <p:sp>
        <p:nvSpPr>
          <p:cNvPr id="6" name="ZoneTexte 5">
            <a:extLst>
              <a:ext uri="{FF2B5EF4-FFF2-40B4-BE49-F238E27FC236}">
                <a16:creationId xmlns:a16="http://schemas.microsoft.com/office/drawing/2014/main" id="{9E19E4EA-4EBB-A10C-C8D0-AE86F2E8ADFF}"/>
              </a:ext>
            </a:extLst>
          </p:cNvPr>
          <p:cNvSpPr txBox="1"/>
          <p:nvPr/>
        </p:nvSpPr>
        <p:spPr>
          <a:xfrm>
            <a:off x="2794230" y="3789435"/>
            <a:ext cx="8719746" cy="369332"/>
          </a:xfrm>
          <a:prstGeom prst="rect">
            <a:avLst/>
          </a:prstGeom>
          <a:noFill/>
        </p:spPr>
        <p:txBody>
          <a:bodyPr wrap="square" rtlCol="0">
            <a:spAutoFit/>
          </a:bodyPr>
          <a:lstStyle/>
          <a:p>
            <a:r>
              <a:rPr lang="fr-FR" dirty="0"/>
              <a:t>3 – Analyse des indicateurs du diagnostic de l’égalité entre femmes-hommes</a:t>
            </a:r>
          </a:p>
        </p:txBody>
      </p:sp>
    </p:spTree>
    <p:extLst>
      <p:ext uri="{BB962C8B-B14F-4D97-AF65-F5344CB8AC3E}">
        <p14:creationId xmlns:p14="http://schemas.microsoft.com/office/powerpoint/2010/main" val="3422370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28373B5-F4E4-4102-9D27-E17631B4C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0" name="Rectangle 9">
            <a:extLst>
              <a:ext uri="{FF2B5EF4-FFF2-40B4-BE49-F238E27FC236}">
                <a16:creationId xmlns:a16="http://schemas.microsoft.com/office/drawing/2014/main" id="{F23306E6-5D0B-439F-BB88-7F1CEA89B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23D9016E-713D-40ED-A242-4F407E9053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06E4F4B6-B981-4284-BB88-5B702BA3D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16" name="Rectangle 15">
            <a:extLst>
              <a:ext uri="{FF2B5EF4-FFF2-40B4-BE49-F238E27FC236}">
                <a16:creationId xmlns:a16="http://schemas.microsoft.com/office/drawing/2014/main" id="{48D226DA-E368-46E4-BF0C-D467A1E86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EB68DE0-DE9B-AC48-8EE2-DDF613F743FB}"/>
              </a:ext>
            </a:extLst>
          </p:cNvPr>
          <p:cNvSpPr>
            <a:spLocks noGrp="1"/>
          </p:cNvSpPr>
          <p:nvPr>
            <p:ph type="title"/>
          </p:nvPr>
        </p:nvSpPr>
        <p:spPr>
          <a:xfrm>
            <a:off x="177282" y="938717"/>
            <a:ext cx="11653934" cy="3557979"/>
          </a:xfrm>
        </p:spPr>
        <p:txBody>
          <a:bodyPr vert="horz" lIns="91440" tIns="45720" rIns="91440" bIns="0" rtlCol="0" anchor="b">
            <a:normAutofit/>
          </a:bodyPr>
          <a:lstStyle/>
          <a:p>
            <a:pPr algn="ctr"/>
            <a:r>
              <a:rPr lang="en-US" sz="5400" dirty="0"/>
              <a:t> 1 – </a:t>
            </a:r>
            <a:r>
              <a:rPr lang="en-US" sz="5400" dirty="0" err="1"/>
              <a:t>Présentation</a:t>
            </a:r>
            <a:r>
              <a:rPr lang="en-US" sz="5400" dirty="0"/>
              <a:t> de </a:t>
            </a:r>
            <a:r>
              <a:rPr lang="en-US" sz="5400" dirty="0" err="1"/>
              <a:t>Knime</a:t>
            </a:r>
            <a:endParaRPr lang="en-US" sz="5400" dirty="0"/>
          </a:p>
        </p:txBody>
      </p:sp>
      <p:pic>
        <p:nvPicPr>
          <p:cNvPr id="18" name="Picture 17">
            <a:extLst>
              <a:ext uri="{FF2B5EF4-FFF2-40B4-BE49-F238E27FC236}">
                <a16:creationId xmlns:a16="http://schemas.microsoft.com/office/drawing/2014/main" id="{005F805B-2D55-4ED9-A026-0B2C2DA27F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7964" t="7249" r="15828" b="37306"/>
          <a:stretch/>
        </p:blipFill>
        <p:spPr>
          <a:xfrm>
            <a:off x="2437983" y="4727388"/>
            <a:ext cx="8689158" cy="153041"/>
          </a:xfrm>
          <a:prstGeom prst="rect">
            <a:avLst/>
          </a:prstGeom>
          <a:noFill/>
          <a:ln>
            <a:noFill/>
          </a:ln>
        </p:spPr>
      </p:pic>
    </p:spTree>
    <p:extLst>
      <p:ext uri="{BB962C8B-B14F-4D97-AF65-F5344CB8AC3E}">
        <p14:creationId xmlns:p14="http://schemas.microsoft.com/office/powerpoint/2010/main" val="91960159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7404787D-81C1-FE4E-A8FA-0BFDC3CA8939}"/>
              </a:ext>
            </a:extLst>
          </p:cNvPr>
          <p:cNvSpPr>
            <a:spLocks noGrp="1"/>
          </p:cNvSpPr>
          <p:nvPr>
            <p:ph type="title"/>
          </p:nvPr>
        </p:nvSpPr>
        <p:spPr>
          <a:xfrm>
            <a:off x="1130270" y="953324"/>
            <a:ext cx="9603275" cy="1049235"/>
          </a:xfrm>
        </p:spPr>
        <p:txBody>
          <a:bodyPr vert="horz" lIns="91440" tIns="45720" rIns="91440" bIns="45720" rtlCol="0" anchor="t">
            <a:normAutofit/>
          </a:bodyPr>
          <a:lstStyle/>
          <a:p>
            <a:r>
              <a:rPr lang="en-US"/>
              <a:t>Présentation de Knime : </a:t>
            </a:r>
          </a:p>
        </p:txBody>
      </p:sp>
      <p:sp>
        <p:nvSpPr>
          <p:cNvPr id="6" name="ZoneTexte 5">
            <a:extLst>
              <a:ext uri="{FF2B5EF4-FFF2-40B4-BE49-F238E27FC236}">
                <a16:creationId xmlns:a16="http://schemas.microsoft.com/office/drawing/2014/main" id="{CB59B373-D768-4E9A-036B-A4B9ECE8CC9B}"/>
              </a:ext>
            </a:extLst>
          </p:cNvPr>
          <p:cNvSpPr txBox="1"/>
          <p:nvPr/>
        </p:nvSpPr>
        <p:spPr>
          <a:xfrm>
            <a:off x="1130270" y="2158175"/>
            <a:ext cx="4158849" cy="3308172"/>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b="0" i="0" dirty="0"/>
              <a:t>KNIME </a:t>
            </a:r>
            <a:r>
              <a:rPr lang="en-US" b="0" i="0" dirty="0" err="1"/>
              <a:t>est</a:t>
            </a:r>
            <a:r>
              <a:rPr lang="en-US" b="0" i="0" dirty="0"/>
              <a:t> un </a:t>
            </a:r>
            <a:r>
              <a:rPr lang="en-US" b="0" i="0" dirty="0" err="1"/>
              <a:t>logiciel</a:t>
            </a:r>
            <a:r>
              <a:rPr lang="en-US" b="0" i="0" dirty="0"/>
              <a:t> open-source </a:t>
            </a:r>
            <a:r>
              <a:rPr lang="en-US" b="0" i="0" dirty="0" err="1"/>
              <a:t>d'analyse</a:t>
            </a:r>
            <a:r>
              <a:rPr lang="en-US" b="0" i="0" dirty="0"/>
              <a:t> de </a:t>
            </a:r>
            <a:r>
              <a:rPr lang="en-US" b="0" i="0" dirty="0" err="1"/>
              <a:t>données</a:t>
            </a:r>
            <a:r>
              <a:rPr lang="en-US" b="0" i="0" dirty="0"/>
              <a:t>. Ce </a:t>
            </a:r>
            <a:r>
              <a:rPr lang="fr-FR" b="0" i="0" dirty="0"/>
              <a:t>logiciel</a:t>
            </a:r>
            <a:r>
              <a:rPr lang="en-US" b="0" i="0" dirty="0"/>
              <a:t> </a:t>
            </a:r>
            <a:r>
              <a:rPr lang="en-US" b="0" i="0" dirty="0" err="1"/>
              <a:t>permet</a:t>
            </a:r>
            <a:r>
              <a:rPr lang="en-US" b="0" i="0" dirty="0"/>
              <a:t> </a:t>
            </a:r>
            <a:r>
              <a:rPr lang="en-US" b="0" i="0" dirty="0" err="1"/>
              <a:t>l'intégration</a:t>
            </a:r>
            <a:r>
              <a:rPr lang="en-US" b="0" i="0" dirty="0"/>
              <a:t> de divers </a:t>
            </a:r>
            <a:r>
              <a:rPr lang="en-US" b="0" i="0" dirty="0" err="1"/>
              <a:t>langages</a:t>
            </a:r>
            <a:r>
              <a:rPr lang="en-US" b="0" i="0" dirty="0"/>
              <a:t> de </a:t>
            </a:r>
            <a:r>
              <a:rPr lang="fr-FR" b="0" i="0" dirty="0"/>
              <a:t>programmation</a:t>
            </a:r>
            <a:r>
              <a:rPr lang="en-US" b="0" i="0" dirty="0"/>
              <a:t> et </a:t>
            </a:r>
            <a:r>
              <a:rPr lang="en-US" b="0" i="0" dirty="0" err="1"/>
              <a:t>outils</a:t>
            </a:r>
            <a:r>
              <a:rPr lang="en-US" b="0" i="0" dirty="0"/>
              <a:t> </a:t>
            </a:r>
            <a:r>
              <a:rPr lang="en-US" b="0" i="0" dirty="0" err="1"/>
              <a:t>ainsi</a:t>
            </a:r>
            <a:r>
              <a:rPr lang="en-US" b="0" i="0" dirty="0"/>
              <a:t> que la création automatique de </a:t>
            </a:r>
            <a:r>
              <a:rPr lang="en-US" b="0" i="0" dirty="0" err="1"/>
              <a:t>comptes-rendus</a:t>
            </a:r>
            <a:r>
              <a:rPr lang="en-US" dirty="0"/>
              <a:t> (workflow)</a:t>
            </a:r>
            <a:endParaRPr lang="en-US" b="0" i="0" dirty="0"/>
          </a:p>
        </p:txBody>
      </p:sp>
      <p:grpSp>
        <p:nvGrpSpPr>
          <p:cNvPr id="1035" name="Group 1034">
            <a:extLst>
              <a:ext uri="{FF2B5EF4-FFF2-40B4-BE49-F238E27FC236}">
                <a16:creationId xmlns:a16="http://schemas.microsoft.com/office/drawing/2014/main" id="{E8665F15-BCDE-4C3D-9271-60A47B769F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88514" y="2158175"/>
            <a:ext cx="4948659" cy="3308170"/>
            <a:chOff x="7807230" y="2012810"/>
            <a:chExt cx="3251252" cy="3459865"/>
          </a:xfrm>
        </p:grpSpPr>
        <p:sp>
          <p:nvSpPr>
            <p:cNvPr id="1036" name="Rectangle 1035">
              <a:extLst>
                <a:ext uri="{FF2B5EF4-FFF2-40B4-BE49-F238E27FC236}">
                  <a16:creationId xmlns:a16="http://schemas.microsoft.com/office/drawing/2014/main" id="{2BCBA3EE-1F46-4F3C-BADE-22FA0B248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F6CC73E9-1291-40B8-A3E7-C8B009D285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rgbClr val="FFFFFE"/>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030" name="Picture 6">
            <a:extLst>
              <a:ext uri="{FF2B5EF4-FFF2-40B4-BE49-F238E27FC236}">
                <a16:creationId xmlns:a16="http://schemas.microsoft.com/office/drawing/2014/main" id="{44071233-415B-A4E3-55A9-8B42B257DE1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55948" y="3210394"/>
            <a:ext cx="4613872" cy="1192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042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28373B5-F4E4-4102-9D27-E17631B4C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0" name="Rectangle 9">
            <a:extLst>
              <a:ext uri="{FF2B5EF4-FFF2-40B4-BE49-F238E27FC236}">
                <a16:creationId xmlns:a16="http://schemas.microsoft.com/office/drawing/2014/main" id="{F23306E6-5D0B-439F-BB88-7F1CEA89B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23D9016E-713D-40ED-A242-4F407E9053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06E4F4B6-B981-4284-BB88-5B702BA3D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16" name="Rectangle 15">
            <a:extLst>
              <a:ext uri="{FF2B5EF4-FFF2-40B4-BE49-F238E27FC236}">
                <a16:creationId xmlns:a16="http://schemas.microsoft.com/office/drawing/2014/main" id="{48D226DA-E368-46E4-BF0C-D467A1E86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EB68DE0-DE9B-AC48-8EE2-DDF613F743FB}"/>
              </a:ext>
            </a:extLst>
          </p:cNvPr>
          <p:cNvSpPr>
            <a:spLocks noGrp="1"/>
          </p:cNvSpPr>
          <p:nvPr>
            <p:ph type="title"/>
          </p:nvPr>
        </p:nvSpPr>
        <p:spPr>
          <a:xfrm>
            <a:off x="1028701" y="938717"/>
            <a:ext cx="10026152" cy="3557979"/>
          </a:xfrm>
        </p:spPr>
        <p:txBody>
          <a:bodyPr vert="horz" lIns="91440" tIns="45720" rIns="91440" bIns="0" rtlCol="0" anchor="b">
            <a:normAutofit/>
          </a:bodyPr>
          <a:lstStyle/>
          <a:p>
            <a:pPr algn="ctr"/>
            <a:r>
              <a:rPr lang="en-US" sz="5400" dirty="0"/>
              <a:t> 2 – Gestion des </a:t>
            </a:r>
            <a:r>
              <a:rPr lang="en-US" sz="5400" dirty="0" err="1"/>
              <a:t>données</a:t>
            </a:r>
            <a:r>
              <a:rPr lang="en-US" sz="5400" dirty="0"/>
              <a:t> et respect du RGPD</a:t>
            </a:r>
          </a:p>
        </p:txBody>
      </p:sp>
      <p:pic>
        <p:nvPicPr>
          <p:cNvPr id="18" name="Picture 17">
            <a:extLst>
              <a:ext uri="{FF2B5EF4-FFF2-40B4-BE49-F238E27FC236}">
                <a16:creationId xmlns:a16="http://schemas.microsoft.com/office/drawing/2014/main" id="{005F805B-2D55-4ED9-A026-0B2C2DA27F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7964" t="7249" r="15828" b="37306"/>
          <a:stretch/>
        </p:blipFill>
        <p:spPr>
          <a:xfrm>
            <a:off x="2437983" y="4727388"/>
            <a:ext cx="8689158" cy="153041"/>
          </a:xfrm>
          <a:prstGeom prst="rect">
            <a:avLst/>
          </a:prstGeom>
          <a:noFill/>
          <a:ln>
            <a:noFill/>
          </a:ln>
        </p:spPr>
      </p:pic>
    </p:spTree>
    <p:extLst>
      <p:ext uri="{BB962C8B-B14F-4D97-AF65-F5344CB8AC3E}">
        <p14:creationId xmlns:p14="http://schemas.microsoft.com/office/powerpoint/2010/main" val="322939182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50" name="Rectangle 33">
            <a:extLst>
              <a:ext uri="{FF2B5EF4-FFF2-40B4-BE49-F238E27FC236}">
                <a16:creationId xmlns:a16="http://schemas.microsoft.com/office/drawing/2014/main" id="{C014BF94-4DFC-4A65-99BF-76277891E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35">
            <a:extLst>
              <a:ext uri="{FF2B5EF4-FFF2-40B4-BE49-F238E27FC236}">
                <a16:creationId xmlns:a16="http://schemas.microsoft.com/office/drawing/2014/main" id="{B255C7B1-10DA-4D61-B560-5E1F081B3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37">
            <a:extLst>
              <a:ext uri="{FF2B5EF4-FFF2-40B4-BE49-F238E27FC236}">
                <a16:creationId xmlns:a16="http://schemas.microsoft.com/office/drawing/2014/main" id="{88C29B8B-A62C-43CE-92FF-12EAA1D01B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60419" b="36564"/>
          <a:stretch/>
        </p:blipFill>
        <p:spPr>
          <a:xfrm>
            <a:off x="1125460" y="643464"/>
            <a:ext cx="4526280" cy="155448"/>
          </a:xfrm>
          <a:prstGeom prst="rect">
            <a:avLst/>
          </a:prstGeom>
          <a:noFill/>
          <a:ln>
            <a:noFill/>
          </a:ln>
        </p:spPr>
      </p:pic>
      <p:sp>
        <p:nvSpPr>
          <p:cNvPr id="2" name="ZoneTexte 1">
            <a:extLst>
              <a:ext uri="{FF2B5EF4-FFF2-40B4-BE49-F238E27FC236}">
                <a16:creationId xmlns:a16="http://schemas.microsoft.com/office/drawing/2014/main" id="{0923697A-D9AA-C068-BF68-C84C551ED174}"/>
              </a:ext>
            </a:extLst>
          </p:cNvPr>
          <p:cNvSpPr txBox="1"/>
          <p:nvPr/>
        </p:nvSpPr>
        <p:spPr>
          <a:xfrm>
            <a:off x="797180" y="1168774"/>
            <a:ext cx="5851270" cy="3299194"/>
          </a:xfrm>
          <a:prstGeom prst="rect">
            <a:avLst/>
          </a:prstGeom>
        </p:spPr>
        <p:txBody>
          <a:bodyPr vert="horz" lIns="91440" tIns="45720" rIns="91440" bIns="45720" rtlCol="0" anchor="t">
            <a:normAutofit fontScale="92500" lnSpcReduction="10000"/>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dirty="0"/>
              <a:t>Nous </a:t>
            </a:r>
            <a:r>
              <a:rPr lang="en-US" dirty="0" err="1"/>
              <a:t>avons</a:t>
            </a:r>
            <a:r>
              <a:rPr lang="en-US" dirty="0"/>
              <a:t> 3 </a:t>
            </a:r>
            <a:r>
              <a:rPr lang="en-US" dirty="0" err="1"/>
              <a:t>fichiers</a:t>
            </a:r>
            <a:r>
              <a:rPr lang="en-US" dirty="0"/>
              <a:t> csv : </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dirty="0"/>
              <a:t>Table </a:t>
            </a:r>
            <a:r>
              <a:rPr lang="en-US" dirty="0" err="1"/>
              <a:t>salariés</a:t>
            </a:r>
            <a:r>
              <a:rPr lang="en-US" dirty="0"/>
              <a:t> ( nom ,</a:t>
            </a:r>
            <a:r>
              <a:rPr lang="en-US" dirty="0" err="1"/>
              <a:t>prenom</a:t>
            </a:r>
            <a:r>
              <a:rPr lang="en-US" dirty="0"/>
              <a:t>, date de naissance etc..)</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dirty="0"/>
              <a:t>Table info pro ( </a:t>
            </a:r>
            <a:r>
              <a:rPr lang="en-US" dirty="0" err="1"/>
              <a:t>ancienneté</a:t>
            </a:r>
            <a:r>
              <a:rPr lang="en-US" dirty="0"/>
              <a:t>, service, distance travail-domicile…)</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dirty="0"/>
              <a:t>Table </a:t>
            </a:r>
            <a:r>
              <a:rPr lang="en-US" dirty="0" err="1"/>
              <a:t>rémunération</a:t>
            </a:r>
            <a:r>
              <a:rPr lang="en-US" dirty="0"/>
              <a:t> ( </a:t>
            </a:r>
            <a:r>
              <a:rPr lang="en-US" dirty="0" err="1"/>
              <a:t>salaire</a:t>
            </a:r>
            <a:r>
              <a:rPr lang="en-US" dirty="0"/>
              <a:t>, type de </a:t>
            </a:r>
            <a:r>
              <a:rPr lang="en-US" dirty="0" err="1"/>
              <a:t>contrat</a:t>
            </a:r>
            <a:r>
              <a:rPr lang="en-US" dirty="0"/>
              <a:t>, </a:t>
            </a:r>
            <a:r>
              <a:rPr lang="en-US" dirty="0" err="1"/>
              <a:t>heure</a:t>
            </a:r>
            <a:r>
              <a:rPr lang="en-US" dirty="0"/>
              <a:t> de </a:t>
            </a:r>
            <a:r>
              <a:rPr lang="en-US" dirty="0" err="1"/>
              <a:t>contrat</a:t>
            </a:r>
            <a:r>
              <a:rPr lang="en-US" dirty="0"/>
              <a:t>..)</a:t>
            </a:r>
          </a:p>
          <a:p>
            <a:pPr marL="285750" indent="-228600" defTabSz="914400">
              <a:lnSpc>
                <a:spcPct val="120000"/>
              </a:lnSpc>
              <a:spcAft>
                <a:spcPts val="600"/>
              </a:spcAft>
              <a:buClr>
                <a:schemeClr val="accent1"/>
              </a:buClr>
              <a:buSzPct val="100000"/>
              <a:buFont typeface="Arial" panose="020B0604020202020204" pitchFamily="34" charset="0"/>
              <a:buChar char="•"/>
            </a:pPr>
            <a:endParaRPr lang="en-US" dirty="0"/>
          </a:p>
          <a:p>
            <a:pPr marL="57150" defTabSz="914400">
              <a:lnSpc>
                <a:spcPct val="120000"/>
              </a:lnSpc>
              <a:spcAft>
                <a:spcPts val="600"/>
              </a:spcAft>
              <a:buClr>
                <a:schemeClr val="accent1"/>
              </a:buClr>
              <a:buSzPct val="100000"/>
            </a:pPr>
            <a:r>
              <a:rPr lang="en-US" dirty="0"/>
              <a:t>Je </a:t>
            </a:r>
            <a:r>
              <a:rPr lang="en-US" dirty="0" err="1"/>
              <a:t>vais</a:t>
            </a:r>
            <a:r>
              <a:rPr lang="en-US" dirty="0"/>
              <a:t> </a:t>
            </a:r>
            <a:r>
              <a:rPr lang="en-US" dirty="0" err="1"/>
              <a:t>crée</a:t>
            </a:r>
            <a:r>
              <a:rPr lang="en-US" dirty="0"/>
              <a:t> ensuite </a:t>
            </a:r>
            <a:r>
              <a:rPr lang="en-US" dirty="0" err="1"/>
              <a:t>une</a:t>
            </a:r>
            <a:r>
              <a:rPr lang="en-US" dirty="0"/>
              <a:t> table </a:t>
            </a:r>
            <a:r>
              <a:rPr lang="en-US" dirty="0" err="1"/>
              <a:t>dite</a:t>
            </a:r>
            <a:r>
              <a:rPr lang="en-US" dirty="0"/>
              <a:t> </a:t>
            </a:r>
            <a:r>
              <a:rPr lang="en-US" dirty="0" err="1"/>
              <a:t>d’anonymisation</a:t>
            </a:r>
            <a:r>
              <a:rPr lang="en-US" dirty="0"/>
              <a:t> </a:t>
            </a:r>
            <a:r>
              <a:rPr lang="en-US" dirty="0" err="1"/>
              <a:t>afin</a:t>
            </a:r>
            <a:r>
              <a:rPr lang="en-US" dirty="0"/>
              <a:t> de </a:t>
            </a:r>
            <a:r>
              <a:rPr lang="en-US" dirty="0" err="1"/>
              <a:t>respecté</a:t>
            </a:r>
            <a:r>
              <a:rPr lang="en-US" dirty="0"/>
              <a:t> </a:t>
            </a:r>
            <a:r>
              <a:rPr lang="en-US" dirty="0" err="1"/>
              <a:t>l’un</a:t>
            </a:r>
            <a:r>
              <a:rPr lang="en-US" dirty="0"/>
              <a:t> des 5 </a:t>
            </a:r>
            <a:r>
              <a:rPr lang="en-US" dirty="0" err="1"/>
              <a:t>principe</a:t>
            </a:r>
            <a:r>
              <a:rPr lang="en-US" dirty="0"/>
              <a:t> du RGPD</a:t>
            </a:r>
          </a:p>
        </p:txBody>
      </p:sp>
      <p:pic>
        <p:nvPicPr>
          <p:cNvPr id="4" name="Image 3">
            <a:extLst>
              <a:ext uri="{FF2B5EF4-FFF2-40B4-BE49-F238E27FC236}">
                <a16:creationId xmlns:a16="http://schemas.microsoft.com/office/drawing/2014/main" id="{D4C57408-3D9C-3BBE-0896-486B99E99F3A}"/>
              </a:ext>
            </a:extLst>
          </p:cNvPr>
          <p:cNvPicPr>
            <a:picLocks noChangeAspect="1"/>
          </p:cNvPicPr>
          <p:nvPr/>
        </p:nvPicPr>
        <p:blipFill rotWithShape="1">
          <a:blip r:embed="rId3"/>
          <a:srcRect t="3148" r="67517"/>
          <a:stretch/>
        </p:blipFill>
        <p:spPr>
          <a:xfrm>
            <a:off x="7473814" y="805583"/>
            <a:ext cx="2201636" cy="4660762"/>
          </a:xfrm>
          <a:prstGeom prst="rect">
            <a:avLst/>
          </a:prstGeom>
        </p:spPr>
      </p:pic>
      <p:pic>
        <p:nvPicPr>
          <p:cNvPr id="53" name="Picture 39">
            <a:extLst>
              <a:ext uri="{FF2B5EF4-FFF2-40B4-BE49-F238E27FC236}">
                <a16:creationId xmlns:a16="http://schemas.microsoft.com/office/drawing/2014/main" id="{F873EA42-E9E9-4806-A9F6-1718BE38B7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54" name="Straight Connector 41">
            <a:extLst>
              <a:ext uri="{FF2B5EF4-FFF2-40B4-BE49-F238E27FC236}">
                <a16:creationId xmlns:a16="http://schemas.microsoft.com/office/drawing/2014/main" id="{A99D5523-0BC8-4D5A-871C-69C0725E73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6326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014BF94-4DFC-4A65-99BF-76277891E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255C7B1-10DA-4D61-B560-5E1F081B3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88C29B8B-A62C-43CE-92FF-12EAA1D01B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60419" b="36564"/>
          <a:stretch/>
        </p:blipFill>
        <p:spPr>
          <a:xfrm>
            <a:off x="1125460" y="643464"/>
            <a:ext cx="4526280" cy="155448"/>
          </a:xfrm>
          <a:prstGeom prst="rect">
            <a:avLst/>
          </a:prstGeom>
          <a:noFill/>
          <a:ln>
            <a:noFill/>
          </a:ln>
        </p:spPr>
      </p:pic>
      <p:sp>
        <p:nvSpPr>
          <p:cNvPr id="3" name="Espace réservé du contenu 2">
            <a:extLst>
              <a:ext uri="{FF2B5EF4-FFF2-40B4-BE49-F238E27FC236}">
                <a16:creationId xmlns:a16="http://schemas.microsoft.com/office/drawing/2014/main" id="{5C370C52-E975-0C9D-E813-E8D6B6654BBD}"/>
              </a:ext>
            </a:extLst>
          </p:cNvPr>
          <p:cNvSpPr>
            <a:spLocks noGrp="1"/>
          </p:cNvSpPr>
          <p:nvPr>
            <p:ph idx="1"/>
          </p:nvPr>
        </p:nvSpPr>
        <p:spPr>
          <a:xfrm>
            <a:off x="663830" y="1267681"/>
            <a:ext cx="5508370" cy="3466244"/>
          </a:xfrm>
        </p:spPr>
        <p:txBody>
          <a:bodyPr>
            <a:normAutofit/>
          </a:bodyPr>
          <a:lstStyle/>
          <a:p>
            <a:pPr marL="0" indent="0">
              <a:buNone/>
            </a:pPr>
            <a:r>
              <a:rPr lang="fr-FR" sz="1600" dirty="0"/>
              <a:t>Je crée cette table a l’aide </a:t>
            </a:r>
            <a:r>
              <a:rPr lang="fr-FR" sz="1600" dirty="0" err="1"/>
              <a:t>d’excel</a:t>
            </a:r>
            <a:r>
              <a:rPr lang="fr-FR" sz="1600" dirty="0"/>
              <a:t> et du fichier csv salarié.</a:t>
            </a:r>
          </a:p>
          <a:p>
            <a:pPr marL="0" indent="0">
              <a:buNone/>
            </a:pPr>
            <a:r>
              <a:rPr lang="fr-FR" sz="1600" dirty="0"/>
              <a:t>Je prend les </a:t>
            </a:r>
            <a:r>
              <a:rPr lang="fr-FR" sz="1600" dirty="0" err="1"/>
              <a:t>id_salarié</a:t>
            </a:r>
            <a:r>
              <a:rPr lang="fr-FR" sz="1600" dirty="0"/>
              <a:t> du fichier salarié et j’attribue un numéro unique a </a:t>
            </a:r>
            <a:r>
              <a:rPr lang="fr-FR" sz="1600" dirty="0" err="1"/>
              <a:t>chaqu’un</a:t>
            </a:r>
            <a:r>
              <a:rPr lang="fr-FR" sz="1600" dirty="0"/>
              <a:t> d’eux allant de 0 à 255</a:t>
            </a:r>
          </a:p>
          <a:p>
            <a:pPr marL="0" indent="0">
              <a:buNone/>
            </a:pPr>
            <a:r>
              <a:rPr lang="fr-FR" sz="1600" dirty="0"/>
              <a:t>Le principe de RGPD respecté ici est le </a:t>
            </a:r>
            <a:r>
              <a:rPr lang="fr-FR" sz="1600" b="1" dirty="0"/>
              <a:t>principe de sécurité et confidentialité :</a:t>
            </a:r>
            <a:r>
              <a:rPr lang="fr-FR" sz="1600" dirty="0"/>
              <a:t> </a:t>
            </a:r>
            <a:r>
              <a:rPr lang="fr-FR" sz="1400" b="0" i="0" dirty="0">
                <a:solidFill>
                  <a:srgbClr val="71716E"/>
                </a:solidFill>
                <a:effectLst/>
                <a:latin typeface="Georgia" panose="02040502050405020303" pitchFamily="18" charset="0"/>
              </a:rPr>
              <a:t> </a:t>
            </a:r>
            <a:r>
              <a:rPr lang="fr-FR" sz="1400" b="0" i="0" dirty="0">
                <a:effectLst/>
              </a:rPr>
              <a:t>le responsable du fichier doit garantir la sécurité et la confidentialité des informations qu'il détient. Il doit en particulier veiller à ce que seules les personnes autorisées aient accès à ces informations ;</a:t>
            </a:r>
            <a:endParaRPr lang="fr-FR" sz="1600" dirty="0"/>
          </a:p>
        </p:txBody>
      </p:sp>
      <p:pic>
        <p:nvPicPr>
          <p:cNvPr id="5" name="Image 4">
            <a:extLst>
              <a:ext uri="{FF2B5EF4-FFF2-40B4-BE49-F238E27FC236}">
                <a16:creationId xmlns:a16="http://schemas.microsoft.com/office/drawing/2014/main" id="{86724B60-1A00-8522-5BC0-DD40EC3210F2}"/>
              </a:ext>
            </a:extLst>
          </p:cNvPr>
          <p:cNvPicPr>
            <a:picLocks noChangeAspect="1"/>
          </p:cNvPicPr>
          <p:nvPr/>
        </p:nvPicPr>
        <p:blipFill>
          <a:blip r:embed="rId3"/>
          <a:stretch>
            <a:fillRect/>
          </a:stretch>
        </p:blipFill>
        <p:spPr>
          <a:xfrm>
            <a:off x="6819827" y="805583"/>
            <a:ext cx="3509610" cy="4660762"/>
          </a:xfrm>
          <a:prstGeom prst="rect">
            <a:avLst/>
          </a:prstGeom>
        </p:spPr>
      </p:pic>
      <p:pic>
        <p:nvPicPr>
          <p:cNvPr id="16" name="Picture 15">
            <a:extLst>
              <a:ext uri="{FF2B5EF4-FFF2-40B4-BE49-F238E27FC236}">
                <a16:creationId xmlns:a16="http://schemas.microsoft.com/office/drawing/2014/main" id="{F873EA42-E9E9-4806-A9F6-1718BE38B7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18" name="Straight Connector 17">
            <a:extLst>
              <a:ext uri="{FF2B5EF4-FFF2-40B4-BE49-F238E27FC236}">
                <a16:creationId xmlns:a16="http://schemas.microsoft.com/office/drawing/2014/main" id="{A99D5523-0BC8-4D5A-871C-69C0725E73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061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545E06B-29C0-4F08-9F61-140CD1A7A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6E54A31-B091-4774-BDD5-9F726783E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re 1">
            <a:extLst>
              <a:ext uri="{FF2B5EF4-FFF2-40B4-BE49-F238E27FC236}">
                <a16:creationId xmlns:a16="http://schemas.microsoft.com/office/drawing/2014/main" id="{F49F8472-937B-DB48-9A40-514E3215C20C}"/>
              </a:ext>
            </a:extLst>
          </p:cNvPr>
          <p:cNvSpPr>
            <a:spLocks noGrp="1"/>
          </p:cNvSpPr>
          <p:nvPr>
            <p:ph type="title"/>
          </p:nvPr>
        </p:nvSpPr>
        <p:spPr>
          <a:xfrm>
            <a:off x="1451579" y="2303047"/>
            <a:ext cx="3272093" cy="2674198"/>
          </a:xfrm>
        </p:spPr>
        <p:txBody>
          <a:bodyPr anchor="t">
            <a:normAutofit/>
          </a:bodyPr>
          <a:lstStyle/>
          <a:p>
            <a:r>
              <a:rPr lang="fr-FR" dirty="0"/>
              <a:t>Les 4 autres principe du RGPD :</a:t>
            </a:r>
          </a:p>
        </p:txBody>
      </p:sp>
      <p:cxnSp>
        <p:nvCxnSpPr>
          <p:cNvPr id="13" name="Straight Connector 12">
            <a:extLst>
              <a:ext uri="{FF2B5EF4-FFF2-40B4-BE49-F238E27FC236}">
                <a16:creationId xmlns:a16="http://schemas.microsoft.com/office/drawing/2014/main" id="{424E0E46-9D8A-46BA-8EF9-FC43A7EE7A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565909D0-D2D2-46A8-8332-49E6173A4B3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cxnSp>
        <p:nvCxnSpPr>
          <p:cNvPr id="17" name="Straight Connector 16">
            <a:extLst>
              <a:ext uri="{FF2B5EF4-FFF2-40B4-BE49-F238E27FC236}">
                <a16:creationId xmlns:a16="http://schemas.microsoft.com/office/drawing/2014/main" id="{F3D2EAFB-E46A-4A8C-9E83-AF5286317C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AFEA4BCF-1CF9-4959-A2D8-A97926D25B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graphicFrame>
        <p:nvGraphicFramePr>
          <p:cNvPr id="5" name="Espace réservé du contenu 2">
            <a:extLst>
              <a:ext uri="{FF2B5EF4-FFF2-40B4-BE49-F238E27FC236}">
                <a16:creationId xmlns:a16="http://schemas.microsoft.com/office/drawing/2014/main" id="{E75C964C-6CA7-19EB-420A-30AF8CF7A24D}"/>
              </a:ext>
            </a:extLst>
          </p:cNvPr>
          <p:cNvGraphicFramePr>
            <a:graphicFrameLocks noGrp="1"/>
          </p:cNvGraphicFramePr>
          <p:nvPr>
            <p:ph idx="1"/>
            <p:extLst>
              <p:ext uri="{D42A27DB-BD31-4B8C-83A1-F6EECF244321}">
                <p14:modId xmlns:p14="http://schemas.microsoft.com/office/powerpoint/2010/main" val="161806422"/>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ZoneTexte 3">
            <a:extLst>
              <a:ext uri="{FF2B5EF4-FFF2-40B4-BE49-F238E27FC236}">
                <a16:creationId xmlns:a16="http://schemas.microsoft.com/office/drawing/2014/main" id="{B4F75EFA-C13F-96F9-714B-6655AFD05F18}"/>
              </a:ext>
            </a:extLst>
          </p:cNvPr>
          <p:cNvSpPr txBox="1"/>
          <p:nvPr/>
        </p:nvSpPr>
        <p:spPr>
          <a:xfrm>
            <a:off x="5822302" y="5523722"/>
            <a:ext cx="5411755" cy="461665"/>
          </a:xfrm>
          <a:prstGeom prst="rect">
            <a:avLst/>
          </a:prstGeom>
          <a:noFill/>
        </p:spPr>
        <p:txBody>
          <a:bodyPr wrap="square" rtlCol="0">
            <a:spAutoFit/>
          </a:bodyPr>
          <a:lstStyle/>
          <a:p>
            <a:r>
              <a:rPr lang="fr-FR" sz="1200" dirty="0"/>
              <a:t>Source : https://www.cnil.fr/cnil-direct/question/quels-sont-les-grands-principes-des-regles-de-protection-des-donnees?visiteur=part</a:t>
            </a:r>
          </a:p>
        </p:txBody>
      </p:sp>
    </p:spTree>
    <p:extLst>
      <p:ext uri="{BB962C8B-B14F-4D97-AF65-F5344CB8AC3E}">
        <p14:creationId xmlns:p14="http://schemas.microsoft.com/office/powerpoint/2010/main" val="1215218726"/>
      </p:ext>
    </p:extLst>
  </p:cSld>
  <p:clrMapOvr>
    <a:masterClrMapping/>
  </p:clrMapOvr>
</p:sld>
</file>

<file path=ppt/theme/theme1.xml><?xml version="1.0" encoding="utf-8"?>
<a:theme xmlns:a="http://schemas.openxmlformats.org/drawingml/2006/main" name="Galerie">
  <a:themeElements>
    <a:clrScheme name="Galerie">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erie">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e">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95</TotalTime>
  <Words>838</Words>
  <Application>Microsoft Office PowerPoint</Application>
  <PresentationFormat>Grand écran</PresentationFormat>
  <Paragraphs>66</Paragraphs>
  <Slides>20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20</vt:i4>
      </vt:variant>
    </vt:vector>
  </HeadingPairs>
  <TitlesOfParts>
    <vt:vector size="25" baseType="lpstr">
      <vt:lpstr>Arial</vt:lpstr>
      <vt:lpstr>Century Gothic</vt:lpstr>
      <vt:lpstr>Georgia</vt:lpstr>
      <vt:lpstr>Montserrat</vt:lpstr>
      <vt:lpstr>Galerie</vt:lpstr>
      <vt:lpstr>Analysez des indicateurs de l'égalité femme-homme avec Knime </vt:lpstr>
      <vt:lpstr>Présentation PowerPoint</vt:lpstr>
      <vt:lpstr>Sommaire : </vt:lpstr>
      <vt:lpstr> 1 – Présentation de Knime</vt:lpstr>
      <vt:lpstr>Présentation de Knime : </vt:lpstr>
      <vt:lpstr> 2 – Gestion des données et respect du RGPD</vt:lpstr>
      <vt:lpstr>Présentation PowerPoint</vt:lpstr>
      <vt:lpstr>Présentation PowerPoint</vt:lpstr>
      <vt:lpstr>Les 4 autres principe du RGPD :</vt:lpstr>
      <vt:lpstr>Présentation PowerPoint</vt:lpstr>
      <vt:lpstr>3 – Analyse des indicateurs du diagnostic de l’égalité entre femmes-hommes</vt:lpstr>
      <vt:lpstr>Présentation PowerPoint</vt:lpstr>
      <vt:lpstr>Présentation PowerPoint</vt:lpstr>
      <vt:lpstr>Présentation PowerPoint</vt:lpstr>
      <vt:lpstr>Qualification :  </vt:lpstr>
      <vt:lpstr>RÉMUNÉRATION EFFECTIVE :  </vt:lpstr>
      <vt:lpstr>Embauche : </vt:lpstr>
      <vt:lpstr>Condition de travail : </vt:lpstr>
      <vt:lpstr>Promotion :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Analysez des indicateurs de l'égalité femme-homme avec Knime </dc:title>
  <dc:creator>salem zrelli</dc:creator>
  <cp:lastModifiedBy>salem zrelli</cp:lastModifiedBy>
  <cp:revision>4</cp:revision>
  <dcterms:created xsi:type="dcterms:W3CDTF">2022-06-21T21:44:26Z</dcterms:created>
  <dcterms:modified xsi:type="dcterms:W3CDTF">2022-06-22T11:45:46Z</dcterms:modified>
</cp:coreProperties>
</file>