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73" r:id="rId4"/>
    <p:sldId id="261" r:id="rId5"/>
    <p:sldId id="264" r:id="rId6"/>
    <p:sldId id="265" r:id="rId7"/>
    <p:sldId id="266" r:id="rId8"/>
    <p:sldId id="272" r:id="rId9"/>
    <p:sldId id="269" r:id="rId10"/>
    <p:sldId id="271" r:id="rId11"/>
    <p:sldId id="296" r:id="rId12"/>
    <p:sldId id="297" r:id="rId13"/>
    <p:sldId id="274" r:id="rId14"/>
    <p:sldId id="270" r:id="rId15"/>
    <p:sldId id="301" r:id="rId16"/>
    <p:sldId id="300" r:id="rId17"/>
    <p:sldId id="299" r:id="rId18"/>
    <p:sldId id="298" r:id="rId19"/>
    <p:sldId id="289" r:id="rId20"/>
    <p:sldId id="304" r:id="rId21"/>
    <p:sldId id="303" r:id="rId22"/>
    <p:sldId id="306" r:id="rId23"/>
    <p:sldId id="302" r:id="rId24"/>
    <p:sldId id="28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74D60C-F051-4961-AA2E-407CAE2AB23F}" v="53" dt="2022-10-09T17:23:07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em zrelli" userId="ca361eb6d6a82f9a" providerId="LiveId" clId="{D074D60C-F051-4961-AA2E-407CAE2AB23F}"/>
    <pc:docChg chg="undo custSel addSld delSld modSld sldOrd">
      <pc:chgData name="salem zrelli" userId="ca361eb6d6a82f9a" providerId="LiveId" clId="{D074D60C-F051-4961-AA2E-407CAE2AB23F}" dt="2022-10-09T17:26:45.384" v="7383" actId="20577"/>
      <pc:docMkLst>
        <pc:docMk/>
      </pc:docMkLst>
      <pc:sldChg chg="modSp mod">
        <pc:chgData name="salem zrelli" userId="ca361eb6d6a82f9a" providerId="LiveId" clId="{D074D60C-F051-4961-AA2E-407CAE2AB23F}" dt="2022-10-09T08:40:08.969" v="0"/>
        <pc:sldMkLst>
          <pc:docMk/>
          <pc:sldMk cId="3847187452" sldId="256"/>
        </pc:sldMkLst>
        <pc:spChg chg="mod">
          <ac:chgData name="salem zrelli" userId="ca361eb6d6a82f9a" providerId="LiveId" clId="{D074D60C-F051-4961-AA2E-407CAE2AB23F}" dt="2022-10-09T08:40:08.969" v="0"/>
          <ac:spMkLst>
            <pc:docMk/>
            <pc:sldMk cId="3847187452" sldId="256"/>
            <ac:spMk id="4" creationId="{984F6458-5935-AD5C-9E8B-FDACF47F26CD}"/>
          </ac:spMkLst>
        </pc:spChg>
      </pc:sldChg>
      <pc:sldChg chg="addSp delSp modSp mod">
        <pc:chgData name="salem zrelli" userId="ca361eb6d6a82f9a" providerId="LiveId" clId="{D074D60C-F051-4961-AA2E-407CAE2AB23F}" dt="2022-10-09T12:27:56.792" v="2753" actId="5793"/>
        <pc:sldMkLst>
          <pc:docMk/>
          <pc:sldMk cId="1654852018" sldId="257"/>
        </pc:sldMkLst>
        <pc:spChg chg="add mod">
          <ac:chgData name="salem zrelli" userId="ca361eb6d6a82f9a" providerId="LiveId" clId="{D074D60C-F051-4961-AA2E-407CAE2AB23F}" dt="2022-10-09T12:20:40.665" v="2601" actId="207"/>
          <ac:spMkLst>
            <pc:docMk/>
            <pc:sldMk cId="1654852018" sldId="257"/>
            <ac:spMk id="2" creationId="{5661C1F7-BF29-116F-7380-B104FE61FC90}"/>
          </ac:spMkLst>
        </pc:spChg>
        <pc:spChg chg="add mod">
          <ac:chgData name="salem zrelli" userId="ca361eb6d6a82f9a" providerId="LiveId" clId="{D074D60C-F051-4961-AA2E-407CAE2AB23F}" dt="2022-10-09T12:27:49.386" v="2741" actId="313"/>
          <ac:spMkLst>
            <pc:docMk/>
            <pc:sldMk cId="1654852018" sldId="257"/>
            <ac:spMk id="3" creationId="{03679908-236A-6477-6B8C-DFCE0D865790}"/>
          </ac:spMkLst>
        </pc:spChg>
        <pc:spChg chg="mod">
          <ac:chgData name="salem zrelli" userId="ca361eb6d6a82f9a" providerId="LiveId" clId="{D074D60C-F051-4961-AA2E-407CAE2AB23F}" dt="2022-10-09T12:20:37.144" v="2600" actId="207"/>
          <ac:spMkLst>
            <pc:docMk/>
            <pc:sldMk cId="1654852018" sldId="257"/>
            <ac:spMk id="7" creationId="{239156CB-F214-6023-5790-0B66E0BA051B}"/>
          </ac:spMkLst>
        </pc:spChg>
        <pc:spChg chg="del mod">
          <ac:chgData name="salem zrelli" userId="ca361eb6d6a82f9a" providerId="LiveId" clId="{D074D60C-F051-4961-AA2E-407CAE2AB23F}" dt="2022-10-09T08:43:31.670" v="8" actId="478"/>
          <ac:spMkLst>
            <pc:docMk/>
            <pc:sldMk cId="1654852018" sldId="257"/>
            <ac:spMk id="8" creationId="{023F6E2D-7441-CC67-ADE6-1BBA61415C03}"/>
          </ac:spMkLst>
        </pc:spChg>
        <pc:spChg chg="mod">
          <ac:chgData name="salem zrelli" userId="ca361eb6d6a82f9a" providerId="LiveId" clId="{D074D60C-F051-4961-AA2E-407CAE2AB23F}" dt="2022-10-09T12:20:29.441" v="2598" actId="207"/>
          <ac:spMkLst>
            <pc:docMk/>
            <pc:sldMk cId="1654852018" sldId="257"/>
            <ac:spMk id="9" creationId="{0C67D037-5A30-8026-C551-4009B20E8F43}"/>
          </ac:spMkLst>
        </pc:spChg>
        <pc:spChg chg="mod">
          <ac:chgData name="salem zrelli" userId="ca361eb6d6a82f9a" providerId="LiveId" clId="{D074D60C-F051-4961-AA2E-407CAE2AB23F}" dt="2022-10-09T12:20:45.071" v="2602" actId="207"/>
          <ac:spMkLst>
            <pc:docMk/>
            <pc:sldMk cId="1654852018" sldId="257"/>
            <ac:spMk id="10" creationId="{EB2F755E-77EC-DF7C-5C94-9AD7CCA8C71E}"/>
          </ac:spMkLst>
        </pc:spChg>
        <pc:spChg chg="mod">
          <ac:chgData name="salem zrelli" userId="ca361eb6d6a82f9a" providerId="LiveId" clId="{D074D60C-F051-4961-AA2E-407CAE2AB23F}" dt="2022-10-09T12:08:36.007" v="2063" actId="20577"/>
          <ac:spMkLst>
            <pc:docMk/>
            <pc:sldMk cId="1654852018" sldId="257"/>
            <ac:spMk id="12" creationId="{15FAD81A-6D8B-0906-CC1C-C5ED4225E096}"/>
          </ac:spMkLst>
        </pc:spChg>
        <pc:spChg chg="del mod">
          <ac:chgData name="salem zrelli" userId="ca361eb6d6a82f9a" providerId="LiveId" clId="{D074D60C-F051-4961-AA2E-407CAE2AB23F}" dt="2022-10-09T08:52:14.320" v="244"/>
          <ac:spMkLst>
            <pc:docMk/>
            <pc:sldMk cId="1654852018" sldId="257"/>
            <ac:spMk id="14" creationId="{7DEC6043-9921-3FFC-96FF-3A9BDD45C707}"/>
          </ac:spMkLst>
        </pc:spChg>
        <pc:spChg chg="mod">
          <ac:chgData name="salem zrelli" userId="ca361eb6d6a82f9a" providerId="LiveId" clId="{D074D60C-F051-4961-AA2E-407CAE2AB23F}" dt="2022-10-09T12:23:39.720" v="2674" actId="20577"/>
          <ac:spMkLst>
            <pc:docMk/>
            <pc:sldMk cId="1654852018" sldId="257"/>
            <ac:spMk id="15" creationId="{30E9BFEA-F100-F91D-EEDC-32FC478F614A}"/>
          </ac:spMkLst>
        </pc:spChg>
        <pc:spChg chg="mod">
          <ac:chgData name="salem zrelli" userId="ca361eb6d6a82f9a" providerId="LiveId" clId="{D074D60C-F051-4961-AA2E-407CAE2AB23F}" dt="2022-10-09T12:27:56.792" v="2753" actId="5793"/>
          <ac:spMkLst>
            <pc:docMk/>
            <pc:sldMk cId="1654852018" sldId="257"/>
            <ac:spMk id="16" creationId="{D6389F66-AFF6-346D-2354-DD253428CEE8}"/>
          </ac:spMkLst>
        </pc:spChg>
      </pc:sldChg>
      <pc:sldChg chg="addSp delSp modSp mod">
        <pc:chgData name="salem zrelli" userId="ca361eb6d6a82f9a" providerId="LiveId" clId="{D074D60C-F051-4961-AA2E-407CAE2AB23F}" dt="2022-10-09T12:01:14.244" v="2060" actId="1076"/>
        <pc:sldMkLst>
          <pc:docMk/>
          <pc:sldMk cId="2647980536" sldId="261"/>
        </pc:sldMkLst>
        <pc:spChg chg="add mod">
          <ac:chgData name="salem zrelli" userId="ca361eb6d6a82f9a" providerId="LiveId" clId="{D074D60C-F051-4961-AA2E-407CAE2AB23F}" dt="2022-10-09T11:46:09.395" v="1687" actId="313"/>
          <ac:spMkLst>
            <pc:docMk/>
            <pc:sldMk cId="2647980536" sldId="261"/>
            <ac:spMk id="2" creationId="{BF9A10B3-EB18-E426-A11C-61EB2AC17746}"/>
          </ac:spMkLst>
        </pc:spChg>
        <pc:spChg chg="add mod">
          <ac:chgData name="salem zrelli" userId="ca361eb6d6a82f9a" providerId="LiveId" clId="{D074D60C-F051-4961-AA2E-407CAE2AB23F}" dt="2022-10-09T11:45:59.828" v="1685" actId="1076"/>
          <ac:spMkLst>
            <pc:docMk/>
            <pc:sldMk cId="2647980536" sldId="261"/>
            <ac:spMk id="3" creationId="{A303749C-287E-3265-3B9B-E1C68473DE0A}"/>
          </ac:spMkLst>
        </pc:spChg>
        <pc:spChg chg="add del mod">
          <ac:chgData name="salem zrelli" userId="ca361eb6d6a82f9a" providerId="LiveId" clId="{D074D60C-F051-4961-AA2E-407CAE2AB23F}" dt="2022-10-09T09:20:33.270" v="1135" actId="20577"/>
          <ac:spMkLst>
            <pc:docMk/>
            <pc:sldMk cId="2647980536" sldId="261"/>
            <ac:spMk id="6" creationId="{8D3FED28-353F-C59C-3BB0-8F0CACE975A6}"/>
          </ac:spMkLst>
        </pc:spChg>
        <pc:spChg chg="add mod">
          <ac:chgData name="salem zrelli" userId="ca361eb6d6a82f9a" providerId="LiveId" clId="{D074D60C-F051-4961-AA2E-407CAE2AB23F}" dt="2022-10-09T11:45:46.044" v="1682" actId="1076"/>
          <ac:spMkLst>
            <pc:docMk/>
            <pc:sldMk cId="2647980536" sldId="261"/>
            <ac:spMk id="7" creationId="{24D65496-E0B9-0336-E7CF-434F691A19FC}"/>
          </ac:spMkLst>
        </pc:spChg>
        <pc:spChg chg="add mod">
          <ac:chgData name="salem zrelli" userId="ca361eb6d6a82f9a" providerId="LiveId" clId="{D074D60C-F051-4961-AA2E-407CAE2AB23F}" dt="2022-10-09T11:45:39.891" v="1680" actId="1076"/>
          <ac:spMkLst>
            <pc:docMk/>
            <pc:sldMk cId="2647980536" sldId="261"/>
            <ac:spMk id="9" creationId="{B7292832-B2EE-2707-5AAE-6998F40D65FA}"/>
          </ac:spMkLst>
        </pc:spChg>
        <pc:spChg chg="add del mod">
          <ac:chgData name="salem zrelli" userId="ca361eb6d6a82f9a" providerId="LiveId" clId="{D074D60C-F051-4961-AA2E-407CAE2AB23F}" dt="2022-10-09T11:45:13.998" v="1664" actId="478"/>
          <ac:spMkLst>
            <pc:docMk/>
            <pc:sldMk cId="2647980536" sldId="261"/>
            <ac:spMk id="11" creationId="{F2229826-94D1-04B7-FA98-FEE7BD6DBED8}"/>
          </ac:spMkLst>
        </pc:spChg>
        <pc:spChg chg="del">
          <ac:chgData name="salem zrelli" userId="ca361eb6d6a82f9a" providerId="LiveId" clId="{D074D60C-F051-4961-AA2E-407CAE2AB23F}" dt="2022-10-09T09:16:05.411" v="872" actId="478"/>
          <ac:spMkLst>
            <pc:docMk/>
            <pc:sldMk cId="2647980536" sldId="261"/>
            <ac:spMk id="13" creationId="{5DEED70E-439F-FF35-B297-0C9FBE11E617}"/>
          </ac:spMkLst>
        </pc:spChg>
        <pc:spChg chg="del">
          <ac:chgData name="salem zrelli" userId="ca361eb6d6a82f9a" providerId="LiveId" clId="{D074D60C-F051-4961-AA2E-407CAE2AB23F}" dt="2022-10-09T09:16:05.411" v="872" actId="478"/>
          <ac:spMkLst>
            <pc:docMk/>
            <pc:sldMk cId="2647980536" sldId="261"/>
            <ac:spMk id="14" creationId="{8F3D7031-285D-C2E6-8183-DE59A997A509}"/>
          </ac:spMkLst>
        </pc:spChg>
        <pc:spChg chg="del">
          <ac:chgData name="salem zrelli" userId="ca361eb6d6a82f9a" providerId="LiveId" clId="{D074D60C-F051-4961-AA2E-407CAE2AB23F}" dt="2022-10-09T09:16:05.411" v="872" actId="478"/>
          <ac:spMkLst>
            <pc:docMk/>
            <pc:sldMk cId="2647980536" sldId="261"/>
            <ac:spMk id="15" creationId="{18BA26E9-B46F-DC87-A5AE-79C5FE015CD6}"/>
          </ac:spMkLst>
        </pc:spChg>
        <pc:spChg chg="del">
          <ac:chgData name="salem zrelli" userId="ca361eb6d6a82f9a" providerId="LiveId" clId="{D074D60C-F051-4961-AA2E-407CAE2AB23F}" dt="2022-10-09T09:16:05.411" v="872" actId="478"/>
          <ac:spMkLst>
            <pc:docMk/>
            <pc:sldMk cId="2647980536" sldId="261"/>
            <ac:spMk id="16" creationId="{63CED3C3-0093-FA98-0C54-84E8326A30C5}"/>
          </ac:spMkLst>
        </pc:spChg>
        <pc:spChg chg="del">
          <ac:chgData name="salem zrelli" userId="ca361eb6d6a82f9a" providerId="LiveId" clId="{D074D60C-F051-4961-AA2E-407CAE2AB23F}" dt="2022-10-09T09:16:05.411" v="872" actId="478"/>
          <ac:spMkLst>
            <pc:docMk/>
            <pc:sldMk cId="2647980536" sldId="261"/>
            <ac:spMk id="18" creationId="{B18EE3C8-40A9-4BF1-5031-014B6C728031}"/>
          </ac:spMkLst>
        </pc:spChg>
        <pc:spChg chg="del">
          <ac:chgData name="salem zrelli" userId="ca361eb6d6a82f9a" providerId="LiveId" clId="{D074D60C-F051-4961-AA2E-407CAE2AB23F}" dt="2022-10-09T09:16:05.411" v="872" actId="478"/>
          <ac:spMkLst>
            <pc:docMk/>
            <pc:sldMk cId="2647980536" sldId="261"/>
            <ac:spMk id="19" creationId="{3B129EF0-22EB-AFA0-E565-CC6A85CD7424}"/>
          </ac:spMkLst>
        </pc:spChg>
        <pc:spChg chg="del">
          <ac:chgData name="salem zrelli" userId="ca361eb6d6a82f9a" providerId="LiveId" clId="{D074D60C-F051-4961-AA2E-407CAE2AB23F}" dt="2022-10-09T09:16:05.411" v="872" actId="478"/>
          <ac:spMkLst>
            <pc:docMk/>
            <pc:sldMk cId="2647980536" sldId="261"/>
            <ac:spMk id="20" creationId="{EAAE8D1E-D16B-E94B-14EC-CEA0715396FC}"/>
          </ac:spMkLst>
        </pc:spChg>
        <pc:spChg chg="del">
          <ac:chgData name="salem zrelli" userId="ca361eb6d6a82f9a" providerId="LiveId" clId="{D074D60C-F051-4961-AA2E-407CAE2AB23F}" dt="2022-10-09T09:16:05.411" v="872" actId="478"/>
          <ac:spMkLst>
            <pc:docMk/>
            <pc:sldMk cId="2647980536" sldId="261"/>
            <ac:spMk id="23" creationId="{EA6CC2A2-2976-8A73-87F5-6B40038DB791}"/>
          </ac:spMkLst>
        </pc:spChg>
        <pc:spChg chg="del">
          <ac:chgData name="salem zrelli" userId="ca361eb6d6a82f9a" providerId="LiveId" clId="{D074D60C-F051-4961-AA2E-407CAE2AB23F}" dt="2022-10-09T09:16:05.411" v="872" actId="478"/>
          <ac:spMkLst>
            <pc:docMk/>
            <pc:sldMk cId="2647980536" sldId="261"/>
            <ac:spMk id="24" creationId="{E101024D-7839-A269-302F-54C7F5C28FB1}"/>
          </ac:spMkLst>
        </pc:spChg>
        <pc:picChg chg="del">
          <ac:chgData name="salem zrelli" userId="ca361eb6d6a82f9a" providerId="LiveId" clId="{D074D60C-F051-4961-AA2E-407CAE2AB23F}" dt="2022-10-09T09:16:05.411" v="872" actId="478"/>
          <ac:picMkLst>
            <pc:docMk/>
            <pc:sldMk cId="2647980536" sldId="261"/>
            <ac:picMk id="8" creationId="{04F5117F-11B7-AA85-DFB3-C0797992A8B0}"/>
          </ac:picMkLst>
        </pc:picChg>
        <pc:picChg chg="del">
          <ac:chgData name="salem zrelli" userId="ca361eb6d6a82f9a" providerId="LiveId" clId="{D074D60C-F051-4961-AA2E-407CAE2AB23F}" dt="2022-10-09T09:16:05.411" v="872" actId="478"/>
          <ac:picMkLst>
            <pc:docMk/>
            <pc:sldMk cId="2647980536" sldId="261"/>
            <ac:picMk id="10" creationId="{1679CBEB-E85D-60FB-4988-A7B6858AD3BF}"/>
          </ac:picMkLst>
        </pc:picChg>
        <pc:picChg chg="del">
          <ac:chgData name="salem zrelli" userId="ca361eb6d6a82f9a" providerId="LiveId" clId="{D074D60C-F051-4961-AA2E-407CAE2AB23F}" dt="2022-10-09T09:16:05.411" v="872" actId="478"/>
          <ac:picMkLst>
            <pc:docMk/>
            <pc:sldMk cId="2647980536" sldId="261"/>
            <ac:picMk id="12" creationId="{2BD8B2F3-B6AE-372D-23F1-28222C77FCBA}"/>
          </ac:picMkLst>
        </pc:picChg>
        <pc:picChg chg="add mod">
          <ac:chgData name="salem zrelli" userId="ca361eb6d6a82f9a" providerId="LiveId" clId="{D074D60C-F051-4961-AA2E-407CAE2AB23F}" dt="2022-10-09T11:39:50.743" v="1639" actId="1076"/>
          <ac:picMkLst>
            <pc:docMk/>
            <pc:sldMk cId="2647980536" sldId="261"/>
            <ac:picMk id="21" creationId="{7B176109-6C91-F8D1-2657-DD652B802ED9}"/>
          </ac:picMkLst>
        </pc:picChg>
        <pc:picChg chg="add mod">
          <ac:chgData name="salem zrelli" userId="ca361eb6d6a82f9a" providerId="LiveId" clId="{D074D60C-F051-4961-AA2E-407CAE2AB23F}" dt="2022-10-09T11:46:06.014" v="1686" actId="1076"/>
          <ac:picMkLst>
            <pc:docMk/>
            <pc:sldMk cId="2647980536" sldId="261"/>
            <ac:picMk id="25" creationId="{476B11C0-00C0-1EF2-28DD-8E0F05F9C25F}"/>
          </ac:picMkLst>
        </pc:picChg>
        <pc:picChg chg="add mod modCrop">
          <ac:chgData name="salem zrelli" userId="ca361eb6d6a82f9a" providerId="LiveId" clId="{D074D60C-F051-4961-AA2E-407CAE2AB23F}" dt="2022-10-09T11:45:50.158" v="1683" actId="1076"/>
          <ac:picMkLst>
            <pc:docMk/>
            <pc:sldMk cId="2647980536" sldId="261"/>
            <ac:picMk id="27" creationId="{1415E78B-F070-24E9-C535-F192200C5165}"/>
          </ac:picMkLst>
        </pc:picChg>
        <pc:picChg chg="add mod modCrop">
          <ac:chgData name="salem zrelli" userId="ca361eb6d6a82f9a" providerId="LiveId" clId="{D074D60C-F051-4961-AA2E-407CAE2AB23F}" dt="2022-10-09T11:48:02.129" v="1692" actId="14100"/>
          <ac:picMkLst>
            <pc:docMk/>
            <pc:sldMk cId="2647980536" sldId="261"/>
            <ac:picMk id="29" creationId="{D495F3C5-FC4B-4803-13A6-0673A07D1877}"/>
          </ac:picMkLst>
        </pc:picChg>
        <pc:picChg chg="add mod modCrop">
          <ac:chgData name="salem zrelli" userId="ca361eb6d6a82f9a" providerId="LiveId" clId="{D074D60C-F051-4961-AA2E-407CAE2AB23F}" dt="2022-10-09T12:01:14.244" v="2060" actId="1076"/>
          <ac:picMkLst>
            <pc:docMk/>
            <pc:sldMk cId="2647980536" sldId="261"/>
            <ac:picMk id="31" creationId="{800CEC95-276E-0A90-10F8-45307B00AC05}"/>
          </ac:picMkLst>
        </pc:picChg>
      </pc:sldChg>
      <pc:sldChg chg="addSp delSp modSp mod">
        <pc:chgData name="salem zrelli" userId="ca361eb6d6a82f9a" providerId="LiveId" clId="{D074D60C-F051-4961-AA2E-407CAE2AB23F}" dt="2022-10-09T11:59:10.553" v="2000"/>
        <pc:sldMkLst>
          <pc:docMk/>
          <pc:sldMk cId="1793074887" sldId="264"/>
        </pc:sldMkLst>
        <pc:spChg chg="del">
          <ac:chgData name="salem zrelli" userId="ca361eb6d6a82f9a" providerId="LiveId" clId="{D074D60C-F051-4961-AA2E-407CAE2AB23F}" dt="2022-10-09T11:48:26.404" v="1693" actId="478"/>
          <ac:spMkLst>
            <pc:docMk/>
            <pc:sldMk cId="1793074887" sldId="264"/>
            <ac:spMk id="2" creationId="{82BE50A7-CA7F-D80E-2E8F-4E1A5C4F62D4}"/>
          </ac:spMkLst>
        </pc:spChg>
        <pc:spChg chg="mod">
          <ac:chgData name="salem zrelli" userId="ca361eb6d6a82f9a" providerId="LiveId" clId="{D074D60C-F051-4961-AA2E-407CAE2AB23F}" dt="2022-10-09T11:50:31.295" v="1711" actId="20577"/>
          <ac:spMkLst>
            <pc:docMk/>
            <pc:sldMk cId="1793074887" sldId="264"/>
            <ac:spMk id="6" creationId="{8D3FED28-353F-C59C-3BB0-8F0CACE975A6}"/>
          </ac:spMkLst>
        </pc:spChg>
        <pc:spChg chg="add mod">
          <ac:chgData name="salem zrelli" userId="ca361eb6d6a82f9a" providerId="LiveId" clId="{D074D60C-F051-4961-AA2E-407CAE2AB23F}" dt="2022-10-09T11:58:24.780" v="1995" actId="1076"/>
          <ac:spMkLst>
            <pc:docMk/>
            <pc:sldMk cId="1793074887" sldId="264"/>
            <ac:spMk id="13" creationId="{498FE777-A01D-6522-6EE9-00AE6AFA3A4F}"/>
          </ac:spMkLst>
        </pc:spChg>
        <pc:spChg chg="add mod">
          <ac:chgData name="salem zrelli" userId="ca361eb6d6a82f9a" providerId="LiveId" clId="{D074D60C-F051-4961-AA2E-407CAE2AB23F}" dt="2022-10-09T11:59:10.553" v="2000"/>
          <ac:spMkLst>
            <pc:docMk/>
            <pc:sldMk cId="1793074887" sldId="264"/>
            <ac:spMk id="16" creationId="{AD5A111A-66DD-DAD8-76E3-998F88CF66F2}"/>
          </ac:spMkLst>
        </pc:spChg>
        <pc:spChg chg="del">
          <ac:chgData name="salem zrelli" userId="ca361eb6d6a82f9a" providerId="LiveId" clId="{D074D60C-F051-4961-AA2E-407CAE2AB23F}" dt="2022-10-09T11:48:26.404" v="1693" actId="478"/>
          <ac:spMkLst>
            <pc:docMk/>
            <pc:sldMk cId="1793074887" sldId="264"/>
            <ac:spMk id="29" creationId="{AA4DC095-ADEB-29B0-46E0-2B6AD363A353}"/>
          </ac:spMkLst>
        </pc:spChg>
        <pc:spChg chg="del">
          <ac:chgData name="salem zrelli" userId="ca361eb6d6a82f9a" providerId="LiveId" clId="{D074D60C-F051-4961-AA2E-407CAE2AB23F}" dt="2022-10-09T11:48:26.404" v="1693" actId="478"/>
          <ac:spMkLst>
            <pc:docMk/>
            <pc:sldMk cId="1793074887" sldId="264"/>
            <ac:spMk id="32" creationId="{0C7C6C82-6714-3DBF-F989-403A893D5A5E}"/>
          </ac:spMkLst>
        </pc:spChg>
        <pc:spChg chg="del">
          <ac:chgData name="salem zrelli" userId="ca361eb6d6a82f9a" providerId="LiveId" clId="{D074D60C-F051-4961-AA2E-407CAE2AB23F}" dt="2022-10-09T11:48:26.404" v="1693" actId="478"/>
          <ac:spMkLst>
            <pc:docMk/>
            <pc:sldMk cId="1793074887" sldId="264"/>
            <ac:spMk id="33" creationId="{4FD27873-4C95-B3BB-6798-125B817681C0}"/>
          </ac:spMkLst>
        </pc:spChg>
        <pc:picChg chg="add mod">
          <ac:chgData name="salem zrelli" userId="ca361eb6d6a82f9a" providerId="LiveId" clId="{D074D60C-F051-4961-AA2E-407CAE2AB23F}" dt="2022-10-09T11:55:01.516" v="1898" actId="1076"/>
          <ac:picMkLst>
            <pc:docMk/>
            <pc:sldMk cId="1793074887" sldId="264"/>
            <ac:picMk id="3" creationId="{19A458EA-573D-262F-61BE-217039610C7D}"/>
          </ac:picMkLst>
        </pc:picChg>
        <pc:picChg chg="del">
          <ac:chgData name="salem zrelli" userId="ca361eb6d6a82f9a" providerId="LiveId" clId="{D074D60C-F051-4961-AA2E-407CAE2AB23F}" dt="2022-10-09T11:48:26.404" v="1693" actId="478"/>
          <ac:picMkLst>
            <pc:docMk/>
            <pc:sldMk cId="1793074887" sldId="264"/>
            <ac:picMk id="8" creationId="{04F5117F-11B7-AA85-DFB3-C0797992A8B0}"/>
          </ac:picMkLst>
        </pc:picChg>
        <pc:picChg chg="add del mod">
          <ac:chgData name="salem zrelli" userId="ca361eb6d6a82f9a" providerId="LiveId" clId="{D074D60C-F051-4961-AA2E-407CAE2AB23F}" dt="2022-10-09T11:54:15.553" v="1895" actId="478"/>
          <ac:picMkLst>
            <pc:docMk/>
            <pc:sldMk cId="1793074887" sldId="264"/>
            <ac:picMk id="12" creationId="{9249D69F-8E8E-CCE1-E0A1-522812DBB960}"/>
          </ac:picMkLst>
        </pc:picChg>
        <pc:picChg chg="add mod">
          <ac:chgData name="salem zrelli" userId="ca361eb6d6a82f9a" providerId="LiveId" clId="{D074D60C-F051-4961-AA2E-407CAE2AB23F}" dt="2022-10-09T11:55:03.781" v="1899" actId="1076"/>
          <ac:picMkLst>
            <pc:docMk/>
            <pc:sldMk cId="1793074887" sldId="264"/>
            <ac:picMk id="15" creationId="{45E85821-AC0B-7E15-7AAF-5AF4F44B1067}"/>
          </ac:picMkLst>
        </pc:picChg>
        <pc:cxnChg chg="del">
          <ac:chgData name="salem zrelli" userId="ca361eb6d6a82f9a" providerId="LiveId" clId="{D074D60C-F051-4961-AA2E-407CAE2AB23F}" dt="2022-10-09T11:48:26.404" v="1693" actId="478"/>
          <ac:cxnSpMkLst>
            <pc:docMk/>
            <pc:sldMk cId="1793074887" sldId="264"/>
            <ac:cxnSpMk id="9" creationId="{63EE02FC-AFCD-8CE2-6A2F-E405CE6F08B9}"/>
          </ac:cxnSpMkLst>
        </pc:cxnChg>
        <pc:cxnChg chg="add mod">
          <ac:chgData name="salem zrelli" userId="ca361eb6d6a82f9a" providerId="LiveId" clId="{D074D60C-F051-4961-AA2E-407CAE2AB23F}" dt="2022-10-09T11:55:01.516" v="1898" actId="1076"/>
          <ac:cxnSpMkLst>
            <pc:docMk/>
            <pc:sldMk cId="1793074887" sldId="264"/>
            <ac:cxnSpMk id="10" creationId="{EB53BCDE-372A-1907-F0BB-E870EB12C7AD}"/>
          </ac:cxnSpMkLst>
        </pc:cxnChg>
        <pc:cxnChg chg="del">
          <ac:chgData name="salem zrelli" userId="ca361eb6d6a82f9a" providerId="LiveId" clId="{D074D60C-F051-4961-AA2E-407CAE2AB23F}" dt="2022-10-09T11:48:26.404" v="1693" actId="478"/>
          <ac:cxnSpMkLst>
            <pc:docMk/>
            <pc:sldMk cId="1793074887" sldId="264"/>
            <ac:cxnSpMk id="17" creationId="{0C7CC3FE-1128-861B-799F-EF6A3C72A4AB}"/>
          </ac:cxnSpMkLst>
        </pc:cxnChg>
        <pc:cxnChg chg="del">
          <ac:chgData name="salem zrelli" userId="ca361eb6d6a82f9a" providerId="LiveId" clId="{D074D60C-F051-4961-AA2E-407CAE2AB23F}" dt="2022-10-09T11:48:26.404" v="1693" actId="478"/>
          <ac:cxnSpMkLst>
            <pc:docMk/>
            <pc:sldMk cId="1793074887" sldId="264"/>
            <ac:cxnSpMk id="26" creationId="{44D33B30-43C4-7C88-8367-65FAECDA4D9C}"/>
          </ac:cxnSpMkLst>
        </pc:cxnChg>
      </pc:sldChg>
      <pc:sldChg chg="addSp delSp modSp mod">
        <pc:chgData name="salem zrelli" userId="ca361eb6d6a82f9a" providerId="LiveId" clId="{D074D60C-F051-4961-AA2E-407CAE2AB23F}" dt="2022-10-09T12:17:06.714" v="2364" actId="1076"/>
        <pc:sldMkLst>
          <pc:docMk/>
          <pc:sldMk cId="3329389627" sldId="265"/>
        </pc:sldMkLst>
        <pc:spChg chg="mod">
          <ac:chgData name="salem zrelli" userId="ca361eb6d6a82f9a" providerId="LiveId" clId="{D074D60C-F051-4961-AA2E-407CAE2AB23F}" dt="2022-10-09T12:08:56.411" v="2065"/>
          <ac:spMkLst>
            <pc:docMk/>
            <pc:sldMk cId="3329389627" sldId="265"/>
            <ac:spMk id="6" creationId="{8D3FED28-353F-C59C-3BB0-8F0CACE975A6}"/>
          </ac:spMkLst>
        </pc:spChg>
        <pc:spChg chg="add del mod">
          <ac:chgData name="salem zrelli" userId="ca361eb6d6a82f9a" providerId="LiveId" clId="{D074D60C-F051-4961-AA2E-407CAE2AB23F}" dt="2022-10-09T12:13:46.260" v="2205"/>
          <ac:spMkLst>
            <pc:docMk/>
            <pc:sldMk cId="3329389627" sldId="265"/>
            <ac:spMk id="10" creationId="{90C88F6F-EDC9-0523-6905-F2D82F366DEA}"/>
          </ac:spMkLst>
        </pc:spChg>
        <pc:spChg chg="add mod">
          <ac:chgData name="salem zrelli" userId="ca361eb6d6a82f9a" providerId="LiveId" clId="{D074D60C-F051-4961-AA2E-407CAE2AB23F}" dt="2022-10-09T12:15:22.203" v="2223" actId="14100"/>
          <ac:spMkLst>
            <pc:docMk/>
            <pc:sldMk cId="3329389627" sldId="265"/>
            <ac:spMk id="11" creationId="{E138CCC0-5040-BAD5-8F17-2E1FAD4A1BC6}"/>
          </ac:spMkLst>
        </pc:spChg>
        <pc:spChg chg="del">
          <ac:chgData name="salem zrelli" userId="ca361eb6d6a82f9a" providerId="LiveId" clId="{D074D60C-F051-4961-AA2E-407CAE2AB23F}" dt="2022-10-09T11:59:24.718" v="2001" actId="478"/>
          <ac:spMkLst>
            <pc:docMk/>
            <pc:sldMk cId="3329389627" sldId="265"/>
            <ac:spMk id="13" creationId="{BAC45C0C-C0EE-53E2-3A26-FECED94A09D4}"/>
          </ac:spMkLst>
        </pc:spChg>
        <pc:spChg chg="add mod">
          <ac:chgData name="salem zrelli" userId="ca361eb6d6a82f9a" providerId="LiveId" clId="{D074D60C-F051-4961-AA2E-407CAE2AB23F}" dt="2022-10-09T12:15:16.084" v="2222" actId="14100"/>
          <ac:spMkLst>
            <pc:docMk/>
            <pc:sldMk cId="3329389627" sldId="265"/>
            <ac:spMk id="14" creationId="{8AAC9E40-B5D5-C945-277E-BF9415A37488}"/>
          </ac:spMkLst>
        </pc:spChg>
        <pc:spChg chg="add mod">
          <ac:chgData name="salem zrelli" userId="ca361eb6d6a82f9a" providerId="LiveId" clId="{D074D60C-F051-4961-AA2E-407CAE2AB23F}" dt="2022-10-09T12:17:03.282" v="2363" actId="1076"/>
          <ac:spMkLst>
            <pc:docMk/>
            <pc:sldMk cId="3329389627" sldId="265"/>
            <ac:spMk id="15" creationId="{E585DD81-3F51-153E-97B8-99EEE589020D}"/>
          </ac:spMkLst>
        </pc:spChg>
        <pc:spChg chg="add mod">
          <ac:chgData name="salem zrelli" userId="ca361eb6d6a82f9a" providerId="LiveId" clId="{D074D60C-F051-4961-AA2E-407CAE2AB23F}" dt="2022-10-09T12:17:06.714" v="2364" actId="1076"/>
          <ac:spMkLst>
            <pc:docMk/>
            <pc:sldMk cId="3329389627" sldId="265"/>
            <ac:spMk id="16" creationId="{E23BFF3A-8FFB-1277-584E-9E01DCC5ACD2}"/>
          </ac:spMkLst>
        </pc:spChg>
        <pc:spChg chg="del">
          <ac:chgData name="salem zrelli" userId="ca361eb6d6a82f9a" providerId="LiveId" clId="{D074D60C-F051-4961-AA2E-407CAE2AB23F}" dt="2022-10-09T11:59:24.718" v="2001" actId="478"/>
          <ac:spMkLst>
            <pc:docMk/>
            <pc:sldMk cId="3329389627" sldId="265"/>
            <ac:spMk id="29" creationId="{AA4DC095-ADEB-29B0-46E0-2B6AD363A353}"/>
          </ac:spMkLst>
        </pc:spChg>
        <pc:spChg chg="del">
          <ac:chgData name="salem zrelli" userId="ca361eb6d6a82f9a" providerId="LiveId" clId="{D074D60C-F051-4961-AA2E-407CAE2AB23F}" dt="2022-10-09T11:59:24.718" v="2001" actId="478"/>
          <ac:spMkLst>
            <pc:docMk/>
            <pc:sldMk cId="3329389627" sldId="265"/>
            <ac:spMk id="32" creationId="{0C7C6C82-6714-3DBF-F989-403A893D5A5E}"/>
          </ac:spMkLst>
        </pc:spChg>
        <pc:spChg chg="del">
          <ac:chgData name="salem zrelli" userId="ca361eb6d6a82f9a" providerId="LiveId" clId="{D074D60C-F051-4961-AA2E-407CAE2AB23F}" dt="2022-10-09T11:59:24.718" v="2001" actId="478"/>
          <ac:spMkLst>
            <pc:docMk/>
            <pc:sldMk cId="3329389627" sldId="265"/>
            <ac:spMk id="33" creationId="{4FD27873-4C95-B3BB-6798-125B817681C0}"/>
          </ac:spMkLst>
        </pc:spChg>
        <pc:picChg chg="add mod">
          <ac:chgData name="salem zrelli" userId="ca361eb6d6a82f9a" providerId="LiveId" clId="{D074D60C-F051-4961-AA2E-407CAE2AB23F}" dt="2022-10-09T12:12:43.301" v="2080" actId="1076"/>
          <ac:picMkLst>
            <pc:docMk/>
            <pc:sldMk cId="3329389627" sldId="265"/>
            <ac:picMk id="3" creationId="{45CD35F3-BBD7-32E9-30DA-F030124308E2}"/>
          </ac:picMkLst>
        </pc:picChg>
        <pc:picChg chg="add mod">
          <ac:chgData name="salem zrelli" userId="ca361eb6d6a82f9a" providerId="LiveId" clId="{D074D60C-F051-4961-AA2E-407CAE2AB23F}" dt="2022-10-09T12:12:43.301" v="2080" actId="1076"/>
          <ac:picMkLst>
            <pc:docMk/>
            <pc:sldMk cId="3329389627" sldId="265"/>
            <ac:picMk id="8" creationId="{0F1E0DD9-B0E4-64D8-D33F-87E9621803F2}"/>
          </ac:picMkLst>
        </pc:picChg>
        <pc:picChg chg="del">
          <ac:chgData name="salem zrelli" userId="ca361eb6d6a82f9a" providerId="LiveId" clId="{D074D60C-F051-4961-AA2E-407CAE2AB23F}" dt="2022-10-09T11:59:24.718" v="2001" actId="478"/>
          <ac:picMkLst>
            <pc:docMk/>
            <pc:sldMk cId="3329389627" sldId="265"/>
            <ac:picMk id="12" creationId="{A54FC88F-6941-52D5-8C09-C14C07606E93}"/>
          </ac:picMkLst>
        </pc:picChg>
        <pc:cxnChg chg="del">
          <ac:chgData name="salem zrelli" userId="ca361eb6d6a82f9a" providerId="LiveId" clId="{D074D60C-F051-4961-AA2E-407CAE2AB23F}" dt="2022-10-09T11:59:24.718" v="2001" actId="478"/>
          <ac:cxnSpMkLst>
            <pc:docMk/>
            <pc:sldMk cId="3329389627" sldId="265"/>
            <ac:cxnSpMk id="9" creationId="{63EE02FC-AFCD-8CE2-6A2F-E405CE6F08B9}"/>
          </ac:cxnSpMkLst>
        </pc:cxnChg>
        <pc:cxnChg chg="del">
          <ac:chgData name="salem zrelli" userId="ca361eb6d6a82f9a" providerId="LiveId" clId="{D074D60C-F051-4961-AA2E-407CAE2AB23F}" dt="2022-10-09T11:59:24.718" v="2001" actId="478"/>
          <ac:cxnSpMkLst>
            <pc:docMk/>
            <pc:sldMk cId="3329389627" sldId="265"/>
            <ac:cxnSpMk id="17" creationId="{0C7CC3FE-1128-861B-799F-EF6A3C72A4AB}"/>
          </ac:cxnSpMkLst>
        </pc:cxnChg>
        <pc:cxnChg chg="del">
          <ac:chgData name="salem zrelli" userId="ca361eb6d6a82f9a" providerId="LiveId" clId="{D074D60C-F051-4961-AA2E-407CAE2AB23F}" dt="2022-10-09T11:59:24.718" v="2001" actId="478"/>
          <ac:cxnSpMkLst>
            <pc:docMk/>
            <pc:sldMk cId="3329389627" sldId="265"/>
            <ac:cxnSpMk id="26" creationId="{44D33B30-43C4-7C88-8367-65FAECDA4D9C}"/>
          </ac:cxnSpMkLst>
        </pc:cxnChg>
      </pc:sldChg>
      <pc:sldChg chg="addSp delSp modSp mod">
        <pc:chgData name="salem zrelli" userId="ca361eb6d6a82f9a" providerId="LiveId" clId="{D074D60C-F051-4961-AA2E-407CAE2AB23F}" dt="2022-10-09T12:19:44.317" v="2595" actId="1076"/>
        <pc:sldMkLst>
          <pc:docMk/>
          <pc:sldMk cId="3012120038" sldId="266"/>
        </pc:sldMkLst>
        <pc:spChg chg="mod">
          <ac:chgData name="salem zrelli" userId="ca361eb6d6a82f9a" providerId="LiveId" clId="{D074D60C-F051-4961-AA2E-407CAE2AB23F}" dt="2022-10-09T12:17:39.565" v="2389" actId="20577"/>
          <ac:spMkLst>
            <pc:docMk/>
            <pc:sldMk cId="3012120038" sldId="266"/>
            <ac:spMk id="6" creationId="{8D3FED28-353F-C59C-3BB0-8F0CACE975A6}"/>
          </ac:spMkLst>
        </pc:spChg>
        <pc:spChg chg="add mod">
          <ac:chgData name="salem zrelli" userId="ca361eb6d6a82f9a" providerId="LiveId" clId="{D074D60C-F051-4961-AA2E-407CAE2AB23F}" dt="2022-10-09T12:19:44.317" v="2595" actId="1076"/>
          <ac:spMkLst>
            <pc:docMk/>
            <pc:sldMk cId="3012120038" sldId="266"/>
            <ac:spMk id="7" creationId="{749E9056-8D3E-C489-73C8-EFF3B0D4D128}"/>
          </ac:spMkLst>
        </pc:spChg>
        <pc:spChg chg="del mod">
          <ac:chgData name="salem zrelli" userId="ca361eb6d6a82f9a" providerId="LiveId" clId="{D074D60C-F051-4961-AA2E-407CAE2AB23F}" dt="2022-10-09T12:17:32.954" v="2367" actId="478"/>
          <ac:spMkLst>
            <pc:docMk/>
            <pc:sldMk cId="3012120038" sldId="266"/>
            <ac:spMk id="14" creationId="{148905AD-23A1-72D0-5D75-1554DD40ABF0}"/>
          </ac:spMkLst>
        </pc:spChg>
        <pc:spChg chg="del">
          <ac:chgData name="salem zrelli" userId="ca361eb6d6a82f9a" providerId="LiveId" clId="{D074D60C-F051-4961-AA2E-407CAE2AB23F}" dt="2022-10-09T12:17:29.600" v="2365" actId="478"/>
          <ac:spMkLst>
            <pc:docMk/>
            <pc:sldMk cId="3012120038" sldId="266"/>
            <ac:spMk id="15" creationId="{6944EE30-8D18-9EE3-B38C-1537F4B8E901}"/>
          </ac:spMkLst>
        </pc:spChg>
        <pc:spChg chg="del">
          <ac:chgData name="salem zrelli" userId="ca361eb6d6a82f9a" providerId="LiveId" clId="{D074D60C-F051-4961-AA2E-407CAE2AB23F}" dt="2022-10-09T12:17:29.600" v="2365" actId="478"/>
          <ac:spMkLst>
            <pc:docMk/>
            <pc:sldMk cId="3012120038" sldId="266"/>
            <ac:spMk id="29" creationId="{AA4DC095-ADEB-29B0-46E0-2B6AD363A353}"/>
          </ac:spMkLst>
        </pc:spChg>
        <pc:spChg chg="del">
          <ac:chgData name="salem zrelli" userId="ca361eb6d6a82f9a" providerId="LiveId" clId="{D074D60C-F051-4961-AA2E-407CAE2AB23F}" dt="2022-10-09T12:17:29.600" v="2365" actId="478"/>
          <ac:spMkLst>
            <pc:docMk/>
            <pc:sldMk cId="3012120038" sldId="266"/>
            <ac:spMk id="32" creationId="{0C7C6C82-6714-3DBF-F989-403A893D5A5E}"/>
          </ac:spMkLst>
        </pc:spChg>
        <pc:spChg chg="del">
          <ac:chgData name="salem zrelli" userId="ca361eb6d6a82f9a" providerId="LiveId" clId="{D074D60C-F051-4961-AA2E-407CAE2AB23F}" dt="2022-10-09T12:17:29.600" v="2365" actId="478"/>
          <ac:spMkLst>
            <pc:docMk/>
            <pc:sldMk cId="3012120038" sldId="266"/>
            <ac:spMk id="33" creationId="{4FD27873-4C95-B3BB-6798-125B817681C0}"/>
          </ac:spMkLst>
        </pc:spChg>
        <pc:picChg chg="add mod modCrop">
          <ac:chgData name="salem zrelli" userId="ca361eb6d6a82f9a" providerId="LiveId" clId="{D074D60C-F051-4961-AA2E-407CAE2AB23F}" dt="2022-10-09T12:19:44.317" v="2595" actId="1076"/>
          <ac:picMkLst>
            <pc:docMk/>
            <pc:sldMk cId="3012120038" sldId="266"/>
            <ac:picMk id="3" creationId="{E26CD2C1-CF58-6B0B-B7BE-A2CA6755304A}"/>
          </ac:picMkLst>
        </pc:picChg>
        <pc:picChg chg="del">
          <ac:chgData name="salem zrelli" userId="ca361eb6d6a82f9a" providerId="LiveId" clId="{D074D60C-F051-4961-AA2E-407CAE2AB23F}" dt="2022-10-09T12:17:29.600" v="2365" actId="478"/>
          <ac:picMkLst>
            <pc:docMk/>
            <pc:sldMk cId="3012120038" sldId="266"/>
            <ac:picMk id="13" creationId="{7098E7A4-5F94-A7EA-2B3E-EB8702C8E852}"/>
          </ac:picMkLst>
        </pc:picChg>
        <pc:cxnChg chg="del">
          <ac:chgData name="salem zrelli" userId="ca361eb6d6a82f9a" providerId="LiveId" clId="{D074D60C-F051-4961-AA2E-407CAE2AB23F}" dt="2022-10-09T12:17:29.600" v="2365" actId="478"/>
          <ac:cxnSpMkLst>
            <pc:docMk/>
            <pc:sldMk cId="3012120038" sldId="266"/>
            <ac:cxnSpMk id="9" creationId="{63EE02FC-AFCD-8CE2-6A2F-E405CE6F08B9}"/>
          </ac:cxnSpMkLst>
        </pc:cxnChg>
        <pc:cxnChg chg="del">
          <ac:chgData name="salem zrelli" userId="ca361eb6d6a82f9a" providerId="LiveId" clId="{D074D60C-F051-4961-AA2E-407CAE2AB23F}" dt="2022-10-09T12:17:29.600" v="2365" actId="478"/>
          <ac:cxnSpMkLst>
            <pc:docMk/>
            <pc:sldMk cId="3012120038" sldId="266"/>
            <ac:cxnSpMk id="16" creationId="{7CD2C498-036B-D897-378D-A9F15131DEA7}"/>
          </ac:cxnSpMkLst>
        </pc:cxnChg>
        <pc:cxnChg chg="del">
          <ac:chgData name="salem zrelli" userId="ca361eb6d6a82f9a" providerId="LiveId" clId="{D074D60C-F051-4961-AA2E-407CAE2AB23F}" dt="2022-10-09T12:17:29.600" v="2365" actId="478"/>
          <ac:cxnSpMkLst>
            <pc:docMk/>
            <pc:sldMk cId="3012120038" sldId="266"/>
            <ac:cxnSpMk id="17" creationId="{0C7CC3FE-1128-861B-799F-EF6A3C72A4AB}"/>
          </ac:cxnSpMkLst>
        </pc:cxnChg>
        <pc:cxnChg chg="del">
          <ac:chgData name="salem zrelli" userId="ca361eb6d6a82f9a" providerId="LiveId" clId="{D074D60C-F051-4961-AA2E-407CAE2AB23F}" dt="2022-10-09T12:17:29.600" v="2365" actId="478"/>
          <ac:cxnSpMkLst>
            <pc:docMk/>
            <pc:sldMk cId="3012120038" sldId="266"/>
            <ac:cxnSpMk id="26" creationId="{44D33B30-43C4-7C88-8367-65FAECDA4D9C}"/>
          </ac:cxnSpMkLst>
        </pc:cxnChg>
      </pc:sldChg>
      <pc:sldChg chg="del">
        <pc:chgData name="salem zrelli" userId="ca361eb6d6a82f9a" providerId="LiveId" clId="{D074D60C-F051-4961-AA2E-407CAE2AB23F}" dt="2022-10-09T12:19:50.110" v="2596" actId="47"/>
        <pc:sldMkLst>
          <pc:docMk/>
          <pc:sldMk cId="3476273470" sldId="267"/>
        </pc:sldMkLst>
      </pc:sldChg>
      <pc:sldChg chg="addSp delSp modSp mod">
        <pc:chgData name="salem zrelli" userId="ca361eb6d6a82f9a" providerId="LiveId" clId="{D074D60C-F051-4961-AA2E-407CAE2AB23F}" dt="2022-10-09T12:47:23.849" v="3071" actId="1076"/>
        <pc:sldMkLst>
          <pc:docMk/>
          <pc:sldMk cId="4017418593" sldId="269"/>
        </pc:sldMkLst>
        <pc:spChg chg="add del mod">
          <ac:chgData name="salem zrelli" userId="ca361eb6d6a82f9a" providerId="LiveId" clId="{D074D60C-F051-4961-AA2E-407CAE2AB23F}" dt="2022-10-09T12:46:29.727" v="3032" actId="478"/>
          <ac:spMkLst>
            <pc:docMk/>
            <pc:sldMk cId="4017418593" sldId="269"/>
            <ac:spMk id="5" creationId="{100C1D34-22F7-1B49-1D0F-3C9A816F5833}"/>
          </ac:spMkLst>
        </pc:spChg>
        <pc:spChg chg="add del mod">
          <ac:chgData name="salem zrelli" userId="ca361eb6d6a82f9a" providerId="LiveId" clId="{D074D60C-F051-4961-AA2E-407CAE2AB23F}" dt="2022-10-09T12:46:29.727" v="3032" actId="478"/>
          <ac:spMkLst>
            <pc:docMk/>
            <pc:sldMk cId="4017418593" sldId="269"/>
            <ac:spMk id="6" creationId="{8D3FED28-353F-C59C-3BB0-8F0CACE975A6}"/>
          </ac:spMkLst>
        </pc:spChg>
        <pc:spChg chg="del">
          <ac:chgData name="salem zrelli" userId="ca361eb6d6a82f9a" providerId="LiveId" clId="{D074D60C-F051-4961-AA2E-407CAE2AB23F}" dt="2022-10-09T12:21:14.543" v="2611" actId="478"/>
          <ac:spMkLst>
            <pc:docMk/>
            <pc:sldMk cId="4017418593" sldId="269"/>
            <ac:spMk id="7" creationId="{A45EBC35-7E7E-4C26-722F-84C8B9F42126}"/>
          </ac:spMkLst>
        </pc:spChg>
        <pc:spChg chg="add del mod">
          <ac:chgData name="salem zrelli" userId="ca361eb6d6a82f9a" providerId="LiveId" clId="{D074D60C-F051-4961-AA2E-407CAE2AB23F}" dt="2022-10-09T12:46:29.727" v="3032" actId="478"/>
          <ac:spMkLst>
            <pc:docMk/>
            <pc:sldMk cId="4017418593" sldId="269"/>
            <ac:spMk id="8" creationId="{B63E67E5-0B36-2659-BFFA-AE1C3DFB2656}"/>
          </ac:spMkLst>
        </pc:spChg>
        <pc:spChg chg="del">
          <ac:chgData name="salem zrelli" userId="ca361eb6d6a82f9a" providerId="LiveId" clId="{D074D60C-F051-4961-AA2E-407CAE2AB23F}" dt="2022-10-09T12:21:14.543" v="2611" actId="478"/>
          <ac:spMkLst>
            <pc:docMk/>
            <pc:sldMk cId="4017418593" sldId="269"/>
            <ac:spMk id="11" creationId="{4ED10C32-F2A4-673A-9FB8-53A83664B698}"/>
          </ac:spMkLst>
        </pc:spChg>
        <pc:spChg chg="add del mod">
          <ac:chgData name="salem zrelli" userId="ca361eb6d6a82f9a" providerId="LiveId" clId="{D074D60C-F051-4961-AA2E-407CAE2AB23F}" dt="2022-10-09T12:47:23.849" v="3071" actId="1076"/>
          <ac:spMkLst>
            <pc:docMk/>
            <pc:sldMk cId="4017418593" sldId="269"/>
            <ac:spMk id="17" creationId="{860858C0-383C-C0D4-9CEF-E6BF04D8C09D}"/>
          </ac:spMkLst>
        </pc:spChg>
        <pc:picChg chg="del">
          <ac:chgData name="salem zrelli" userId="ca361eb6d6a82f9a" providerId="LiveId" clId="{D074D60C-F051-4961-AA2E-407CAE2AB23F}" dt="2022-10-09T12:21:14.543" v="2611" actId="478"/>
          <ac:picMkLst>
            <pc:docMk/>
            <pc:sldMk cId="4017418593" sldId="269"/>
            <ac:picMk id="3" creationId="{0FEBAF95-D116-7479-2BFA-D9828A1C9C03}"/>
          </ac:picMkLst>
        </pc:picChg>
        <pc:picChg chg="del">
          <ac:chgData name="salem zrelli" userId="ca361eb6d6a82f9a" providerId="LiveId" clId="{D074D60C-F051-4961-AA2E-407CAE2AB23F}" dt="2022-10-09T12:21:14.543" v="2611" actId="478"/>
          <ac:picMkLst>
            <pc:docMk/>
            <pc:sldMk cId="4017418593" sldId="269"/>
            <ac:picMk id="9" creationId="{E3449AE7-7383-977F-BE7F-EA5D740385CA}"/>
          </ac:picMkLst>
        </pc:picChg>
        <pc:picChg chg="add del mod">
          <ac:chgData name="salem zrelli" userId="ca361eb6d6a82f9a" providerId="LiveId" clId="{D074D60C-F051-4961-AA2E-407CAE2AB23F}" dt="2022-10-09T12:46:29.727" v="3032" actId="478"/>
          <ac:picMkLst>
            <pc:docMk/>
            <pc:sldMk cId="4017418593" sldId="269"/>
            <ac:picMk id="12" creationId="{A8FD6222-6CD4-EEC4-6445-E9B0FB77F3F1}"/>
          </ac:picMkLst>
        </pc:picChg>
        <pc:picChg chg="add del mod">
          <ac:chgData name="salem zrelli" userId="ca361eb6d6a82f9a" providerId="LiveId" clId="{D074D60C-F051-4961-AA2E-407CAE2AB23F}" dt="2022-10-09T12:46:29.727" v="3032" actId="478"/>
          <ac:picMkLst>
            <pc:docMk/>
            <pc:sldMk cId="4017418593" sldId="269"/>
            <ac:picMk id="14" creationId="{7AAB998D-EBB8-2903-C09A-83C3B0974B80}"/>
          </ac:picMkLst>
        </pc:picChg>
        <pc:cxnChg chg="add del">
          <ac:chgData name="salem zrelli" userId="ca361eb6d6a82f9a" providerId="LiveId" clId="{D074D60C-F051-4961-AA2E-407CAE2AB23F}" dt="2022-10-09T12:46:29.727" v="3032" actId="478"/>
          <ac:cxnSpMkLst>
            <pc:docMk/>
            <pc:sldMk cId="4017418593" sldId="269"/>
            <ac:cxnSpMk id="4" creationId="{2249BAEA-BF67-E926-1E96-F90C657749ED}"/>
          </ac:cxnSpMkLst>
        </pc:cxnChg>
        <pc:cxnChg chg="add del">
          <ac:chgData name="salem zrelli" userId="ca361eb6d6a82f9a" providerId="LiveId" clId="{D074D60C-F051-4961-AA2E-407CAE2AB23F}" dt="2022-10-09T12:46:29.727" v="3032" actId="478"/>
          <ac:cxnSpMkLst>
            <pc:docMk/>
            <pc:sldMk cId="4017418593" sldId="269"/>
            <ac:cxnSpMk id="16" creationId="{C14F4511-2619-F0E1-0F12-E1D97A02E772}"/>
          </ac:cxnSpMkLst>
        </pc:cxnChg>
      </pc:sldChg>
      <pc:sldChg chg="addSp delSp modSp mod">
        <pc:chgData name="salem zrelli" userId="ca361eb6d6a82f9a" providerId="LiveId" clId="{D074D60C-F051-4961-AA2E-407CAE2AB23F}" dt="2022-10-09T13:06:57.268" v="3715" actId="313"/>
        <pc:sldMkLst>
          <pc:docMk/>
          <pc:sldMk cId="1472317730" sldId="270"/>
        </pc:sldMkLst>
        <pc:spChg chg="mod">
          <ac:chgData name="salem zrelli" userId="ca361eb6d6a82f9a" providerId="LiveId" clId="{D074D60C-F051-4961-AA2E-407CAE2AB23F}" dt="2022-10-09T12:25:43.491" v="2700"/>
          <ac:spMkLst>
            <pc:docMk/>
            <pc:sldMk cId="1472317730" sldId="270"/>
            <ac:spMk id="5" creationId="{100C1D34-22F7-1B49-1D0F-3C9A816F5833}"/>
          </ac:spMkLst>
        </pc:spChg>
        <pc:spChg chg="mod">
          <ac:chgData name="salem zrelli" userId="ca361eb6d6a82f9a" providerId="LiveId" clId="{D074D60C-F051-4961-AA2E-407CAE2AB23F}" dt="2022-10-09T12:26:22.142" v="2705"/>
          <ac:spMkLst>
            <pc:docMk/>
            <pc:sldMk cId="1472317730" sldId="270"/>
            <ac:spMk id="6" creationId="{8D3FED28-353F-C59C-3BB0-8F0CACE975A6}"/>
          </ac:spMkLst>
        </pc:spChg>
        <pc:spChg chg="add mod">
          <ac:chgData name="salem zrelli" userId="ca361eb6d6a82f9a" providerId="LiveId" clId="{D074D60C-F051-4961-AA2E-407CAE2AB23F}" dt="2022-10-09T13:06:57.268" v="3715" actId="313"/>
          <ac:spMkLst>
            <pc:docMk/>
            <pc:sldMk cId="1472317730" sldId="270"/>
            <ac:spMk id="8" creationId="{F3DA3C89-68D3-7C0A-7C8B-C623798E3ECF}"/>
          </ac:spMkLst>
        </pc:spChg>
        <pc:picChg chg="del">
          <ac:chgData name="salem zrelli" userId="ca361eb6d6a82f9a" providerId="LiveId" clId="{D074D60C-F051-4961-AA2E-407CAE2AB23F}" dt="2022-10-09T12:25:49.853" v="2701" actId="478"/>
          <ac:picMkLst>
            <pc:docMk/>
            <pc:sldMk cId="1472317730" sldId="270"/>
            <ac:picMk id="3" creationId="{FA103FBB-3CF4-6F45-567D-3F5CB80650BC}"/>
          </ac:picMkLst>
        </pc:picChg>
        <pc:picChg chg="del">
          <ac:chgData name="salem zrelli" userId="ca361eb6d6a82f9a" providerId="LiveId" clId="{D074D60C-F051-4961-AA2E-407CAE2AB23F}" dt="2022-10-09T12:25:54.943" v="2703" actId="478"/>
          <ac:picMkLst>
            <pc:docMk/>
            <pc:sldMk cId="1472317730" sldId="270"/>
            <ac:picMk id="7" creationId="{6219EB45-E8AA-2D78-8462-BD1151C96CBB}"/>
          </ac:picMkLst>
        </pc:picChg>
        <pc:picChg chg="del">
          <ac:chgData name="salem zrelli" userId="ca361eb6d6a82f9a" providerId="LiveId" clId="{D074D60C-F051-4961-AA2E-407CAE2AB23F}" dt="2022-10-09T12:25:53.069" v="2702" actId="478"/>
          <ac:picMkLst>
            <pc:docMk/>
            <pc:sldMk cId="1472317730" sldId="270"/>
            <ac:picMk id="11" creationId="{D88F73E4-5098-1ED4-36A4-FFB2567D9F37}"/>
          </ac:picMkLst>
        </pc:picChg>
      </pc:sldChg>
      <pc:sldChg chg="addSp delSp modSp mod">
        <pc:chgData name="salem zrelli" userId="ca361eb6d6a82f9a" providerId="LiveId" clId="{D074D60C-F051-4961-AA2E-407CAE2AB23F}" dt="2022-10-09T12:52:00.358" v="3193" actId="1076"/>
        <pc:sldMkLst>
          <pc:docMk/>
          <pc:sldMk cId="4290251416" sldId="271"/>
        </pc:sldMkLst>
        <pc:spChg chg="mod">
          <ac:chgData name="salem zrelli" userId="ca361eb6d6a82f9a" providerId="LiveId" clId="{D074D60C-F051-4961-AA2E-407CAE2AB23F}" dt="2022-10-09T12:22:34.776" v="2668"/>
          <ac:spMkLst>
            <pc:docMk/>
            <pc:sldMk cId="4290251416" sldId="271"/>
            <ac:spMk id="5" creationId="{100C1D34-22F7-1B49-1D0F-3C9A816F5833}"/>
          </ac:spMkLst>
        </pc:spChg>
        <pc:spChg chg="mod">
          <ac:chgData name="salem zrelli" userId="ca361eb6d6a82f9a" providerId="LiveId" clId="{D074D60C-F051-4961-AA2E-407CAE2AB23F}" dt="2022-10-09T12:22:59.098" v="2670"/>
          <ac:spMkLst>
            <pc:docMk/>
            <pc:sldMk cId="4290251416" sldId="271"/>
            <ac:spMk id="6" creationId="{8D3FED28-353F-C59C-3BB0-8F0CACE975A6}"/>
          </ac:spMkLst>
        </pc:spChg>
        <pc:spChg chg="del">
          <ac:chgData name="salem zrelli" userId="ca361eb6d6a82f9a" providerId="LiveId" clId="{D074D60C-F051-4961-AA2E-407CAE2AB23F}" dt="2022-10-09T12:22:41.014" v="2669" actId="478"/>
          <ac:spMkLst>
            <pc:docMk/>
            <pc:sldMk cId="4290251416" sldId="271"/>
            <ac:spMk id="10" creationId="{B78A117D-1893-DE13-188C-DD8E3C7EF4D5}"/>
          </ac:spMkLst>
        </pc:spChg>
        <pc:spChg chg="del">
          <ac:chgData name="salem zrelli" userId="ca361eb6d6a82f9a" providerId="LiveId" clId="{D074D60C-F051-4961-AA2E-407CAE2AB23F}" dt="2022-10-09T12:22:41.014" v="2669" actId="478"/>
          <ac:spMkLst>
            <pc:docMk/>
            <pc:sldMk cId="4290251416" sldId="271"/>
            <ac:spMk id="11" creationId="{E034FB06-4B85-B409-23CA-8F2D1743E779}"/>
          </ac:spMkLst>
        </pc:spChg>
        <pc:spChg chg="del">
          <ac:chgData name="salem zrelli" userId="ca361eb6d6a82f9a" providerId="LiveId" clId="{D074D60C-F051-4961-AA2E-407CAE2AB23F}" dt="2022-10-09T12:22:41.014" v="2669" actId="478"/>
          <ac:spMkLst>
            <pc:docMk/>
            <pc:sldMk cId="4290251416" sldId="271"/>
            <ac:spMk id="12" creationId="{F071DFE7-B620-144B-EBF0-9F47F6C10F37}"/>
          </ac:spMkLst>
        </pc:spChg>
        <pc:spChg chg="add mod">
          <ac:chgData name="salem zrelli" userId="ca361eb6d6a82f9a" providerId="LiveId" clId="{D074D60C-F051-4961-AA2E-407CAE2AB23F}" dt="2022-10-09T12:51:58.459" v="3192" actId="1076"/>
          <ac:spMkLst>
            <pc:docMk/>
            <pc:sldMk cId="4290251416" sldId="271"/>
            <ac:spMk id="13" creationId="{DB43F810-1FD6-57DF-D9D4-8E69A67D0179}"/>
          </ac:spMkLst>
        </pc:spChg>
        <pc:picChg chg="del">
          <ac:chgData name="salem zrelli" userId="ca361eb6d6a82f9a" providerId="LiveId" clId="{D074D60C-F051-4961-AA2E-407CAE2AB23F}" dt="2022-10-09T12:22:41.014" v="2669" actId="478"/>
          <ac:picMkLst>
            <pc:docMk/>
            <pc:sldMk cId="4290251416" sldId="271"/>
            <ac:picMk id="3" creationId="{EBAE695C-D216-7FAA-E8F1-F41A9A723129}"/>
          </ac:picMkLst>
        </pc:picChg>
        <pc:picChg chg="add mod">
          <ac:chgData name="salem zrelli" userId="ca361eb6d6a82f9a" providerId="LiveId" clId="{D074D60C-F051-4961-AA2E-407CAE2AB23F}" dt="2022-10-09T12:52:00.358" v="3193" actId="1076"/>
          <ac:picMkLst>
            <pc:docMk/>
            <pc:sldMk cId="4290251416" sldId="271"/>
            <ac:picMk id="7" creationId="{F2624E4C-6F84-F17A-D0DC-985340C31650}"/>
          </ac:picMkLst>
        </pc:picChg>
        <pc:picChg chg="del">
          <ac:chgData name="salem zrelli" userId="ca361eb6d6a82f9a" providerId="LiveId" clId="{D074D60C-F051-4961-AA2E-407CAE2AB23F}" dt="2022-10-09T12:22:41.014" v="2669" actId="478"/>
          <ac:picMkLst>
            <pc:docMk/>
            <pc:sldMk cId="4290251416" sldId="271"/>
            <ac:picMk id="8" creationId="{55119C9C-083F-7D99-AA38-91D083EF37AF}"/>
          </ac:picMkLst>
        </pc:picChg>
        <pc:picChg chg="del">
          <ac:chgData name="salem zrelli" userId="ca361eb6d6a82f9a" providerId="LiveId" clId="{D074D60C-F051-4961-AA2E-407CAE2AB23F}" dt="2022-10-09T12:22:41.014" v="2669" actId="478"/>
          <ac:picMkLst>
            <pc:docMk/>
            <pc:sldMk cId="4290251416" sldId="271"/>
            <ac:picMk id="9" creationId="{CE4A6BB7-1D01-247E-564D-6DD433F6458F}"/>
          </ac:picMkLst>
        </pc:picChg>
        <pc:picChg chg="add del mod">
          <ac:chgData name="salem zrelli" userId="ca361eb6d6a82f9a" providerId="LiveId" clId="{D074D60C-F051-4961-AA2E-407CAE2AB23F}" dt="2022-10-09T12:50:21.800" v="3092" actId="478"/>
          <ac:picMkLst>
            <pc:docMk/>
            <pc:sldMk cId="4290251416" sldId="271"/>
            <ac:picMk id="1026" creationId="{54813983-E651-5077-179E-DED363002023}"/>
          </ac:picMkLst>
        </pc:picChg>
        <pc:picChg chg="add del mod">
          <ac:chgData name="salem zrelli" userId="ca361eb6d6a82f9a" providerId="LiveId" clId="{D074D60C-F051-4961-AA2E-407CAE2AB23F}" dt="2022-10-09T12:50:20.314" v="3091" actId="478"/>
          <ac:picMkLst>
            <pc:docMk/>
            <pc:sldMk cId="4290251416" sldId="271"/>
            <ac:picMk id="1028" creationId="{E9CCD7B2-36CC-6D83-37BD-2A4D98E2B43E}"/>
          </ac:picMkLst>
        </pc:picChg>
      </pc:sldChg>
      <pc:sldChg chg="modSp mod">
        <pc:chgData name="salem zrelli" userId="ca361eb6d6a82f9a" providerId="LiveId" clId="{D074D60C-F051-4961-AA2E-407CAE2AB23F}" dt="2022-10-09T12:22:22.462" v="2666" actId="313"/>
        <pc:sldMkLst>
          <pc:docMk/>
          <pc:sldMk cId="3011433620" sldId="272"/>
        </pc:sldMkLst>
        <pc:spChg chg="mod">
          <ac:chgData name="salem zrelli" userId="ca361eb6d6a82f9a" providerId="LiveId" clId="{D074D60C-F051-4961-AA2E-407CAE2AB23F}" dt="2022-10-09T12:22:22.462" v="2666" actId="313"/>
          <ac:spMkLst>
            <pc:docMk/>
            <pc:sldMk cId="3011433620" sldId="272"/>
            <ac:spMk id="4" creationId="{984F6458-5935-AD5C-9E8B-FDACF47F26CD}"/>
          </ac:spMkLst>
        </pc:spChg>
      </pc:sldChg>
      <pc:sldChg chg="modSp mod">
        <pc:chgData name="salem zrelli" userId="ca361eb6d6a82f9a" providerId="LiveId" clId="{D074D60C-F051-4961-AA2E-407CAE2AB23F}" dt="2022-10-09T12:20:56.093" v="2609" actId="207"/>
        <pc:sldMkLst>
          <pc:docMk/>
          <pc:sldMk cId="348718196" sldId="273"/>
        </pc:sldMkLst>
        <pc:spChg chg="mod">
          <ac:chgData name="salem zrelli" userId="ca361eb6d6a82f9a" providerId="LiveId" clId="{D074D60C-F051-4961-AA2E-407CAE2AB23F}" dt="2022-10-09T12:20:56.093" v="2609" actId="207"/>
          <ac:spMkLst>
            <pc:docMk/>
            <pc:sldMk cId="348718196" sldId="273"/>
            <ac:spMk id="4" creationId="{984F6458-5935-AD5C-9E8B-FDACF47F26CD}"/>
          </ac:spMkLst>
        </pc:spChg>
      </pc:sldChg>
      <pc:sldChg chg="modSp mod">
        <pc:chgData name="salem zrelli" userId="ca361eb6d6a82f9a" providerId="LiveId" clId="{D074D60C-F051-4961-AA2E-407CAE2AB23F}" dt="2022-10-09T12:25:37.305" v="2699"/>
        <pc:sldMkLst>
          <pc:docMk/>
          <pc:sldMk cId="1233578738" sldId="274"/>
        </pc:sldMkLst>
        <pc:spChg chg="mod">
          <ac:chgData name="salem zrelli" userId="ca361eb6d6a82f9a" providerId="LiveId" clId="{D074D60C-F051-4961-AA2E-407CAE2AB23F}" dt="2022-10-09T12:25:37.305" v="2699"/>
          <ac:spMkLst>
            <pc:docMk/>
            <pc:sldMk cId="1233578738" sldId="274"/>
            <ac:spMk id="4" creationId="{984F6458-5935-AD5C-9E8B-FDACF47F26CD}"/>
          </ac:spMkLst>
        </pc:spChg>
      </pc:sldChg>
      <pc:sldChg chg="del">
        <pc:chgData name="salem zrelli" userId="ca361eb6d6a82f9a" providerId="LiveId" clId="{D074D60C-F051-4961-AA2E-407CAE2AB23F}" dt="2022-10-09T12:24:25.910" v="2680" actId="47"/>
        <pc:sldMkLst>
          <pc:docMk/>
          <pc:sldMk cId="4248632034" sldId="275"/>
        </pc:sldMkLst>
      </pc:sldChg>
      <pc:sldChg chg="del">
        <pc:chgData name="salem zrelli" userId="ca361eb6d6a82f9a" providerId="LiveId" clId="{D074D60C-F051-4961-AA2E-407CAE2AB23F}" dt="2022-10-09T12:24:26.862" v="2682" actId="47"/>
        <pc:sldMkLst>
          <pc:docMk/>
          <pc:sldMk cId="58784330" sldId="276"/>
        </pc:sldMkLst>
      </pc:sldChg>
      <pc:sldChg chg="del">
        <pc:chgData name="salem zrelli" userId="ca361eb6d6a82f9a" providerId="LiveId" clId="{D074D60C-F051-4961-AA2E-407CAE2AB23F}" dt="2022-10-09T12:24:27.962" v="2684" actId="47"/>
        <pc:sldMkLst>
          <pc:docMk/>
          <pc:sldMk cId="2262006334" sldId="277"/>
        </pc:sldMkLst>
      </pc:sldChg>
      <pc:sldChg chg="del">
        <pc:chgData name="salem zrelli" userId="ca361eb6d6a82f9a" providerId="LiveId" clId="{D074D60C-F051-4961-AA2E-407CAE2AB23F}" dt="2022-10-09T12:24:28.490" v="2685" actId="47"/>
        <pc:sldMkLst>
          <pc:docMk/>
          <pc:sldMk cId="889770607" sldId="278"/>
        </pc:sldMkLst>
      </pc:sldChg>
      <pc:sldChg chg="del">
        <pc:chgData name="salem zrelli" userId="ca361eb6d6a82f9a" providerId="LiveId" clId="{D074D60C-F051-4961-AA2E-407CAE2AB23F}" dt="2022-10-09T12:24:28.979" v="2686" actId="47"/>
        <pc:sldMkLst>
          <pc:docMk/>
          <pc:sldMk cId="3350056576" sldId="279"/>
        </pc:sldMkLst>
      </pc:sldChg>
      <pc:sldChg chg="add del">
        <pc:chgData name="salem zrelli" userId="ca361eb6d6a82f9a" providerId="LiveId" clId="{D074D60C-F051-4961-AA2E-407CAE2AB23F}" dt="2022-10-09T12:24:46.711" v="2693" actId="47"/>
        <pc:sldMkLst>
          <pc:docMk/>
          <pc:sldMk cId="3690129604" sldId="282"/>
        </pc:sldMkLst>
      </pc:sldChg>
      <pc:sldChg chg="del">
        <pc:chgData name="salem zrelli" userId="ca361eb6d6a82f9a" providerId="LiveId" clId="{D074D60C-F051-4961-AA2E-407CAE2AB23F}" dt="2022-10-09T12:24:47.638" v="2694" actId="47"/>
        <pc:sldMkLst>
          <pc:docMk/>
          <pc:sldMk cId="985939297" sldId="283"/>
        </pc:sldMkLst>
      </pc:sldChg>
      <pc:sldChg chg="del">
        <pc:chgData name="salem zrelli" userId="ca361eb6d6a82f9a" providerId="LiveId" clId="{D074D60C-F051-4961-AA2E-407CAE2AB23F}" dt="2022-10-09T12:24:48.471" v="2695" actId="47"/>
        <pc:sldMkLst>
          <pc:docMk/>
          <pc:sldMk cId="73059933" sldId="284"/>
        </pc:sldMkLst>
      </pc:sldChg>
      <pc:sldChg chg="del">
        <pc:chgData name="salem zrelli" userId="ca361eb6d6a82f9a" providerId="LiveId" clId="{D074D60C-F051-4961-AA2E-407CAE2AB23F}" dt="2022-10-09T12:24:49.004" v="2696" actId="47"/>
        <pc:sldMkLst>
          <pc:docMk/>
          <pc:sldMk cId="510836006" sldId="285"/>
        </pc:sldMkLst>
      </pc:sldChg>
      <pc:sldChg chg="del">
        <pc:chgData name="salem zrelli" userId="ca361eb6d6a82f9a" providerId="LiveId" clId="{D074D60C-F051-4961-AA2E-407CAE2AB23F}" dt="2022-10-09T12:24:42.803" v="2692" actId="47"/>
        <pc:sldMkLst>
          <pc:docMk/>
          <pc:sldMk cId="3420093274" sldId="286"/>
        </pc:sldMkLst>
      </pc:sldChg>
      <pc:sldChg chg="del">
        <pc:chgData name="salem zrelli" userId="ca361eb6d6a82f9a" providerId="LiveId" clId="{D074D60C-F051-4961-AA2E-407CAE2AB23F}" dt="2022-10-09T12:24:49.449" v="2697" actId="47"/>
        <pc:sldMkLst>
          <pc:docMk/>
          <pc:sldMk cId="4141676150" sldId="287"/>
        </pc:sldMkLst>
      </pc:sldChg>
      <pc:sldChg chg="addSp delSp modSp mod">
        <pc:chgData name="salem zrelli" userId="ca361eb6d6a82f9a" providerId="LiveId" clId="{D074D60C-F051-4961-AA2E-407CAE2AB23F}" dt="2022-10-09T17:26:45.384" v="7383" actId="20577"/>
        <pc:sldMkLst>
          <pc:docMk/>
          <pc:sldMk cId="2648043520" sldId="288"/>
        </pc:sldMkLst>
        <pc:spChg chg="del mod">
          <ac:chgData name="salem zrelli" userId="ca361eb6d6a82f9a" providerId="LiveId" clId="{D074D60C-F051-4961-AA2E-407CAE2AB23F}" dt="2022-10-09T12:31:04.877" v="2822" actId="478"/>
          <ac:spMkLst>
            <pc:docMk/>
            <pc:sldMk cId="2648043520" sldId="288"/>
            <ac:spMk id="2" creationId="{D715BF9A-4597-AF94-3AE5-E30C1E1C614A}"/>
          </ac:spMkLst>
        </pc:spChg>
        <pc:spChg chg="add mod">
          <ac:chgData name="salem zrelli" userId="ca361eb6d6a82f9a" providerId="LiveId" clId="{D074D60C-F051-4961-AA2E-407CAE2AB23F}" dt="2022-10-09T17:22:49.976" v="6801" actId="20577"/>
          <ac:spMkLst>
            <pc:docMk/>
            <pc:sldMk cId="2648043520" sldId="288"/>
            <ac:spMk id="2" creationId="{DB8DE4E3-3135-210D-E385-76160DFB51CD}"/>
          </ac:spMkLst>
        </pc:spChg>
        <pc:spChg chg="add mod">
          <ac:chgData name="salem zrelli" userId="ca361eb6d6a82f9a" providerId="LiveId" clId="{D074D60C-F051-4961-AA2E-407CAE2AB23F}" dt="2022-10-09T17:26:45.384" v="7383" actId="20577"/>
          <ac:spMkLst>
            <pc:docMk/>
            <pc:sldMk cId="2648043520" sldId="288"/>
            <ac:spMk id="7" creationId="{A009828E-C43F-C9FC-8123-0826EB53FCD8}"/>
          </ac:spMkLst>
        </pc:spChg>
        <pc:picChg chg="add mod">
          <ac:chgData name="salem zrelli" userId="ca361eb6d6a82f9a" providerId="LiveId" clId="{D074D60C-F051-4961-AA2E-407CAE2AB23F}" dt="2022-10-09T17:22:58.773" v="6802" actId="1076"/>
          <ac:picMkLst>
            <pc:docMk/>
            <pc:sldMk cId="2648043520" sldId="288"/>
            <ac:picMk id="6" creationId="{4F9CBA64-BB43-7184-CA6D-4A4074DF3086}"/>
          </ac:picMkLst>
        </pc:picChg>
      </pc:sldChg>
      <pc:sldChg chg="modSp mod">
        <pc:chgData name="salem zrelli" userId="ca361eb6d6a82f9a" providerId="LiveId" clId="{D074D60C-F051-4961-AA2E-407CAE2AB23F}" dt="2022-10-09T12:28:59.291" v="2793" actId="1076"/>
        <pc:sldMkLst>
          <pc:docMk/>
          <pc:sldMk cId="2505630600" sldId="289"/>
        </pc:sldMkLst>
        <pc:spChg chg="mod">
          <ac:chgData name="salem zrelli" userId="ca361eb6d6a82f9a" providerId="LiveId" clId="{D074D60C-F051-4961-AA2E-407CAE2AB23F}" dt="2022-10-09T12:28:59.291" v="2793" actId="1076"/>
          <ac:spMkLst>
            <pc:docMk/>
            <pc:sldMk cId="2505630600" sldId="289"/>
            <ac:spMk id="4" creationId="{984F6458-5935-AD5C-9E8B-FDACF47F26CD}"/>
          </ac:spMkLst>
        </pc:spChg>
      </pc:sldChg>
      <pc:sldChg chg="del">
        <pc:chgData name="salem zrelli" userId="ca361eb6d6a82f9a" providerId="LiveId" clId="{D074D60C-F051-4961-AA2E-407CAE2AB23F}" dt="2022-10-09T12:24:26.368" v="2681" actId="47"/>
        <pc:sldMkLst>
          <pc:docMk/>
          <pc:sldMk cId="2325606017" sldId="290"/>
        </pc:sldMkLst>
      </pc:sldChg>
      <pc:sldChg chg="del">
        <pc:chgData name="salem zrelli" userId="ca361eb6d6a82f9a" providerId="LiveId" clId="{D074D60C-F051-4961-AA2E-407CAE2AB23F}" dt="2022-10-09T12:24:27.425" v="2683" actId="47"/>
        <pc:sldMkLst>
          <pc:docMk/>
          <pc:sldMk cId="2563344660" sldId="291"/>
        </pc:sldMkLst>
      </pc:sldChg>
      <pc:sldChg chg="del">
        <pc:chgData name="salem zrelli" userId="ca361eb6d6a82f9a" providerId="LiveId" clId="{D074D60C-F051-4961-AA2E-407CAE2AB23F}" dt="2022-10-09T12:24:29.669" v="2687" actId="47"/>
        <pc:sldMkLst>
          <pc:docMk/>
          <pc:sldMk cId="3216412541" sldId="293"/>
        </pc:sldMkLst>
      </pc:sldChg>
      <pc:sldChg chg="del">
        <pc:chgData name="salem zrelli" userId="ca361eb6d6a82f9a" providerId="LiveId" clId="{D074D60C-F051-4961-AA2E-407CAE2AB23F}" dt="2022-10-09T12:24:30.124" v="2688" actId="47"/>
        <pc:sldMkLst>
          <pc:docMk/>
          <pc:sldMk cId="1319747683" sldId="294"/>
        </pc:sldMkLst>
      </pc:sldChg>
      <pc:sldChg chg="del">
        <pc:chgData name="salem zrelli" userId="ca361eb6d6a82f9a" providerId="LiveId" clId="{D074D60C-F051-4961-AA2E-407CAE2AB23F}" dt="2022-10-09T12:24:30.677" v="2689" actId="47"/>
        <pc:sldMkLst>
          <pc:docMk/>
          <pc:sldMk cId="2650891469" sldId="295"/>
        </pc:sldMkLst>
      </pc:sldChg>
      <pc:sldChg chg="addSp delSp modSp add mod">
        <pc:chgData name="salem zrelli" userId="ca361eb6d6a82f9a" providerId="LiveId" clId="{D074D60C-F051-4961-AA2E-407CAE2AB23F}" dt="2022-10-09T12:59:16.606" v="3414" actId="20577"/>
        <pc:sldMkLst>
          <pc:docMk/>
          <pc:sldMk cId="2485796463" sldId="296"/>
        </pc:sldMkLst>
        <pc:spChg chg="mod">
          <ac:chgData name="salem zrelli" userId="ca361eb6d6a82f9a" providerId="LiveId" clId="{D074D60C-F051-4961-AA2E-407CAE2AB23F}" dt="2022-10-09T12:58:06.500" v="3243" actId="20577"/>
          <ac:spMkLst>
            <pc:docMk/>
            <pc:sldMk cId="2485796463" sldId="296"/>
            <ac:spMk id="6" creationId="{8D3FED28-353F-C59C-3BB0-8F0CACE975A6}"/>
          </ac:spMkLst>
        </pc:spChg>
        <pc:spChg chg="add mod">
          <ac:chgData name="salem zrelli" userId="ca361eb6d6a82f9a" providerId="LiveId" clId="{D074D60C-F051-4961-AA2E-407CAE2AB23F}" dt="2022-10-09T12:59:16.606" v="3414" actId="20577"/>
          <ac:spMkLst>
            <pc:docMk/>
            <pc:sldMk cId="2485796463" sldId="296"/>
            <ac:spMk id="10" creationId="{C01C3BB7-56FB-F980-29C4-7253B6D7192A}"/>
          </ac:spMkLst>
        </pc:spChg>
        <pc:picChg chg="add del mod">
          <ac:chgData name="salem zrelli" userId="ca361eb6d6a82f9a" providerId="LiveId" clId="{D074D60C-F051-4961-AA2E-407CAE2AB23F}" dt="2022-10-09T12:58:08.904" v="3245" actId="478"/>
          <ac:picMkLst>
            <pc:docMk/>
            <pc:sldMk cId="2485796463" sldId="296"/>
            <ac:picMk id="3" creationId="{62FAE347-19AC-6E95-0404-3AB9051BB966}"/>
          </ac:picMkLst>
        </pc:picChg>
        <pc:picChg chg="add mod">
          <ac:chgData name="salem zrelli" userId="ca361eb6d6a82f9a" providerId="LiveId" clId="{D074D60C-F051-4961-AA2E-407CAE2AB23F}" dt="2022-10-09T12:58:11.643" v="3246" actId="1076"/>
          <ac:picMkLst>
            <pc:docMk/>
            <pc:sldMk cId="2485796463" sldId="296"/>
            <ac:picMk id="8" creationId="{7822839B-479F-A245-BDC0-EF4902FFF82B}"/>
          </ac:picMkLst>
        </pc:picChg>
      </pc:sldChg>
      <pc:sldChg chg="addSp modSp add mod">
        <pc:chgData name="salem zrelli" userId="ca361eb6d6a82f9a" providerId="LiveId" clId="{D074D60C-F051-4961-AA2E-407CAE2AB23F}" dt="2022-10-09T13:00:58.531" v="3537" actId="1076"/>
        <pc:sldMkLst>
          <pc:docMk/>
          <pc:sldMk cId="1302818041" sldId="297"/>
        </pc:sldMkLst>
        <pc:spChg chg="mod">
          <ac:chgData name="salem zrelli" userId="ca361eb6d6a82f9a" providerId="LiveId" clId="{D074D60C-F051-4961-AA2E-407CAE2AB23F}" dt="2022-10-09T12:24:15.087" v="2678"/>
          <ac:spMkLst>
            <pc:docMk/>
            <pc:sldMk cId="1302818041" sldId="297"/>
            <ac:spMk id="6" creationId="{8D3FED28-353F-C59C-3BB0-8F0CACE975A6}"/>
          </ac:spMkLst>
        </pc:spChg>
        <pc:spChg chg="add mod">
          <ac:chgData name="salem zrelli" userId="ca361eb6d6a82f9a" providerId="LiveId" clId="{D074D60C-F051-4961-AA2E-407CAE2AB23F}" dt="2022-10-09T13:00:58.531" v="3537" actId="1076"/>
          <ac:spMkLst>
            <pc:docMk/>
            <pc:sldMk cId="1302818041" sldId="297"/>
            <ac:spMk id="7" creationId="{6747A163-4595-C4DE-1A94-487B3F296CE9}"/>
          </ac:spMkLst>
        </pc:spChg>
        <pc:picChg chg="add mod">
          <ac:chgData name="salem zrelli" userId="ca361eb6d6a82f9a" providerId="LiveId" clId="{D074D60C-F051-4961-AA2E-407CAE2AB23F}" dt="2022-10-09T12:59:46.146" v="3418" actId="1076"/>
          <ac:picMkLst>
            <pc:docMk/>
            <pc:sldMk cId="1302818041" sldId="297"/>
            <ac:picMk id="3" creationId="{BA5DB8CC-E44B-F842-9DC4-F6300591FDC7}"/>
          </ac:picMkLst>
        </pc:picChg>
      </pc:sldChg>
      <pc:sldChg chg="add del">
        <pc:chgData name="salem zrelli" userId="ca361eb6d6a82f9a" providerId="LiveId" clId="{D074D60C-F051-4961-AA2E-407CAE2AB23F}" dt="2022-10-09T12:24:18.501" v="2679" actId="47"/>
        <pc:sldMkLst>
          <pc:docMk/>
          <pc:sldMk cId="1956919912" sldId="298"/>
        </pc:sldMkLst>
      </pc:sldChg>
      <pc:sldChg chg="addSp modSp add mod">
        <pc:chgData name="salem zrelli" userId="ca361eb6d6a82f9a" providerId="LiveId" clId="{D074D60C-F051-4961-AA2E-407CAE2AB23F}" dt="2022-10-09T14:25:40.790" v="5630" actId="1076"/>
        <pc:sldMkLst>
          <pc:docMk/>
          <pc:sldMk cId="4273519410" sldId="298"/>
        </pc:sldMkLst>
        <pc:spChg chg="add mod">
          <ac:chgData name="salem zrelli" userId="ca361eb6d6a82f9a" providerId="LiveId" clId="{D074D60C-F051-4961-AA2E-407CAE2AB23F}" dt="2022-10-09T12:27:28.345" v="2738" actId="571"/>
          <ac:spMkLst>
            <pc:docMk/>
            <pc:sldMk cId="4273519410" sldId="298"/>
            <ac:spMk id="2" creationId="{B8D1AA7D-9097-AD63-73C0-03D1A5C57E22}"/>
          </ac:spMkLst>
        </pc:spChg>
        <pc:spChg chg="mod">
          <ac:chgData name="salem zrelli" userId="ca361eb6d6a82f9a" providerId="LiveId" clId="{D074D60C-F051-4961-AA2E-407CAE2AB23F}" dt="2022-10-09T12:27:34.775" v="2740" actId="21"/>
          <ac:spMkLst>
            <pc:docMk/>
            <pc:sldMk cId="4273519410" sldId="298"/>
            <ac:spMk id="6" creationId="{8D3FED28-353F-C59C-3BB0-8F0CACE975A6}"/>
          </ac:spMkLst>
        </pc:spChg>
        <pc:spChg chg="add mod">
          <ac:chgData name="salem zrelli" userId="ca361eb6d6a82f9a" providerId="LiveId" clId="{D074D60C-F051-4961-AA2E-407CAE2AB23F}" dt="2022-10-09T14:25:40.790" v="5630" actId="1076"/>
          <ac:spMkLst>
            <pc:docMk/>
            <pc:sldMk cId="4273519410" sldId="298"/>
            <ac:spMk id="8" creationId="{793C5822-C76C-F73A-D022-5120A00ABBE0}"/>
          </ac:spMkLst>
        </pc:spChg>
        <pc:picChg chg="add mod">
          <ac:chgData name="salem zrelli" userId="ca361eb6d6a82f9a" providerId="LiveId" clId="{D074D60C-F051-4961-AA2E-407CAE2AB23F}" dt="2022-10-09T14:00:43.219" v="5550" actId="1076"/>
          <ac:picMkLst>
            <pc:docMk/>
            <pc:sldMk cId="4273519410" sldId="298"/>
            <ac:picMk id="7" creationId="{C428C38C-ED12-0754-3152-4AEDED3B35AD}"/>
          </ac:picMkLst>
        </pc:picChg>
      </pc:sldChg>
      <pc:sldChg chg="addSp delSp modSp add mod">
        <pc:chgData name="salem zrelli" userId="ca361eb6d6a82f9a" providerId="LiveId" clId="{D074D60C-F051-4961-AA2E-407CAE2AB23F}" dt="2022-10-09T14:00:01.804" v="5545" actId="20577"/>
        <pc:sldMkLst>
          <pc:docMk/>
          <pc:sldMk cId="2765481600" sldId="299"/>
        </pc:sldMkLst>
        <pc:spChg chg="mod">
          <ac:chgData name="salem zrelli" userId="ca361eb6d6a82f9a" providerId="LiveId" clId="{D074D60C-F051-4961-AA2E-407CAE2AB23F}" dt="2022-10-09T13:39:01.065" v="3991" actId="20577"/>
          <ac:spMkLst>
            <pc:docMk/>
            <pc:sldMk cId="2765481600" sldId="299"/>
            <ac:spMk id="6" creationId="{8D3FED28-353F-C59C-3BB0-8F0CACE975A6}"/>
          </ac:spMkLst>
        </pc:spChg>
        <pc:spChg chg="add del mod">
          <ac:chgData name="salem zrelli" userId="ca361eb6d6a82f9a" providerId="LiveId" clId="{D074D60C-F051-4961-AA2E-407CAE2AB23F}" dt="2022-10-09T13:49:52.754" v="4557" actId="478"/>
          <ac:spMkLst>
            <pc:docMk/>
            <pc:sldMk cId="2765481600" sldId="299"/>
            <ac:spMk id="7" creationId="{F8D0B469-E663-19F4-803F-51D7C093DFCD}"/>
          </ac:spMkLst>
        </pc:spChg>
        <pc:spChg chg="add mod">
          <ac:chgData name="salem zrelli" userId="ca361eb6d6a82f9a" providerId="LiveId" clId="{D074D60C-F051-4961-AA2E-407CAE2AB23F}" dt="2022-10-09T14:00:01.804" v="5545" actId="20577"/>
          <ac:spMkLst>
            <pc:docMk/>
            <pc:sldMk cId="2765481600" sldId="299"/>
            <ac:spMk id="8" creationId="{DB596648-7CBE-E260-7991-C76936F5499B}"/>
          </ac:spMkLst>
        </pc:spChg>
        <pc:picChg chg="add mod">
          <ac:chgData name="salem zrelli" userId="ca361eb6d6a82f9a" providerId="LiveId" clId="{D074D60C-F051-4961-AA2E-407CAE2AB23F}" dt="2022-10-09T13:49:26.563" v="4544" actId="1076"/>
          <ac:picMkLst>
            <pc:docMk/>
            <pc:sldMk cId="2765481600" sldId="299"/>
            <ac:picMk id="3" creationId="{15657C0A-ECBE-3963-5DC4-D5E54A5584BA}"/>
          </ac:picMkLst>
        </pc:picChg>
        <pc:picChg chg="add del mod">
          <ac:chgData name="salem zrelli" userId="ca361eb6d6a82f9a" providerId="LiveId" clId="{D074D60C-F051-4961-AA2E-407CAE2AB23F}" dt="2022-10-09T13:41:36.604" v="4132"/>
          <ac:picMkLst>
            <pc:docMk/>
            <pc:sldMk cId="2765481600" sldId="299"/>
            <ac:picMk id="2050" creationId="{3A88C661-B887-04AF-3B3C-B0A831DA9AE7}"/>
          </ac:picMkLst>
        </pc:picChg>
      </pc:sldChg>
      <pc:sldChg chg="addSp modSp add mod">
        <pc:chgData name="salem zrelli" userId="ca361eb6d6a82f9a" providerId="LiveId" clId="{D074D60C-F051-4961-AA2E-407CAE2AB23F}" dt="2022-10-09T13:41:21.498" v="4128" actId="1076"/>
        <pc:sldMkLst>
          <pc:docMk/>
          <pc:sldMk cId="2864321937" sldId="300"/>
        </pc:sldMkLst>
        <pc:spChg chg="add mod">
          <ac:chgData name="salem zrelli" userId="ca361eb6d6a82f9a" providerId="LiveId" clId="{D074D60C-F051-4961-AA2E-407CAE2AB23F}" dt="2022-10-09T13:41:00.907" v="4124" actId="20577"/>
          <ac:spMkLst>
            <pc:docMk/>
            <pc:sldMk cId="2864321937" sldId="300"/>
            <ac:spMk id="2" creationId="{5C82AF75-0205-6AE5-30A5-6CF5655A5638}"/>
          </ac:spMkLst>
        </pc:spChg>
        <pc:spChg chg="mod">
          <ac:chgData name="salem zrelli" userId="ca361eb6d6a82f9a" providerId="LiveId" clId="{D074D60C-F051-4961-AA2E-407CAE2AB23F}" dt="2022-10-09T12:27:13.339" v="2734" actId="20577"/>
          <ac:spMkLst>
            <pc:docMk/>
            <pc:sldMk cId="2864321937" sldId="300"/>
            <ac:spMk id="6" creationId="{8D3FED28-353F-C59C-3BB0-8F0CACE975A6}"/>
          </ac:spMkLst>
        </pc:spChg>
        <pc:picChg chg="add mod">
          <ac:chgData name="salem zrelli" userId="ca361eb6d6a82f9a" providerId="LiveId" clId="{D074D60C-F051-4961-AA2E-407CAE2AB23F}" dt="2022-10-09T13:39:49.551" v="4035" actId="1076"/>
          <ac:picMkLst>
            <pc:docMk/>
            <pc:sldMk cId="2864321937" sldId="300"/>
            <ac:picMk id="7" creationId="{818FFEF0-876B-F4E7-256F-097E776A2939}"/>
          </ac:picMkLst>
        </pc:picChg>
        <pc:picChg chg="add mod">
          <ac:chgData name="salem zrelli" userId="ca361eb6d6a82f9a" providerId="LiveId" clId="{D074D60C-F051-4961-AA2E-407CAE2AB23F}" dt="2022-10-09T13:41:21.498" v="4128" actId="1076"/>
          <ac:picMkLst>
            <pc:docMk/>
            <pc:sldMk cId="2864321937" sldId="300"/>
            <ac:picMk id="9" creationId="{01D9BA57-5C38-CD72-6549-05A93D0489DE}"/>
          </ac:picMkLst>
        </pc:picChg>
      </pc:sldChg>
      <pc:sldChg chg="addSp modSp add mod">
        <pc:chgData name="salem zrelli" userId="ca361eb6d6a82f9a" providerId="LiveId" clId="{D074D60C-F051-4961-AA2E-407CAE2AB23F}" dt="2022-10-09T13:37:27.480" v="3915" actId="1076"/>
        <pc:sldMkLst>
          <pc:docMk/>
          <pc:sldMk cId="4062728841" sldId="301"/>
        </pc:sldMkLst>
        <pc:spChg chg="mod">
          <ac:chgData name="salem zrelli" userId="ca361eb6d6a82f9a" providerId="LiveId" clId="{D074D60C-F051-4961-AA2E-407CAE2AB23F}" dt="2022-10-09T12:27:00.944" v="2711" actId="21"/>
          <ac:spMkLst>
            <pc:docMk/>
            <pc:sldMk cId="4062728841" sldId="301"/>
            <ac:spMk id="6" creationId="{8D3FED28-353F-C59C-3BB0-8F0CACE975A6}"/>
          </ac:spMkLst>
        </pc:spChg>
        <pc:spChg chg="add mod">
          <ac:chgData name="salem zrelli" userId="ca361eb6d6a82f9a" providerId="LiveId" clId="{D074D60C-F051-4961-AA2E-407CAE2AB23F}" dt="2022-10-09T13:37:27.480" v="3915" actId="1076"/>
          <ac:spMkLst>
            <pc:docMk/>
            <pc:sldMk cId="4062728841" sldId="301"/>
            <ac:spMk id="7" creationId="{96D4B352-754E-680B-9BDB-E5AE7791A5C8}"/>
          </ac:spMkLst>
        </pc:spChg>
        <pc:picChg chg="add mod">
          <ac:chgData name="salem zrelli" userId="ca361eb6d6a82f9a" providerId="LiveId" clId="{D074D60C-F051-4961-AA2E-407CAE2AB23F}" dt="2022-10-09T13:35:13.031" v="3718" actId="1076"/>
          <ac:picMkLst>
            <pc:docMk/>
            <pc:sldMk cId="4062728841" sldId="301"/>
            <ac:picMk id="3" creationId="{7F36485E-C6D5-6B4B-26AA-F5B0B4240B99}"/>
          </ac:picMkLst>
        </pc:picChg>
      </pc:sldChg>
      <pc:sldChg chg="add">
        <pc:chgData name="salem zrelli" userId="ca361eb6d6a82f9a" providerId="LiveId" clId="{D074D60C-F051-4961-AA2E-407CAE2AB23F}" dt="2022-10-09T12:28:10.356" v="2754" actId="2890"/>
        <pc:sldMkLst>
          <pc:docMk/>
          <pc:sldMk cId="2689448658" sldId="302"/>
        </pc:sldMkLst>
      </pc:sldChg>
      <pc:sldChg chg="addSp modSp add mod ord">
        <pc:chgData name="salem zrelli" userId="ca361eb6d6a82f9a" providerId="LiveId" clId="{D074D60C-F051-4961-AA2E-407CAE2AB23F}" dt="2022-10-09T16:47:35.758" v="6325" actId="20577"/>
        <pc:sldMkLst>
          <pc:docMk/>
          <pc:sldMk cId="2080486896" sldId="303"/>
        </pc:sldMkLst>
        <pc:spChg chg="mod">
          <ac:chgData name="salem zrelli" userId="ca361eb6d6a82f9a" providerId="LiveId" clId="{D074D60C-F051-4961-AA2E-407CAE2AB23F}" dt="2022-10-09T12:29:35.334" v="2806" actId="20577"/>
          <ac:spMkLst>
            <pc:docMk/>
            <pc:sldMk cId="2080486896" sldId="303"/>
            <ac:spMk id="5" creationId="{100C1D34-22F7-1B49-1D0F-3C9A816F5833}"/>
          </ac:spMkLst>
        </pc:spChg>
        <pc:spChg chg="mod">
          <ac:chgData name="salem zrelli" userId="ca361eb6d6a82f9a" providerId="LiveId" clId="{D074D60C-F051-4961-AA2E-407CAE2AB23F}" dt="2022-10-09T12:30:19.749" v="2814" actId="21"/>
          <ac:spMkLst>
            <pc:docMk/>
            <pc:sldMk cId="2080486896" sldId="303"/>
            <ac:spMk id="6" creationId="{8D3FED28-353F-C59C-3BB0-8F0CACE975A6}"/>
          </ac:spMkLst>
        </pc:spChg>
        <pc:spChg chg="add mod">
          <ac:chgData name="salem zrelli" userId="ca361eb6d6a82f9a" providerId="LiveId" clId="{D074D60C-F051-4961-AA2E-407CAE2AB23F}" dt="2022-10-09T16:47:35.758" v="6325" actId="20577"/>
          <ac:spMkLst>
            <pc:docMk/>
            <pc:sldMk cId="2080486896" sldId="303"/>
            <ac:spMk id="8" creationId="{702796F6-7D89-3A78-1C14-FE057030F1A9}"/>
          </ac:spMkLst>
        </pc:spChg>
        <pc:picChg chg="add mod">
          <ac:chgData name="salem zrelli" userId="ca361eb6d6a82f9a" providerId="LiveId" clId="{D074D60C-F051-4961-AA2E-407CAE2AB23F}" dt="2022-10-09T16:44:14.997" v="6174" actId="1076"/>
          <ac:picMkLst>
            <pc:docMk/>
            <pc:sldMk cId="2080486896" sldId="303"/>
            <ac:picMk id="3" creationId="{CFD29C61-85FF-9614-539F-0D26477673C9}"/>
          </ac:picMkLst>
        </pc:picChg>
      </pc:sldChg>
      <pc:sldChg chg="addSp modSp add mod ord">
        <pc:chgData name="salem zrelli" userId="ca361eb6d6a82f9a" providerId="LiveId" clId="{D074D60C-F051-4961-AA2E-407CAE2AB23F}" dt="2022-10-09T16:43:50.461" v="6172" actId="313"/>
        <pc:sldMkLst>
          <pc:docMk/>
          <pc:sldMk cId="213996775" sldId="304"/>
        </pc:sldMkLst>
        <pc:spChg chg="mod">
          <ac:chgData name="salem zrelli" userId="ca361eb6d6a82f9a" providerId="LiveId" clId="{D074D60C-F051-4961-AA2E-407CAE2AB23F}" dt="2022-10-09T12:30:01.122" v="2810" actId="20577"/>
          <ac:spMkLst>
            <pc:docMk/>
            <pc:sldMk cId="213996775" sldId="304"/>
            <ac:spMk id="6" creationId="{8D3FED28-353F-C59C-3BB0-8F0CACE975A6}"/>
          </ac:spMkLst>
        </pc:spChg>
        <pc:spChg chg="add mod">
          <ac:chgData name="salem zrelli" userId="ca361eb6d6a82f9a" providerId="LiveId" clId="{D074D60C-F051-4961-AA2E-407CAE2AB23F}" dt="2022-10-09T16:43:50.461" v="6172" actId="313"/>
          <ac:spMkLst>
            <pc:docMk/>
            <pc:sldMk cId="213996775" sldId="304"/>
            <ac:spMk id="8" creationId="{B218F23B-5318-D418-DAE9-3DFB7CB02B2A}"/>
          </ac:spMkLst>
        </pc:spChg>
        <pc:spChg chg="add mod">
          <ac:chgData name="salem zrelli" userId="ca361eb6d6a82f9a" providerId="LiveId" clId="{D074D60C-F051-4961-AA2E-407CAE2AB23F}" dt="2022-10-09T16:42:35.935" v="6095" actId="20577"/>
          <ac:spMkLst>
            <pc:docMk/>
            <pc:sldMk cId="213996775" sldId="304"/>
            <ac:spMk id="10" creationId="{674E3042-18DE-61BC-DB38-C8E07501CE56}"/>
          </ac:spMkLst>
        </pc:spChg>
        <pc:picChg chg="add mod">
          <ac:chgData name="salem zrelli" userId="ca361eb6d6a82f9a" providerId="LiveId" clId="{D074D60C-F051-4961-AA2E-407CAE2AB23F}" dt="2022-10-09T16:10:21.165" v="5759" actId="1076"/>
          <ac:picMkLst>
            <pc:docMk/>
            <pc:sldMk cId="213996775" sldId="304"/>
            <ac:picMk id="3" creationId="{AA93F33F-6EAD-1D09-BAD6-28545E6BFECD}"/>
          </ac:picMkLst>
        </pc:picChg>
      </pc:sldChg>
      <pc:sldChg chg="add del">
        <pc:chgData name="salem zrelli" userId="ca361eb6d6a82f9a" providerId="LiveId" clId="{D074D60C-F051-4961-AA2E-407CAE2AB23F}" dt="2022-10-09T12:30:22.224" v="2815" actId="47"/>
        <pc:sldMkLst>
          <pc:docMk/>
          <pc:sldMk cId="1148931906" sldId="305"/>
        </pc:sldMkLst>
      </pc:sldChg>
      <pc:sldChg chg="addSp modSp add mod">
        <pc:chgData name="salem zrelli" userId="ca361eb6d6a82f9a" providerId="LiveId" clId="{D074D60C-F051-4961-AA2E-407CAE2AB23F}" dt="2022-10-09T17:15:47.464" v="6353" actId="1076"/>
        <pc:sldMkLst>
          <pc:docMk/>
          <pc:sldMk cId="869769176" sldId="306"/>
        </pc:sldMkLst>
        <pc:spChg chg="mod">
          <ac:chgData name="salem zrelli" userId="ca361eb6d6a82f9a" providerId="LiveId" clId="{D074D60C-F051-4961-AA2E-407CAE2AB23F}" dt="2022-10-09T12:30:44.254" v="2819" actId="1076"/>
          <ac:spMkLst>
            <pc:docMk/>
            <pc:sldMk cId="869769176" sldId="306"/>
            <ac:spMk id="6" creationId="{8D3FED28-353F-C59C-3BB0-8F0CACE975A6}"/>
          </ac:spMkLst>
        </pc:spChg>
        <pc:spChg chg="add mod">
          <ac:chgData name="salem zrelli" userId="ca361eb6d6a82f9a" providerId="LiveId" clId="{D074D60C-F051-4961-AA2E-407CAE2AB23F}" dt="2022-10-09T17:15:47.464" v="6353" actId="1076"/>
          <ac:spMkLst>
            <pc:docMk/>
            <pc:sldMk cId="869769176" sldId="306"/>
            <ac:spMk id="8" creationId="{E9B22DE2-960C-8DE7-0C46-FE1BC0B8784D}"/>
          </ac:spMkLst>
        </pc:spChg>
        <pc:picChg chg="add mod">
          <ac:chgData name="salem zrelli" userId="ca361eb6d6a82f9a" providerId="LiveId" clId="{D074D60C-F051-4961-AA2E-407CAE2AB23F}" dt="2022-10-09T17:15:43.698" v="6352" actId="1076"/>
          <ac:picMkLst>
            <pc:docMk/>
            <pc:sldMk cId="869769176" sldId="306"/>
            <ac:picMk id="3" creationId="{DBE22FB8-909E-B248-DD80-2FC3AFE90FB9}"/>
          </ac:picMkLst>
        </pc:picChg>
      </pc:sldChg>
      <pc:sldChg chg="add del">
        <pc:chgData name="salem zrelli" userId="ca361eb6d6a82f9a" providerId="LiveId" clId="{D074D60C-F051-4961-AA2E-407CAE2AB23F}" dt="2022-10-09T12:30:52.847" v="2820" actId="47"/>
        <pc:sldMkLst>
          <pc:docMk/>
          <pc:sldMk cId="395051703" sldId="30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41CB-6470-4085-88C7-CB4CF4BEC1E3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ED2BE731-9170-4B4C-9FA1-8E42CBC9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88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41CB-6470-4085-88C7-CB4CF4BEC1E3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E731-9170-4B4C-9FA1-8E42CBC9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95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41CB-6470-4085-88C7-CB4CF4BEC1E3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E731-9170-4B4C-9FA1-8E42CBC9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84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41CB-6470-4085-88C7-CB4CF4BEC1E3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E731-9170-4B4C-9FA1-8E42CBC9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48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41CB-6470-4085-88C7-CB4CF4BEC1E3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E731-9170-4B4C-9FA1-8E42CBC9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54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41CB-6470-4085-88C7-CB4CF4BEC1E3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E731-9170-4B4C-9FA1-8E42CBC9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70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41CB-6470-4085-88C7-CB4CF4BEC1E3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E731-9170-4B4C-9FA1-8E42CBC9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21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41CB-6470-4085-88C7-CB4CF4BEC1E3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E731-9170-4B4C-9FA1-8E42CBC9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4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41CB-6470-4085-88C7-CB4CF4BEC1E3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E731-9170-4B4C-9FA1-8E42CBC9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6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41CB-6470-4085-88C7-CB4CF4BEC1E3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E731-9170-4B4C-9FA1-8E42CBC9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81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1F641CB-6470-4085-88C7-CB4CF4BEC1E3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E731-9170-4B4C-9FA1-8E42CBC9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45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641CB-6470-4085-88C7-CB4CF4BEC1E3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D2BE731-9170-4B4C-9FA1-8E42CBC9E73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076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84F6458-5935-AD5C-9E8B-FDACF47F2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113" y="3429000"/>
            <a:ext cx="8911773" cy="686343"/>
          </a:xfrm>
        </p:spPr>
        <p:txBody>
          <a:bodyPr>
            <a:noAutofit/>
          </a:bodyPr>
          <a:lstStyle/>
          <a:p>
            <a:r>
              <a:rPr lang="fr-FR" sz="4000" b="1" i="0" dirty="0">
                <a:solidFill>
                  <a:schemeClr val="accent2">
                    <a:lumMod val="75000"/>
                  </a:schemeClr>
                </a:solidFill>
                <a:effectLst/>
                <a:latin typeface="Montserrat" panose="00000500000000000000" pitchFamily="2" charset="0"/>
              </a:rPr>
              <a:t>Produisez une étude de marché avec R ou Python</a:t>
            </a:r>
            <a:endParaRPr lang="fr-FR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18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C000"/>
                </a:solidFill>
              </a:rPr>
              <a:t>2. Classification ascendante hiérarchique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600" dirty="0"/>
              <a:t>Dendrogramme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2624E4C-6F84-F17A-D0DC-985340C31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32" y="907532"/>
            <a:ext cx="9243207" cy="325882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B43F810-1FD6-57DF-D9D4-8E69A67D0179}"/>
              </a:ext>
            </a:extLst>
          </p:cNvPr>
          <p:cNvSpPr txBox="1"/>
          <p:nvPr/>
        </p:nvSpPr>
        <p:spPr>
          <a:xfrm>
            <a:off x="793101" y="4571464"/>
            <a:ext cx="9125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Dendrogramme a 5 clusters permettant de visualisé le nombre d’individu par cluster </a:t>
            </a:r>
          </a:p>
        </p:txBody>
      </p:sp>
    </p:spTree>
    <p:extLst>
      <p:ext uri="{BB962C8B-B14F-4D97-AF65-F5344CB8AC3E}">
        <p14:creationId xmlns:p14="http://schemas.microsoft.com/office/powerpoint/2010/main" val="429025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C000"/>
                </a:solidFill>
              </a:rPr>
              <a:t>2. Classification ascendante hiérarchique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600" dirty="0"/>
              <a:t>Heatmap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22839B-479F-A245-BDC0-EF4902FFF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4" y="1187000"/>
            <a:ext cx="6180356" cy="412679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01C3BB7-56FB-F980-29C4-7253B6D7192A}"/>
              </a:ext>
            </a:extLst>
          </p:cNvPr>
          <p:cNvSpPr txBox="1"/>
          <p:nvPr/>
        </p:nvSpPr>
        <p:spPr>
          <a:xfrm>
            <a:off x="6096000" y="1911571"/>
            <a:ext cx="613487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1400" dirty="0"/>
              <a:t>A l'aide du </a:t>
            </a:r>
            <a:r>
              <a:rPr lang="fr-FR" sz="1400" dirty="0" err="1"/>
              <a:t>heat</a:t>
            </a:r>
            <a:r>
              <a:rPr lang="fr-FR" sz="1400" dirty="0"/>
              <a:t> </a:t>
            </a:r>
            <a:r>
              <a:rPr lang="fr-FR" sz="1400" dirty="0" err="1"/>
              <a:t>map</a:t>
            </a:r>
            <a:r>
              <a:rPr lang="fr-FR" sz="1400" dirty="0"/>
              <a:t> on peut voir : </a:t>
            </a:r>
          </a:p>
          <a:p>
            <a:pPr lvl="1"/>
            <a:r>
              <a:rPr lang="fr-FR" sz="1400" dirty="0"/>
              <a:t>  </a:t>
            </a:r>
          </a:p>
          <a:p>
            <a:pPr marL="742950" lvl="1" indent="-285750">
              <a:buFontTx/>
              <a:buChar char="-"/>
            </a:pPr>
            <a:r>
              <a:rPr lang="fr-FR" sz="1400" dirty="0"/>
              <a:t>Les pays du groupes 1 produisent énormément de poulet comparé au autres pays et consomme plus de viandes que de poulet</a:t>
            </a:r>
          </a:p>
          <a:p>
            <a:pPr marL="742950" lvl="1" indent="-285750">
              <a:buFontTx/>
              <a:buChar char="-"/>
            </a:pPr>
            <a:r>
              <a:rPr lang="fr-FR" sz="1400" dirty="0"/>
              <a:t> Les pays du groupes 4 ont un PIB par habitant supérieur aux groupes 2 et 3, ils ont aussi une faible production de poulet et importe beaucoup de poulet </a:t>
            </a:r>
          </a:p>
          <a:p>
            <a:pPr marL="742950" lvl="1" indent="-285750">
              <a:buFontTx/>
              <a:buChar char="-"/>
            </a:pPr>
            <a:endParaRPr lang="fr-FR" sz="1400" dirty="0"/>
          </a:p>
          <a:p>
            <a:pPr marL="742950" lvl="1" indent="-285750">
              <a:buFontTx/>
              <a:buChar char="-"/>
            </a:pPr>
            <a:r>
              <a:rPr lang="fr-FR" sz="1400" dirty="0"/>
              <a:t> Le groupe 5 n'est pas significatif car il comporte un seul pays mais on peut voir que ce pays a un fort PIB par habitant ainsi qu'une forte importation et une faible production </a:t>
            </a:r>
          </a:p>
          <a:p>
            <a:pPr marL="742950" lvl="1" indent="-285750">
              <a:buFontTx/>
              <a:buChar char="-"/>
            </a:pPr>
            <a:endParaRPr lang="fr-FR" sz="1400" dirty="0"/>
          </a:p>
          <a:p>
            <a:pPr marL="742950" lvl="1" indent="-285750">
              <a:buFontTx/>
              <a:buChar char="-"/>
            </a:pPr>
            <a:endParaRPr lang="fr-FR" sz="1400" dirty="0"/>
          </a:p>
          <a:p>
            <a:pPr lvl="1"/>
            <a:r>
              <a:rPr lang="fr-FR" sz="1400" dirty="0"/>
              <a:t>Les groupes qui semble être les plus intéressant pour notre but sont donc les groupes de pays 4 et 5 ( qui comporte 1 seul pays ) </a:t>
            </a:r>
          </a:p>
        </p:txBody>
      </p:sp>
    </p:spTree>
    <p:extLst>
      <p:ext uri="{BB962C8B-B14F-4D97-AF65-F5344CB8AC3E}">
        <p14:creationId xmlns:p14="http://schemas.microsoft.com/office/powerpoint/2010/main" val="248579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C000"/>
                </a:solidFill>
              </a:rPr>
              <a:t>2. Classification ascendante hiérarchique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600" dirty="0"/>
              <a:t>Pays sélectionné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A5DB8CC-E44B-F842-9DC4-F6300591F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6" y="1723815"/>
            <a:ext cx="6192976" cy="285751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747A163-4595-C4DE-1A94-487B3F296CE9}"/>
              </a:ext>
            </a:extLst>
          </p:cNvPr>
          <p:cNvSpPr txBox="1"/>
          <p:nvPr/>
        </p:nvSpPr>
        <p:spPr>
          <a:xfrm flipH="1">
            <a:off x="7351587" y="2505670"/>
            <a:ext cx="3667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remarque que se sont des pays assez développé comme l’Italie, Chine etc…</a:t>
            </a:r>
          </a:p>
        </p:txBody>
      </p:sp>
    </p:spTree>
    <p:extLst>
      <p:ext uri="{BB962C8B-B14F-4D97-AF65-F5344CB8AC3E}">
        <p14:creationId xmlns:p14="http://schemas.microsoft.com/office/powerpoint/2010/main" val="130281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84F6458-5935-AD5C-9E8B-FDACF47F2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113" y="2411963"/>
            <a:ext cx="8911773" cy="686343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FFC000"/>
                </a:solidFill>
              </a:rPr>
              <a:t>3. </a:t>
            </a:r>
            <a:r>
              <a:rPr lang="fr-FR" sz="4000" dirty="0" err="1">
                <a:solidFill>
                  <a:srgbClr val="FFC000"/>
                </a:solidFill>
              </a:rPr>
              <a:t>Kmean</a:t>
            </a:r>
            <a:endParaRPr lang="fr-FR" sz="4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578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C000"/>
                </a:solidFill>
              </a:rPr>
              <a:t>3. </a:t>
            </a:r>
            <a:r>
              <a:rPr lang="fr-FR" sz="2000" dirty="0" err="1">
                <a:solidFill>
                  <a:srgbClr val="FFC000"/>
                </a:solidFill>
              </a:rPr>
              <a:t>Kmean</a:t>
            </a:r>
            <a:endParaRPr lang="fr-FR" sz="2000" dirty="0">
              <a:solidFill>
                <a:srgbClr val="FFC0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600" dirty="0"/>
              <a:t>Algorithme du </a:t>
            </a:r>
            <a:r>
              <a:rPr lang="fr-FR" sz="1600" dirty="0" err="1"/>
              <a:t>Kmean</a:t>
            </a:r>
            <a:endParaRPr lang="fr-FR" sz="16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3DA3C89-68D3-7C0A-7C8B-C623798E3ECF}"/>
              </a:ext>
            </a:extLst>
          </p:cNvPr>
          <p:cNvSpPr txBox="1"/>
          <p:nvPr/>
        </p:nvSpPr>
        <p:spPr>
          <a:xfrm>
            <a:off x="1278294" y="1850009"/>
            <a:ext cx="785870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fr-FR" sz="1400" i="0" dirty="0">
                <a:effectLst/>
              </a:rPr>
              <a:t>K-</a:t>
            </a:r>
            <a:r>
              <a:rPr lang="fr-FR" sz="1400" i="0" dirty="0" err="1">
                <a:effectLst/>
              </a:rPr>
              <a:t>means</a:t>
            </a:r>
            <a:r>
              <a:rPr lang="fr-FR" sz="1400" i="0" dirty="0">
                <a:effectLst/>
              </a:rPr>
              <a:t> est un algorithme de clustering</a:t>
            </a:r>
          </a:p>
          <a:p>
            <a:pPr algn="l" fontAlgn="base"/>
            <a:endParaRPr lang="fr-FR" sz="1400" dirty="0"/>
          </a:p>
          <a:p>
            <a:pPr algn="l" fontAlgn="base"/>
            <a:r>
              <a:rPr lang="fr-FR" sz="1400" i="0" dirty="0">
                <a:effectLst/>
              </a:rPr>
              <a:t>Il consiste à regrouper les éléments de notre jeu de donnée en clusters. </a:t>
            </a:r>
          </a:p>
          <a:p>
            <a:pPr algn="l" fontAlgn="base"/>
            <a:endParaRPr lang="fr-FR" sz="1400" dirty="0"/>
          </a:p>
          <a:p>
            <a:pPr algn="l" fontAlgn="base"/>
            <a:r>
              <a:rPr lang="fr-FR" sz="1400" i="0" dirty="0">
                <a:effectLst/>
              </a:rPr>
              <a:t>Le but est de faire ressortir les redondance dans le jeu de donnée en regroupant les éléments qui </a:t>
            </a:r>
            <a:r>
              <a:rPr lang="fr-FR" sz="1400" dirty="0"/>
              <a:t>s’assemblent</a:t>
            </a:r>
          </a:p>
          <a:p>
            <a:pPr algn="l" fontAlgn="base"/>
            <a:endParaRPr lang="fr-FR" sz="1400" i="0" dirty="0">
              <a:effectLst/>
            </a:endParaRPr>
          </a:p>
          <a:p>
            <a:pPr algn="l" fontAlgn="base"/>
            <a:r>
              <a:rPr lang="fr-FR" sz="1400" i="0" dirty="0">
                <a:effectLst/>
              </a:rPr>
              <a:t>L’algorithme des k-</a:t>
            </a:r>
            <a:r>
              <a:rPr lang="fr-FR" sz="1400" i="0" dirty="0" err="1">
                <a:effectLst/>
              </a:rPr>
              <a:t>means</a:t>
            </a:r>
            <a:r>
              <a:rPr lang="fr-FR" sz="1400" i="0" dirty="0">
                <a:effectLst/>
              </a:rPr>
              <a:t> regroupe les points en k clusters. Cela suppose qu’il faut avoir une idée du nombre de clusters pour appliquer cet algorithme.</a:t>
            </a:r>
          </a:p>
          <a:p>
            <a:pPr algn="l" fontAlgn="base"/>
            <a:endParaRPr lang="fr-FR" sz="1400" dirty="0"/>
          </a:p>
          <a:p>
            <a:pPr algn="l" fontAlgn="base"/>
            <a:r>
              <a:rPr lang="fr-FR" sz="1400" i="0" dirty="0">
                <a:effectLst/>
              </a:rPr>
              <a:t>Pour cela, nous utiliserons la méthode de coude</a:t>
            </a:r>
          </a:p>
        </p:txBody>
      </p:sp>
    </p:spTree>
    <p:extLst>
      <p:ext uri="{BB962C8B-B14F-4D97-AF65-F5344CB8AC3E}">
        <p14:creationId xmlns:p14="http://schemas.microsoft.com/office/powerpoint/2010/main" val="1472317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C000"/>
                </a:solidFill>
              </a:rPr>
              <a:t>3. </a:t>
            </a:r>
            <a:r>
              <a:rPr lang="fr-FR" sz="2000" dirty="0" err="1">
                <a:solidFill>
                  <a:srgbClr val="FFC000"/>
                </a:solidFill>
              </a:rPr>
              <a:t>Kmean</a:t>
            </a:r>
            <a:endParaRPr lang="fr-FR" sz="2000" dirty="0">
              <a:solidFill>
                <a:srgbClr val="FFC0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600" dirty="0"/>
              <a:t>Méthode de coude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F36485E-C6D5-6B4B-26AA-F5B0B4240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205" y="871773"/>
            <a:ext cx="7131089" cy="347997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6D4B352-754E-680B-9BDB-E5AE7791A5C8}"/>
              </a:ext>
            </a:extLst>
          </p:cNvPr>
          <p:cNvSpPr txBox="1"/>
          <p:nvPr/>
        </p:nvSpPr>
        <p:spPr>
          <a:xfrm>
            <a:off x="2668556" y="4478695"/>
            <a:ext cx="7079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méthode de coude permet de déterminer le nombre de cluster optimale pour notre jeu de données</a:t>
            </a:r>
          </a:p>
          <a:p>
            <a:endParaRPr lang="fr-FR" dirty="0"/>
          </a:p>
          <a:p>
            <a:r>
              <a:rPr lang="fr-FR" dirty="0"/>
              <a:t>Elle se remarque lorsque la courbe semble droite donc a n=3</a:t>
            </a:r>
          </a:p>
        </p:txBody>
      </p:sp>
    </p:spTree>
    <p:extLst>
      <p:ext uri="{BB962C8B-B14F-4D97-AF65-F5344CB8AC3E}">
        <p14:creationId xmlns:p14="http://schemas.microsoft.com/office/powerpoint/2010/main" val="4062728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C000"/>
                </a:solidFill>
              </a:rPr>
              <a:t>3. </a:t>
            </a:r>
            <a:r>
              <a:rPr lang="fr-FR" sz="2000" dirty="0" err="1">
                <a:solidFill>
                  <a:srgbClr val="FFC000"/>
                </a:solidFill>
              </a:rPr>
              <a:t>Kmean</a:t>
            </a:r>
            <a:endParaRPr lang="fr-FR" sz="2000" dirty="0">
              <a:solidFill>
                <a:srgbClr val="FFC0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600" dirty="0"/>
              <a:t>Application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C82AF75-0205-6AE5-30A5-6CF5655A5638}"/>
              </a:ext>
            </a:extLst>
          </p:cNvPr>
          <p:cNvSpPr txBox="1"/>
          <p:nvPr/>
        </p:nvSpPr>
        <p:spPr>
          <a:xfrm flipH="1">
            <a:off x="782837" y="1156996"/>
            <a:ext cx="103952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réalisons donc l’algorithme du KMEAN avec k=3</a:t>
            </a:r>
          </a:p>
          <a:p>
            <a:endParaRPr lang="fr-FR" dirty="0"/>
          </a:p>
          <a:p>
            <a:r>
              <a:rPr lang="fr-FR" dirty="0"/>
              <a:t>Et nous finissons par obtenir 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On visualise ensuite les centroïdes puis le </a:t>
            </a:r>
            <a:r>
              <a:rPr lang="fr-FR" dirty="0" err="1"/>
              <a:t>heat</a:t>
            </a:r>
            <a:r>
              <a:rPr lang="fr-FR" dirty="0"/>
              <a:t> </a:t>
            </a:r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18FFEF0-876B-F4E7-256F-097E776A2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39" y="1618661"/>
            <a:ext cx="2720431" cy="8397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1D9BA57-5C38-CD72-6549-05A93D048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139" y="3429000"/>
            <a:ext cx="9440855" cy="143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21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C000"/>
                </a:solidFill>
              </a:rPr>
              <a:t>3. </a:t>
            </a:r>
            <a:r>
              <a:rPr lang="fr-FR" sz="2000" dirty="0" err="1">
                <a:solidFill>
                  <a:srgbClr val="FFC000"/>
                </a:solidFill>
              </a:rPr>
              <a:t>Kmean</a:t>
            </a:r>
            <a:endParaRPr lang="fr-FR" sz="2000" dirty="0">
              <a:solidFill>
                <a:srgbClr val="FFC0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600" dirty="0"/>
              <a:t>Heatmap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5657C0A-ECBE-3963-5DC4-D5E54A558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7" y="1001497"/>
            <a:ext cx="5822185" cy="545639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B596648-7CBE-E260-7991-C76936F5499B}"/>
              </a:ext>
            </a:extLst>
          </p:cNvPr>
          <p:cNvSpPr txBox="1"/>
          <p:nvPr/>
        </p:nvSpPr>
        <p:spPr>
          <a:xfrm>
            <a:off x="6012024" y="1546229"/>
            <a:ext cx="592299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peut voir : </a:t>
            </a:r>
          </a:p>
          <a:p>
            <a:endParaRPr lang="fr-FR" sz="1400" dirty="0"/>
          </a:p>
          <a:p>
            <a:r>
              <a:rPr lang="fr-FR" sz="1400" dirty="0"/>
              <a:t>Les clusters 0 et 2, ont des dispo alim, protéine et un PIB par habitant plus élevé</a:t>
            </a:r>
          </a:p>
          <a:p>
            <a:endParaRPr lang="fr-FR" sz="1400" dirty="0"/>
          </a:p>
          <a:p>
            <a:r>
              <a:rPr lang="fr-FR" sz="1400" dirty="0"/>
              <a:t>Le cluster 0 a un pourcentage de poulet consommé par rapport a la viande plus grand que les deux autres cluster</a:t>
            </a:r>
          </a:p>
          <a:p>
            <a:endParaRPr lang="fr-FR" sz="1400" dirty="0"/>
          </a:p>
          <a:p>
            <a:r>
              <a:rPr lang="fr-FR" sz="1400" dirty="0"/>
              <a:t> Les pays du cluster 2 produisent et importe énormément de poulet</a:t>
            </a:r>
          </a:p>
          <a:p>
            <a:endParaRPr lang="fr-FR" sz="1400" dirty="0"/>
          </a:p>
          <a:p>
            <a:r>
              <a:rPr lang="fr-FR" sz="1400" dirty="0"/>
              <a:t>Contrairement au cluster 0 qui lui ne produit pas de poulet mais en importe énormément</a:t>
            </a:r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C’est pourquoi, pour notre objectif de cherché des pays pour exporter nos poulets, nous choisirons le cluster 0</a:t>
            </a:r>
          </a:p>
        </p:txBody>
      </p:sp>
    </p:spTree>
    <p:extLst>
      <p:ext uri="{BB962C8B-B14F-4D97-AF65-F5344CB8AC3E}">
        <p14:creationId xmlns:p14="http://schemas.microsoft.com/office/powerpoint/2010/main" val="2765481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C000"/>
                </a:solidFill>
              </a:rPr>
              <a:t>3. </a:t>
            </a:r>
            <a:r>
              <a:rPr lang="fr-FR" sz="2000" dirty="0" err="1">
                <a:solidFill>
                  <a:srgbClr val="FFC000"/>
                </a:solidFill>
              </a:rPr>
              <a:t>Kmean</a:t>
            </a:r>
            <a:endParaRPr lang="fr-FR" sz="2000" dirty="0">
              <a:solidFill>
                <a:srgbClr val="FFC0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600" dirty="0"/>
              <a:t>Pays sélectionnée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428C38C-ED12-0754-3152-4AEDED3B3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52" y="1455624"/>
            <a:ext cx="5061564" cy="362022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93C5822-C76C-F73A-D022-5120A00ABBE0}"/>
              </a:ext>
            </a:extLst>
          </p:cNvPr>
          <p:cNvSpPr txBox="1"/>
          <p:nvPr/>
        </p:nvSpPr>
        <p:spPr>
          <a:xfrm>
            <a:off x="6950529" y="2967335"/>
            <a:ext cx="3803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peut remarqué quelque similitude avec les pays obtenue a l’aide du CAH</a:t>
            </a:r>
          </a:p>
        </p:txBody>
      </p:sp>
    </p:spTree>
    <p:extLst>
      <p:ext uri="{BB962C8B-B14F-4D97-AF65-F5344CB8AC3E}">
        <p14:creationId xmlns:p14="http://schemas.microsoft.com/office/powerpoint/2010/main" val="4273519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84F6458-5935-AD5C-9E8B-FDACF47F2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113" y="3429000"/>
            <a:ext cx="8911773" cy="686343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FFC000"/>
                </a:solidFill>
              </a:rPr>
              <a:t>4. Analyse composante principale</a:t>
            </a:r>
            <a:br>
              <a:rPr lang="fr-FR" sz="4000" dirty="0">
                <a:solidFill>
                  <a:srgbClr val="FFC000"/>
                </a:solidFill>
              </a:rPr>
            </a:br>
            <a:endParaRPr lang="fr-FR" sz="4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3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9376A03-3510-1BE9-BF3F-F3BE8A998102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41D1508-0296-997C-27C9-FAAD2B8E30D9}"/>
              </a:ext>
            </a:extLst>
          </p:cNvPr>
          <p:cNvSpPr txBox="1"/>
          <p:nvPr/>
        </p:nvSpPr>
        <p:spPr>
          <a:xfrm>
            <a:off x="136478" y="177421"/>
            <a:ext cx="357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Sommaire :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9156CB-F214-6023-5790-0B66E0BA051B}"/>
              </a:ext>
            </a:extLst>
          </p:cNvPr>
          <p:cNvSpPr txBox="1"/>
          <p:nvPr/>
        </p:nvSpPr>
        <p:spPr>
          <a:xfrm>
            <a:off x="-10991" y="1118757"/>
            <a:ext cx="491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C000"/>
                </a:solidFill>
              </a:rPr>
              <a:t>1. Exploration et Nettoyage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C67D037-5A30-8026-C551-4009B20E8F43}"/>
              </a:ext>
            </a:extLst>
          </p:cNvPr>
          <p:cNvSpPr txBox="1"/>
          <p:nvPr/>
        </p:nvSpPr>
        <p:spPr>
          <a:xfrm>
            <a:off x="3067156" y="1893960"/>
            <a:ext cx="283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C000"/>
                </a:solidFill>
              </a:rPr>
              <a:t>2. CAH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B2F755E-77EC-DF7C-5C94-9AD7CCA8C71E}"/>
              </a:ext>
            </a:extLst>
          </p:cNvPr>
          <p:cNvSpPr txBox="1"/>
          <p:nvPr/>
        </p:nvSpPr>
        <p:spPr>
          <a:xfrm>
            <a:off x="8787381" y="2661894"/>
            <a:ext cx="28387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C000"/>
                </a:solidFill>
              </a:rPr>
              <a:t>4. ACP</a:t>
            </a:r>
          </a:p>
          <a:p>
            <a:endParaRPr lang="fr-FR" sz="2800" dirty="0">
              <a:solidFill>
                <a:srgbClr val="FFC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5FAD81A-6D8B-0906-CC1C-C5ED4225E096}"/>
              </a:ext>
            </a:extLst>
          </p:cNvPr>
          <p:cNvSpPr txBox="1"/>
          <p:nvPr/>
        </p:nvSpPr>
        <p:spPr>
          <a:xfrm>
            <a:off x="486171" y="1667046"/>
            <a:ext cx="2562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adi Extra Light" panose="020B0204020104020204" pitchFamily="34" charset="0"/>
              <a:buChar char="→"/>
            </a:pPr>
            <a:r>
              <a:rPr lang="fr-FR" sz="1600" dirty="0"/>
              <a:t>Données</a:t>
            </a:r>
          </a:p>
          <a:p>
            <a:pPr marL="285750" indent="-285750">
              <a:buFont typeface="Abadi Extra Light" panose="020B0204020104020204" pitchFamily="34" charset="0"/>
              <a:buChar char="→"/>
            </a:pPr>
            <a:r>
              <a:rPr lang="fr-FR" sz="1600" dirty="0"/>
              <a:t>Pivot </a:t>
            </a:r>
          </a:p>
          <a:p>
            <a:pPr marL="285750" indent="-285750">
              <a:buFont typeface="Abadi Extra Light" panose="020B0204020104020204" pitchFamily="34" charset="0"/>
              <a:buChar char="→"/>
            </a:pPr>
            <a:r>
              <a:rPr lang="fr-FR" sz="1600" dirty="0"/>
              <a:t>Création de nouvelle variables et jointures</a:t>
            </a:r>
          </a:p>
          <a:p>
            <a:pPr marL="285750" indent="-285750">
              <a:buFont typeface="Abadi Extra Light" panose="020B0204020104020204" pitchFamily="34" charset="0"/>
              <a:buChar char="→"/>
            </a:pPr>
            <a:r>
              <a:rPr lang="fr-FR" sz="1600" dirty="0"/>
              <a:t>Valeurs manquantes</a:t>
            </a:r>
            <a:br>
              <a:rPr lang="fr-FR" sz="1600" dirty="0"/>
            </a:br>
            <a:endParaRPr lang="fr-FR" sz="1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0E9BFEA-F100-F91D-EEDC-32FC478F614A}"/>
              </a:ext>
            </a:extLst>
          </p:cNvPr>
          <p:cNvSpPr txBox="1"/>
          <p:nvPr/>
        </p:nvSpPr>
        <p:spPr>
          <a:xfrm>
            <a:off x="3054715" y="2590428"/>
            <a:ext cx="2690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600" dirty="0"/>
              <a:t>Centrage réduction</a:t>
            </a:r>
          </a:p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600" dirty="0"/>
              <a:t>Dendrogramme</a:t>
            </a:r>
          </a:p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600" dirty="0"/>
              <a:t>Centroïdes/Heatmap</a:t>
            </a:r>
          </a:p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600" dirty="0"/>
              <a:t>Pays sélectionné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389F66-AFF6-346D-2354-DD253428CEE8}"/>
              </a:ext>
            </a:extLst>
          </p:cNvPr>
          <p:cNvSpPr txBox="1"/>
          <p:nvPr/>
        </p:nvSpPr>
        <p:spPr>
          <a:xfrm>
            <a:off x="5751596" y="3031225"/>
            <a:ext cx="31409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600" dirty="0"/>
              <a:t>Algorithme du </a:t>
            </a:r>
            <a:r>
              <a:rPr lang="fr-FR" sz="1600" dirty="0" err="1"/>
              <a:t>Kmean</a:t>
            </a:r>
            <a:endParaRPr lang="fr-FR" sz="1600" dirty="0"/>
          </a:p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600" dirty="0"/>
              <a:t>Méthode de coude</a:t>
            </a:r>
          </a:p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600" dirty="0"/>
              <a:t>Application</a:t>
            </a:r>
          </a:p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600" dirty="0"/>
              <a:t>Centroïdes/Heatmap</a:t>
            </a:r>
          </a:p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600" dirty="0"/>
              <a:t>Pays sélectionnée</a:t>
            </a:r>
          </a:p>
          <a:p>
            <a:br>
              <a:rPr lang="fr-FR" sz="1600" dirty="0"/>
            </a:br>
            <a:endParaRPr lang="fr-FR" sz="1600" dirty="0"/>
          </a:p>
          <a:p>
            <a:pPr marL="285750" indent="-285750">
              <a:buFont typeface="Abel" panose="02000506030000020004" pitchFamily="2" charset="0"/>
              <a:buChar char="→"/>
            </a:pP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661C1F7-BF29-116F-7380-B104FE61FC90}"/>
              </a:ext>
            </a:extLst>
          </p:cNvPr>
          <p:cNvSpPr txBox="1"/>
          <p:nvPr/>
        </p:nvSpPr>
        <p:spPr>
          <a:xfrm>
            <a:off x="5797554" y="2400284"/>
            <a:ext cx="283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C000"/>
                </a:solidFill>
              </a:rPr>
              <a:t>3. </a:t>
            </a:r>
            <a:r>
              <a:rPr lang="fr-FR" sz="2800" dirty="0" err="1">
                <a:solidFill>
                  <a:srgbClr val="FFC000"/>
                </a:solidFill>
              </a:rPr>
              <a:t>Kmean</a:t>
            </a:r>
            <a:endParaRPr lang="fr-FR" sz="2800" dirty="0">
              <a:solidFill>
                <a:srgbClr val="FFC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3679908-236A-6477-6B8C-DFCE0D865790}"/>
              </a:ext>
            </a:extLst>
          </p:cNvPr>
          <p:cNvSpPr txBox="1"/>
          <p:nvPr/>
        </p:nvSpPr>
        <p:spPr>
          <a:xfrm>
            <a:off x="8636288" y="3277446"/>
            <a:ext cx="34095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600" dirty="0"/>
              <a:t>Eboulis des valeurs propres</a:t>
            </a:r>
          </a:p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600" dirty="0"/>
              <a:t>Cercle de corrélation</a:t>
            </a:r>
          </a:p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600" dirty="0"/>
              <a:t>Projection des 172 individu sur le 1</a:t>
            </a:r>
            <a:r>
              <a:rPr lang="fr-FR" sz="1600" baseline="30000" dirty="0"/>
              <a:t>er</a:t>
            </a:r>
            <a:r>
              <a:rPr lang="fr-FR" sz="1600" dirty="0"/>
              <a:t> plan factorielle</a:t>
            </a:r>
          </a:p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600" dirty="0"/>
              <a:t>Interprétation de F1 et F2</a:t>
            </a:r>
            <a:br>
              <a:rPr lang="fr-FR" sz="1600" dirty="0"/>
            </a:br>
            <a:endParaRPr lang="fr-FR" sz="1600" dirty="0"/>
          </a:p>
          <a:p>
            <a:pPr marL="285750" indent="-285750">
              <a:buFont typeface="Abel" panose="02000506030000020004" pitchFamily="2" charset="0"/>
              <a:buChar char="→"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54852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C000"/>
                </a:solidFill>
              </a:rPr>
              <a:t>4. Analyse composante principale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600" dirty="0"/>
              <a:t>Eboulis des valeurs propres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A93F33F-6EAD-1D09-BAD6-28545E6BF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41" y="2180711"/>
            <a:ext cx="7099682" cy="36975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218F23B-5318-D418-DAE9-3DFB7CB02B2A}"/>
              </a:ext>
            </a:extLst>
          </p:cNvPr>
          <p:cNvSpPr txBox="1"/>
          <p:nvPr/>
        </p:nvSpPr>
        <p:spPr>
          <a:xfrm>
            <a:off x="7544002" y="2835247"/>
            <a:ext cx="449035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</a:rPr>
              <a:t>On a en bleu le pourcentage d’inertie de chaque nouvelle composante, et en rouge la variance cumulée.</a:t>
            </a:r>
          </a:p>
          <a:p>
            <a:endParaRPr lang="fr-FR" sz="1400" dirty="0"/>
          </a:p>
          <a:p>
            <a:r>
              <a:rPr lang="fr-FR" sz="1400" dirty="0"/>
              <a:t>On peux voir que environ 60% des valeurs sont expliqué dans les deux premières composantes</a:t>
            </a:r>
          </a:p>
          <a:p>
            <a:endParaRPr lang="fr-FR" sz="1400" dirty="0"/>
          </a:p>
          <a:p>
            <a:r>
              <a:rPr lang="fr-FR" sz="1400" dirty="0"/>
              <a:t>Nous allons affichez nos variables sur les deux premières axes pour essayé de voir les corrélation entre elle et interprété les deux axes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74E3042-18DE-61BC-DB38-C8E07501CE56}"/>
              </a:ext>
            </a:extLst>
          </p:cNvPr>
          <p:cNvSpPr txBox="1"/>
          <p:nvPr/>
        </p:nvSpPr>
        <p:spPr>
          <a:xfrm>
            <a:off x="994608" y="1031300"/>
            <a:ext cx="95489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+mj-lt"/>
              </a:rPr>
              <a:t> </a:t>
            </a:r>
            <a:r>
              <a:rPr lang="fr-FR" sz="1400" dirty="0">
                <a:latin typeface="+mj-lt"/>
              </a:rPr>
              <a:t>L’ACP permet </a:t>
            </a:r>
            <a:r>
              <a:rPr lang="fr-FR" sz="1400" b="0" i="0" dirty="0">
                <a:effectLst/>
                <a:latin typeface="+mj-lt"/>
              </a:rPr>
              <a:t>en fait de résumer l’information qui est contenue dans une large base de données en un certain nombre de variables synthétiques appelées : Composantes principales</a:t>
            </a:r>
          </a:p>
          <a:p>
            <a:endParaRPr lang="fr-FR" sz="1400" dirty="0">
              <a:latin typeface="+mj-lt"/>
            </a:endParaRPr>
          </a:p>
          <a:p>
            <a:r>
              <a:rPr lang="fr-FR" sz="1400" dirty="0">
                <a:latin typeface="+mj-lt"/>
              </a:rPr>
              <a:t>On utilise le diagrammes des éboulis de valeurs propres pour visualisé </a:t>
            </a:r>
          </a:p>
        </p:txBody>
      </p:sp>
    </p:spTree>
    <p:extLst>
      <p:ext uri="{BB962C8B-B14F-4D97-AF65-F5344CB8AC3E}">
        <p14:creationId xmlns:p14="http://schemas.microsoft.com/office/powerpoint/2010/main" val="213996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C000"/>
                </a:solidFill>
              </a:rPr>
              <a:t>4. Analyse composante principale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600" dirty="0"/>
              <a:t>Cercle de corrélation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FD29C61-85FF-9614-539F-0D2647767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57" y="978770"/>
            <a:ext cx="7033870" cy="564690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02796F6-7D89-3A78-1C14-FE057030F1A9}"/>
              </a:ext>
            </a:extLst>
          </p:cNvPr>
          <p:cNvSpPr txBox="1"/>
          <p:nvPr/>
        </p:nvSpPr>
        <p:spPr>
          <a:xfrm>
            <a:off x="7561685" y="2736502"/>
            <a:ext cx="46303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 - Production de poulet , poulet consommé et viande consommé sont fortement corrélé positivement a l'axe F1</a:t>
            </a:r>
          </a:p>
          <a:p>
            <a:r>
              <a:rPr lang="fr-FR" sz="1400" dirty="0"/>
              <a:t>  - Disponibilité alimentaire, Disponibilité en protéine et PIB par habitant sont fortement corrélé négativement a l'axe F2</a:t>
            </a:r>
          </a:p>
          <a:p>
            <a:endParaRPr lang="fr-FR" sz="1400" dirty="0"/>
          </a:p>
          <a:p>
            <a:r>
              <a:rPr lang="fr-FR" sz="1400" dirty="0"/>
              <a:t>Nous allons essayé d’expliqué leur impact sur la projection des individus</a:t>
            </a:r>
          </a:p>
        </p:txBody>
      </p:sp>
    </p:spTree>
    <p:extLst>
      <p:ext uri="{BB962C8B-B14F-4D97-AF65-F5344CB8AC3E}">
        <p14:creationId xmlns:p14="http://schemas.microsoft.com/office/powerpoint/2010/main" val="2080486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C000"/>
                </a:solidFill>
              </a:rPr>
              <a:t>4. Analyse composante principale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82966" y="314147"/>
            <a:ext cx="8124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600" dirty="0"/>
              <a:t>Projection des 172 individu sur le 1</a:t>
            </a:r>
            <a:r>
              <a:rPr lang="fr-FR" sz="1600" baseline="30000" dirty="0"/>
              <a:t>er</a:t>
            </a:r>
            <a:r>
              <a:rPr lang="fr-FR" sz="1600" dirty="0"/>
              <a:t> plan factorielle</a:t>
            </a:r>
          </a:p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600" dirty="0"/>
              <a:t>Interprétation de F1 et F2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BE22FB8-909E-B248-DD80-2FC3AFE90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63" y="848200"/>
            <a:ext cx="7457529" cy="351096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9B22DE2-960C-8DE7-0C46-FE1BC0B8784D}"/>
              </a:ext>
            </a:extLst>
          </p:cNvPr>
          <p:cNvSpPr txBox="1"/>
          <p:nvPr/>
        </p:nvSpPr>
        <p:spPr>
          <a:xfrm>
            <a:off x="970383" y="4359163"/>
            <a:ext cx="1009572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0" i="0" dirty="0">
                <a:effectLst/>
                <a:latin typeface="Helvetica Neue"/>
              </a:rPr>
              <a:t>Sur la composante F1 la représentation des variables représente la consommation et production de poulet.</a:t>
            </a:r>
          </a:p>
          <a:p>
            <a:pPr algn="l"/>
            <a:endParaRPr lang="fr-FR" sz="1600" b="0" i="0" dirty="0">
              <a:effectLst/>
              <a:latin typeface="Helvetica Neu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Helvetica Neue"/>
              </a:rPr>
              <a:t> Plus un pays ce trouve a droite plus sa consommation et sa production de poulet seront grande</a:t>
            </a:r>
          </a:p>
          <a:p>
            <a:pPr algn="l"/>
            <a:endParaRPr lang="fr-FR" sz="1600" b="0" i="0" dirty="0">
              <a:effectLst/>
              <a:latin typeface="Helvetica Neue"/>
            </a:endParaRPr>
          </a:p>
          <a:p>
            <a:pPr algn="l"/>
            <a:r>
              <a:rPr lang="fr-FR" sz="1600" b="0" i="0" dirty="0">
                <a:effectLst/>
                <a:latin typeface="Helvetica Neue"/>
              </a:rPr>
              <a:t>Sur la composante F2 on peut identifier un groupe de variables plus représentatif du régime alimentaire et au PIB.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Helvetica Neue"/>
              </a:rPr>
              <a:t> Plus un pays ce trouve en bas plus son PIB, sa disponibilité alimentaire/ protéine seront grande</a:t>
            </a:r>
          </a:p>
        </p:txBody>
      </p:sp>
    </p:spTree>
    <p:extLst>
      <p:ext uri="{BB962C8B-B14F-4D97-AF65-F5344CB8AC3E}">
        <p14:creationId xmlns:p14="http://schemas.microsoft.com/office/powerpoint/2010/main" val="869769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84F6458-5935-AD5C-9E8B-FDACF47F2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113" y="2411963"/>
            <a:ext cx="8911773" cy="686343"/>
          </a:xfrm>
        </p:spPr>
        <p:txBody>
          <a:bodyPr>
            <a:noAutofit/>
          </a:bodyPr>
          <a:lstStyle/>
          <a:p>
            <a:r>
              <a:rPr lang="fr-FR" sz="400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fr-FR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448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8DE4E3-3135-210D-E385-76160DFB51CD}"/>
              </a:ext>
            </a:extLst>
          </p:cNvPr>
          <p:cNvSpPr txBox="1"/>
          <p:nvPr/>
        </p:nvSpPr>
        <p:spPr>
          <a:xfrm flipH="1">
            <a:off x="736184" y="1045029"/>
            <a:ext cx="913653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l’aide des deux méthodes de clustering, on arrive a une liste de pays assez similaire.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Les pays les plus intéressant pour exporter nos poulets sont : </a:t>
            </a:r>
          </a:p>
          <a:p>
            <a:r>
              <a:rPr lang="fr-FR" sz="1200" dirty="0"/>
              <a:t>( pays qui ont un fort :  PIB par habitant, importation de poulet, dispo alim/protéines)</a:t>
            </a:r>
          </a:p>
          <a:p>
            <a:endParaRPr lang="fr-FR" sz="1200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F9CBA64-BB43-7184-CA6D-4A4074DF3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826" y="2772158"/>
            <a:ext cx="6354768" cy="238019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009828E-C43F-C9FC-8123-0826EB53FCD8}"/>
              </a:ext>
            </a:extLst>
          </p:cNvPr>
          <p:cNvSpPr txBox="1"/>
          <p:nvPr/>
        </p:nvSpPr>
        <p:spPr>
          <a:xfrm>
            <a:off x="933060" y="5271796"/>
            <a:ext cx="10795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ce stade, il serais intéressant de rajouté une nouvelle variables comme la distance entre les pays pour réduire encore cette liste et avoir une meilleure idée du pays </a:t>
            </a:r>
            <a:r>
              <a:rPr lang="fr-FR"/>
              <a:t>a choisir.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804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84F6458-5935-AD5C-9E8B-FDACF47F2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113" y="2411963"/>
            <a:ext cx="8911773" cy="686343"/>
          </a:xfrm>
        </p:spPr>
        <p:txBody>
          <a:bodyPr>
            <a:noAutofit/>
          </a:bodyPr>
          <a:lstStyle/>
          <a:p>
            <a:br>
              <a:rPr lang="fr-FR" sz="4000" dirty="0">
                <a:solidFill>
                  <a:srgbClr val="FFC000"/>
                </a:solidFill>
              </a:rPr>
            </a:br>
            <a:r>
              <a:rPr lang="fr-FR" sz="4000" dirty="0">
                <a:solidFill>
                  <a:srgbClr val="FFC000"/>
                </a:solidFill>
              </a:rPr>
              <a:t>1 – Exploration et nettoyage</a:t>
            </a:r>
          </a:p>
        </p:txBody>
      </p:sp>
    </p:spTree>
    <p:extLst>
      <p:ext uri="{BB962C8B-B14F-4D97-AF65-F5344CB8AC3E}">
        <p14:creationId xmlns:p14="http://schemas.microsoft.com/office/powerpoint/2010/main" val="34871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1 – EXPLORATION DES DONNÉES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5 data frames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F9A10B3-EB18-E426-A11C-61EB2AC17746}"/>
              </a:ext>
            </a:extLst>
          </p:cNvPr>
          <p:cNvSpPr txBox="1"/>
          <p:nvPr/>
        </p:nvSpPr>
        <p:spPr>
          <a:xfrm>
            <a:off x="398206" y="1287625"/>
            <a:ext cx="3159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Disponibilité alimentaire</a:t>
            </a:r>
          </a:p>
          <a:p>
            <a:pPr lvl="1"/>
            <a:r>
              <a:rPr lang="fr-FR" sz="1200" dirty="0"/>
              <a:t>Disponibilité en calories</a:t>
            </a:r>
          </a:p>
          <a:p>
            <a:pPr lvl="1"/>
            <a:r>
              <a:rPr lang="fr-FR" sz="1200" dirty="0"/>
              <a:t>Disponibilité en protéine</a:t>
            </a:r>
          </a:p>
          <a:p>
            <a:pPr lvl="1"/>
            <a:r>
              <a:rPr lang="fr-FR" sz="1200" dirty="0"/>
              <a:t>Donnée de l’année 2017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03749C-287E-3265-3B9B-E1C68473DE0A}"/>
              </a:ext>
            </a:extLst>
          </p:cNvPr>
          <p:cNvSpPr txBox="1"/>
          <p:nvPr/>
        </p:nvSpPr>
        <p:spPr>
          <a:xfrm>
            <a:off x="398206" y="2501618"/>
            <a:ext cx="2831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fr-FR" dirty="0"/>
              <a:t>Population</a:t>
            </a:r>
          </a:p>
          <a:p>
            <a:r>
              <a:rPr lang="fr-FR" dirty="0"/>
              <a:t>	</a:t>
            </a:r>
            <a:r>
              <a:rPr lang="fr-FR" sz="1200" dirty="0"/>
              <a:t>Année entre 2008 et 2018</a:t>
            </a:r>
          </a:p>
          <a:p>
            <a:r>
              <a:rPr lang="fr-FR" sz="1200" dirty="0"/>
              <a:t>	Sélection des données de 2017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D65496-E0B9-0336-E7CF-434F691A19FC}"/>
              </a:ext>
            </a:extLst>
          </p:cNvPr>
          <p:cNvSpPr txBox="1"/>
          <p:nvPr/>
        </p:nvSpPr>
        <p:spPr>
          <a:xfrm>
            <a:off x="398206" y="3732010"/>
            <a:ext cx="176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fr-FR" dirty="0"/>
              <a:t>PIB</a:t>
            </a:r>
          </a:p>
          <a:p>
            <a:r>
              <a:rPr lang="fr-FR" dirty="0"/>
              <a:t>	</a:t>
            </a:r>
            <a:r>
              <a:rPr lang="fr-FR" sz="1200" dirty="0"/>
              <a:t>PIB par habitant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292832-B2EE-2707-5AAE-6998F40D65FA}"/>
              </a:ext>
            </a:extLst>
          </p:cNvPr>
          <p:cNvSpPr txBox="1"/>
          <p:nvPr/>
        </p:nvSpPr>
        <p:spPr>
          <a:xfrm>
            <a:off x="276814" y="5084503"/>
            <a:ext cx="25377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fr-FR" dirty="0"/>
              <a:t>Chiffres du poulet	</a:t>
            </a:r>
          </a:p>
          <a:p>
            <a:pPr lvl="1"/>
            <a:r>
              <a:rPr lang="fr-FR" sz="1200" dirty="0"/>
              <a:t>Production, importation</a:t>
            </a:r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B176109-6C91-F8D1-2657-DD652B802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297" y="883078"/>
            <a:ext cx="5066935" cy="128952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76B11C0-00C0-1EF2-28DD-8E0F05F9C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296" y="2390263"/>
            <a:ext cx="5066935" cy="105370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1415E78B-F070-24E9-C535-F192200C51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082"/>
          <a:stretch/>
        </p:blipFill>
        <p:spPr>
          <a:xfrm>
            <a:off x="4693296" y="3647301"/>
            <a:ext cx="2194750" cy="81574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D495F3C5-FC4B-4803-13A6-0673A07D18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6460"/>
          <a:stretch/>
        </p:blipFill>
        <p:spPr>
          <a:xfrm>
            <a:off x="4693296" y="4875588"/>
            <a:ext cx="2194750" cy="971828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800CEC95-276E-0A90-10F8-45307B00AC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4265"/>
          <a:stretch/>
        </p:blipFill>
        <p:spPr>
          <a:xfrm>
            <a:off x="7395063" y="4875588"/>
            <a:ext cx="2743438" cy="97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8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1 – EXPLORATION DES DONNÉES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Table pivot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9A458EA-573D-262F-61BE-217039610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882" y="1210327"/>
            <a:ext cx="5066935" cy="1289529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B53BCDE-372A-1907-F0BB-E870EB12C7AD}"/>
              </a:ext>
            </a:extLst>
          </p:cNvPr>
          <p:cNvCxnSpPr>
            <a:stCxn id="3" idx="2"/>
          </p:cNvCxnSpPr>
          <p:nvPr/>
        </p:nvCxnSpPr>
        <p:spPr>
          <a:xfrm flipH="1">
            <a:off x="5346441" y="2499856"/>
            <a:ext cx="7909" cy="103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498FE777-A01D-6522-6EE9-00AE6AFA3A4F}"/>
              </a:ext>
            </a:extLst>
          </p:cNvPr>
          <p:cNvSpPr txBox="1"/>
          <p:nvPr/>
        </p:nvSpPr>
        <p:spPr>
          <a:xfrm>
            <a:off x="2140580" y="2590039"/>
            <a:ext cx="3043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Pivot</a:t>
            </a:r>
          </a:p>
          <a:p>
            <a:r>
              <a:rPr lang="fr-FR" sz="1100" dirty="0"/>
              <a:t> </a:t>
            </a:r>
          </a:p>
          <a:p>
            <a:r>
              <a:rPr lang="fr-FR" sz="1100" dirty="0"/>
              <a:t>+ suppression de quelques variable non nécessaire a notre analyse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5E85821-AC0B-7E15-7AAF-5AF4F44B1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110" y="3618941"/>
            <a:ext cx="7178662" cy="147840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D5A111A-66DD-DAD8-76E3-998F88CF66F2}"/>
              </a:ext>
            </a:extLst>
          </p:cNvPr>
          <p:cNvSpPr txBox="1"/>
          <p:nvPr/>
        </p:nvSpPr>
        <p:spPr>
          <a:xfrm>
            <a:off x="5679670" y="2499856"/>
            <a:ext cx="30432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+ sélection des produits de type viande au détriment des produits végétales non nécessaire a notre analyse.</a:t>
            </a:r>
          </a:p>
          <a:p>
            <a:endParaRPr lang="fr-FR" sz="1100" dirty="0"/>
          </a:p>
          <a:p>
            <a:r>
              <a:rPr lang="fr-FR" sz="1100" dirty="0"/>
              <a:t>+agrégation par pays, avec somme de toutes les disponibilités </a:t>
            </a:r>
          </a:p>
        </p:txBody>
      </p:sp>
    </p:spTree>
    <p:extLst>
      <p:ext uri="{BB962C8B-B14F-4D97-AF65-F5344CB8AC3E}">
        <p14:creationId xmlns:p14="http://schemas.microsoft.com/office/powerpoint/2010/main" val="179307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1 – EXPLORATION DES DONNÉES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399004"/>
            <a:ext cx="8124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Création de nouvelle variables et jointures</a:t>
            </a:r>
          </a:p>
          <a:p>
            <a:endParaRPr lang="fr-FR" sz="1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5CD35F3-BBD7-32E9-30DA-F03012430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270" y="990989"/>
            <a:ext cx="6759526" cy="288061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F1E0DD9-B0E4-64D8-D33F-87E962180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601" y="983779"/>
            <a:ext cx="1150720" cy="28878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38CCC0-5040-BAD5-8F17-2E1FAD4A1BC6}"/>
              </a:ext>
            </a:extLst>
          </p:cNvPr>
          <p:cNvSpPr/>
          <p:nvPr/>
        </p:nvSpPr>
        <p:spPr>
          <a:xfrm>
            <a:off x="4221480" y="2304661"/>
            <a:ext cx="1330234" cy="156693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AC9E40-B5D5-C945-277E-BF9415A37488}"/>
              </a:ext>
            </a:extLst>
          </p:cNvPr>
          <p:cNvSpPr/>
          <p:nvPr/>
        </p:nvSpPr>
        <p:spPr>
          <a:xfrm>
            <a:off x="7322819" y="2304661"/>
            <a:ext cx="2387502" cy="156693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585DD81-3F51-153E-97B8-99EEE589020D}"/>
              </a:ext>
            </a:extLst>
          </p:cNvPr>
          <p:cNvSpPr txBox="1"/>
          <p:nvPr/>
        </p:nvSpPr>
        <p:spPr>
          <a:xfrm>
            <a:off x="3223260" y="4057369"/>
            <a:ext cx="51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Ajout de nouvelles variable calculé ( en bleu )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23BFF3A-8FFB-1277-584E-9E01DCC5ACD2}"/>
              </a:ext>
            </a:extLst>
          </p:cNvPr>
          <p:cNvSpPr txBox="1"/>
          <p:nvPr/>
        </p:nvSpPr>
        <p:spPr>
          <a:xfrm>
            <a:off x="2633483" y="4712093"/>
            <a:ext cx="629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Jointure avec les data frames et comme clé primaire : Zone</a:t>
            </a:r>
          </a:p>
        </p:txBody>
      </p:sp>
    </p:spTree>
    <p:extLst>
      <p:ext uri="{BB962C8B-B14F-4D97-AF65-F5344CB8AC3E}">
        <p14:creationId xmlns:p14="http://schemas.microsoft.com/office/powerpoint/2010/main" val="332938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1 – EXPLORATION DES DONNÉES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Valeurs manquantes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26CD2C1-CF58-6B0B-B7BE-A2CA675530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26"/>
          <a:stretch/>
        </p:blipFill>
        <p:spPr>
          <a:xfrm>
            <a:off x="1108478" y="1976974"/>
            <a:ext cx="5342083" cy="216068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49E9056-8D3E-C489-73C8-EFF3B0D4D128}"/>
              </a:ext>
            </a:extLst>
          </p:cNvPr>
          <p:cNvSpPr txBox="1"/>
          <p:nvPr/>
        </p:nvSpPr>
        <p:spPr>
          <a:xfrm>
            <a:off x="6732502" y="2457150"/>
            <a:ext cx="4335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 vue du nombre minime de valeurs manquantes par rapport l’étendu de nos données , on peut se permettre d’imputer ces valeurs manquante par 0</a:t>
            </a:r>
          </a:p>
        </p:txBody>
      </p:sp>
    </p:spTree>
    <p:extLst>
      <p:ext uri="{BB962C8B-B14F-4D97-AF65-F5344CB8AC3E}">
        <p14:creationId xmlns:p14="http://schemas.microsoft.com/office/powerpoint/2010/main" val="301212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84F6458-5935-AD5C-9E8B-FDACF47F2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113" y="2742657"/>
            <a:ext cx="8911773" cy="686343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FFC000"/>
                </a:solidFill>
              </a:rPr>
              <a:t>2. Classification ascendante hiérarchique</a:t>
            </a:r>
          </a:p>
        </p:txBody>
      </p:sp>
    </p:spTree>
    <p:extLst>
      <p:ext uri="{BB962C8B-B14F-4D97-AF65-F5344CB8AC3E}">
        <p14:creationId xmlns:p14="http://schemas.microsoft.com/office/powerpoint/2010/main" val="301143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49BAEA-BF67-E926-1E96-F90C657749ED}"/>
              </a:ext>
            </a:extLst>
          </p:cNvPr>
          <p:cNvCxnSpPr/>
          <p:nvPr/>
        </p:nvCxnSpPr>
        <p:spPr>
          <a:xfrm>
            <a:off x="0" y="805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0C1D34-22F7-1B49-1D0F-3C9A816F5833}"/>
              </a:ext>
            </a:extLst>
          </p:cNvPr>
          <p:cNvSpPr txBox="1"/>
          <p:nvPr/>
        </p:nvSpPr>
        <p:spPr>
          <a:xfrm>
            <a:off x="0" y="0"/>
            <a:ext cx="812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C000"/>
                </a:solidFill>
              </a:rPr>
              <a:t>2. Classification ascendante hiérarchique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FED28-353F-C59C-3BB0-8F0CACE975A6}"/>
              </a:ext>
            </a:extLst>
          </p:cNvPr>
          <p:cNvSpPr txBox="1"/>
          <p:nvPr/>
        </p:nvSpPr>
        <p:spPr>
          <a:xfrm>
            <a:off x="398206" y="400110"/>
            <a:ext cx="81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bel" panose="02000506030000020004" pitchFamily="2" charset="0"/>
              <a:buChar char="→"/>
            </a:pPr>
            <a:r>
              <a:rPr lang="fr-FR" sz="1600" dirty="0"/>
              <a:t>Centrage réduction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63E67E5-0B36-2659-BFFA-AE1C3DFB2656}"/>
              </a:ext>
            </a:extLst>
          </p:cNvPr>
          <p:cNvSpPr txBox="1"/>
          <p:nvPr/>
        </p:nvSpPr>
        <p:spPr>
          <a:xfrm>
            <a:off x="398206" y="991076"/>
            <a:ext cx="107041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effectLst/>
                <a:latin typeface="+mj-lt"/>
              </a:rPr>
              <a:t>La classification ascendante hiérarchique est l’une des méthodes permettant de partitionné un ensemble d’individu en plusieurs groupes. </a:t>
            </a:r>
          </a:p>
          <a:p>
            <a:endParaRPr lang="fr-FR" sz="1200" b="0" i="0" dirty="0">
              <a:effectLst/>
              <a:latin typeface="+mj-lt"/>
            </a:endParaRPr>
          </a:p>
          <a:p>
            <a:r>
              <a:rPr lang="fr-FR" sz="1200" b="0" i="0" dirty="0">
                <a:effectLst/>
                <a:latin typeface="+mj-lt"/>
              </a:rPr>
              <a:t>On cherche à ce que les individus regroupés au sein d’une même soient le plus semblables possibles tandis que les classes ce ressemble le moins possible entre elle</a:t>
            </a:r>
            <a:endParaRPr lang="fr-FR" sz="1200" dirty="0"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8FD6222-6CD4-EEC4-6445-E9B0FB77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7" y="2007931"/>
            <a:ext cx="5966977" cy="142107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AAB998D-EBB8-2903-C09A-83C3B0974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07" y="3968896"/>
            <a:ext cx="5966977" cy="1516512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14F4511-2619-F0E1-0F12-E1D97A02E772}"/>
              </a:ext>
            </a:extLst>
          </p:cNvPr>
          <p:cNvCxnSpPr/>
          <p:nvPr/>
        </p:nvCxnSpPr>
        <p:spPr>
          <a:xfrm>
            <a:off x="3589020" y="3429000"/>
            <a:ext cx="0" cy="539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860858C0-383C-C0D4-9CEF-E6BF04D8C09D}"/>
              </a:ext>
            </a:extLst>
          </p:cNvPr>
          <p:cNvSpPr txBox="1"/>
          <p:nvPr/>
        </p:nvSpPr>
        <p:spPr>
          <a:xfrm>
            <a:off x="6972301" y="3105834"/>
            <a:ext cx="4411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0" dirty="0">
                <a:effectLst/>
                <a:latin typeface="+mj-lt"/>
              </a:rPr>
              <a:t>Le but de centrer et réduire les données est de donner le même poids à chaque variable présente dans le jeu de données tout en diminuant sa valeur</a:t>
            </a:r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741859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ie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0</TotalTime>
  <Words>1101</Words>
  <Application>Microsoft Office PowerPoint</Application>
  <PresentationFormat>Grand écran</PresentationFormat>
  <Paragraphs>154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Abadi Extra Light</vt:lpstr>
      <vt:lpstr>Abel</vt:lpstr>
      <vt:lpstr>Arial</vt:lpstr>
      <vt:lpstr>Helvetica Neue</vt:lpstr>
      <vt:lpstr>Montserrat</vt:lpstr>
      <vt:lpstr>Rockwell</vt:lpstr>
      <vt:lpstr>Galerie</vt:lpstr>
      <vt:lpstr>Produisez une étude de marché avec R ou Python</vt:lpstr>
      <vt:lpstr>Présentation PowerPoint</vt:lpstr>
      <vt:lpstr> 1 – Exploration et nettoyage</vt:lpstr>
      <vt:lpstr>Présentation PowerPoint</vt:lpstr>
      <vt:lpstr>Présentation PowerPoint</vt:lpstr>
      <vt:lpstr>Présentation PowerPoint</vt:lpstr>
      <vt:lpstr>Présentation PowerPoint</vt:lpstr>
      <vt:lpstr>2. Classification ascendante hiérarchique</vt:lpstr>
      <vt:lpstr>Présentation PowerPoint</vt:lpstr>
      <vt:lpstr>Présentation PowerPoint</vt:lpstr>
      <vt:lpstr>Présentation PowerPoint</vt:lpstr>
      <vt:lpstr>Présentation PowerPoint</vt:lpstr>
      <vt:lpstr>3. Kmean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4. Analyse composante principale </vt:lpstr>
      <vt:lpstr>Présentation PowerPoint</vt:lpstr>
      <vt:lpstr>Présentation PowerPoint</vt:lpstr>
      <vt:lpstr>Présentation PowerPoint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salem zrelli</dc:creator>
  <cp:lastModifiedBy>salem zrelli</cp:lastModifiedBy>
  <cp:revision>26</cp:revision>
  <dcterms:created xsi:type="dcterms:W3CDTF">2022-06-12T15:36:32Z</dcterms:created>
  <dcterms:modified xsi:type="dcterms:W3CDTF">2022-10-09T17:26:47Z</dcterms:modified>
</cp:coreProperties>
</file>