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73" r:id="rId4"/>
    <p:sldId id="261" r:id="rId5"/>
    <p:sldId id="264" r:id="rId6"/>
    <p:sldId id="265" r:id="rId7"/>
    <p:sldId id="266" r:id="rId8"/>
    <p:sldId id="267" r:id="rId9"/>
    <p:sldId id="272" r:id="rId10"/>
    <p:sldId id="269" r:id="rId11"/>
    <p:sldId id="271" r:id="rId12"/>
    <p:sldId id="274" r:id="rId13"/>
    <p:sldId id="270" r:id="rId14"/>
    <p:sldId id="275" r:id="rId15"/>
    <p:sldId id="290" r:id="rId16"/>
    <p:sldId id="276" r:id="rId17"/>
    <p:sldId id="291" r:id="rId18"/>
    <p:sldId id="277" r:id="rId19"/>
    <p:sldId id="278" r:id="rId20"/>
    <p:sldId id="279" r:id="rId21"/>
    <p:sldId id="293" r:id="rId22"/>
    <p:sldId id="294" r:id="rId23"/>
    <p:sldId id="295" r:id="rId24"/>
    <p:sldId id="282" r:id="rId25"/>
    <p:sldId id="283" r:id="rId26"/>
    <p:sldId id="284" r:id="rId27"/>
    <p:sldId id="285" r:id="rId28"/>
    <p:sldId id="287" r:id="rId29"/>
    <p:sldId id="286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A0565-BD60-47C0-9862-4529D7E8563B}" v="19" dt="2022-06-15T07:40:09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 zrelli" userId="ca361eb6d6a82f9a" providerId="LiveId" clId="{E034AFB9-6430-4F4B-9CFC-9B6CDD2825C8}"/>
    <pc:docChg chg="undo custSel addSld delSld modSld sldOrd">
      <pc:chgData name="salem zrelli" userId="ca361eb6d6a82f9a" providerId="LiveId" clId="{E034AFB9-6430-4F4B-9CFC-9B6CDD2825C8}" dt="2022-06-15T10:01:08.172" v="7045" actId="1076"/>
      <pc:docMkLst>
        <pc:docMk/>
      </pc:docMkLst>
      <pc:sldChg chg="addSp delSp modSp mod">
        <pc:chgData name="salem zrelli" userId="ca361eb6d6a82f9a" providerId="LiveId" clId="{E034AFB9-6430-4F4B-9CFC-9B6CDD2825C8}" dt="2022-06-12T15:42:25.101" v="61" actId="207"/>
        <pc:sldMkLst>
          <pc:docMk/>
          <pc:sldMk cId="3847187452" sldId="256"/>
        </pc:sldMkLst>
        <pc:spChg chg="del">
          <ac:chgData name="salem zrelli" userId="ca361eb6d6a82f9a" providerId="LiveId" clId="{E034AFB9-6430-4F4B-9CFC-9B6CDD2825C8}" dt="2022-06-12T15:37:00.915" v="0" actId="478"/>
          <ac:spMkLst>
            <pc:docMk/>
            <pc:sldMk cId="3847187452" sldId="256"/>
            <ac:spMk id="2" creationId="{25A42188-57BC-3377-FF38-0BA8BFA7C579}"/>
          </ac:spMkLst>
        </pc:spChg>
        <pc:spChg chg="del">
          <ac:chgData name="salem zrelli" userId="ca361eb6d6a82f9a" providerId="LiveId" clId="{E034AFB9-6430-4F4B-9CFC-9B6CDD2825C8}" dt="2022-06-12T15:37:01.939" v="1" actId="478"/>
          <ac:spMkLst>
            <pc:docMk/>
            <pc:sldMk cId="3847187452" sldId="256"/>
            <ac:spMk id="3" creationId="{1292B60D-CFA6-8458-A8C6-642E616A713A}"/>
          </ac:spMkLst>
        </pc:spChg>
        <pc:spChg chg="add mod">
          <ac:chgData name="salem zrelli" userId="ca361eb6d6a82f9a" providerId="LiveId" clId="{E034AFB9-6430-4F4B-9CFC-9B6CDD2825C8}" dt="2022-06-12T15:42:25.101" v="61" actId="207"/>
          <ac:spMkLst>
            <pc:docMk/>
            <pc:sldMk cId="3847187452" sldId="256"/>
            <ac:spMk id="4" creationId="{984F6458-5935-AD5C-9E8B-FDACF47F26CD}"/>
          </ac:spMkLst>
        </pc:spChg>
        <pc:spChg chg="add del mod">
          <ac:chgData name="salem zrelli" userId="ca361eb6d6a82f9a" providerId="LiveId" clId="{E034AFB9-6430-4F4B-9CFC-9B6CDD2825C8}" dt="2022-06-12T15:40:03.064" v="20" actId="478"/>
          <ac:spMkLst>
            <pc:docMk/>
            <pc:sldMk cId="3847187452" sldId="256"/>
            <ac:spMk id="5" creationId="{C1861D3D-F45C-F96A-1EF1-1AEE28ED6E85}"/>
          </ac:spMkLst>
        </pc:spChg>
      </pc:sldChg>
      <pc:sldChg chg="addSp delSp modSp new mod">
        <pc:chgData name="salem zrelli" userId="ca361eb6d6a82f9a" providerId="LiveId" clId="{E034AFB9-6430-4F4B-9CFC-9B6CDD2825C8}" dt="2022-06-14T18:18:16.684" v="6677" actId="20577"/>
        <pc:sldMkLst>
          <pc:docMk/>
          <pc:sldMk cId="1654852018" sldId="257"/>
        </pc:sldMkLst>
        <pc:spChg chg="del">
          <ac:chgData name="salem zrelli" userId="ca361eb6d6a82f9a" providerId="LiveId" clId="{E034AFB9-6430-4F4B-9CFC-9B6CDD2825C8}" dt="2022-06-12T15:40:48.519" v="30" actId="478"/>
          <ac:spMkLst>
            <pc:docMk/>
            <pc:sldMk cId="1654852018" sldId="257"/>
            <ac:spMk id="2" creationId="{4B20F768-5DBE-40A9-4A75-BC745A688757}"/>
          </ac:spMkLst>
        </pc:spChg>
        <pc:spChg chg="del">
          <ac:chgData name="salem zrelli" userId="ca361eb6d6a82f9a" providerId="LiveId" clId="{E034AFB9-6430-4F4B-9CFC-9B6CDD2825C8}" dt="2022-06-12T15:40:37.619" v="29" actId="478"/>
          <ac:spMkLst>
            <pc:docMk/>
            <pc:sldMk cId="1654852018" sldId="257"/>
            <ac:spMk id="3" creationId="{6AFFF2AD-B60D-19FD-787D-19BDED78B28B}"/>
          </ac:spMkLst>
        </pc:spChg>
        <pc:spChg chg="add mod">
          <ac:chgData name="salem zrelli" userId="ca361eb6d6a82f9a" providerId="LiveId" clId="{E034AFB9-6430-4F4B-9CFC-9B6CDD2825C8}" dt="2022-06-12T15:42:28.799" v="62" actId="207"/>
          <ac:spMkLst>
            <pc:docMk/>
            <pc:sldMk cId="1654852018" sldId="257"/>
            <ac:spMk id="6" creationId="{141D1508-0296-997C-27C9-FAAD2B8E30D9}"/>
          </ac:spMkLst>
        </pc:spChg>
        <pc:spChg chg="add mod">
          <ac:chgData name="salem zrelli" userId="ca361eb6d6a82f9a" providerId="LiveId" clId="{E034AFB9-6430-4F4B-9CFC-9B6CDD2825C8}" dt="2022-06-12T15:55:34.640" v="554" actId="1076"/>
          <ac:spMkLst>
            <pc:docMk/>
            <pc:sldMk cId="1654852018" sldId="257"/>
            <ac:spMk id="7" creationId="{239156CB-F214-6023-5790-0B66E0BA051B}"/>
          </ac:spMkLst>
        </pc:spChg>
        <pc:spChg chg="add mod">
          <ac:chgData name="salem zrelli" userId="ca361eb6d6a82f9a" providerId="LiveId" clId="{E034AFB9-6430-4F4B-9CFC-9B6CDD2825C8}" dt="2022-06-12T15:55:40.790" v="555" actId="1076"/>
          <ac:spMkLst>
            <pc:docMk/>
            <pc:sldMk cId="1654852018" sldId="257"/>
            <ac:spMk id="8" creationId="{023F6E2D-7441-CC67-ADE6-1BBA61415C03}"/>
          </ac:spMkLst>
        </pc:spChg>
        <pc:spChg chg="add mod">
          <ac:chgData name="salem zrelli" userId="ca361eb6d6a82f9a" providerId="LiveId" clId="{E034AFB9-6430-4F4B-9CFC-9B6CDD2825C8}" dt="2022-06-12T15:58:08.799" v="563" actId="1076"/>
          <ac:spMkLst>
            <pc:docMk/>
            <pc:sldMk cId="1654852018" sldId="257"/>
            <ac:spMk id="9" creationId="{0C67D037-5A30-8026-C551-4009B20E8F43}"/>
          </ac:spMkLst>
        </pc:spChg>
        <pc:spChg chg="add mod">
          <ac:chgData name="salem zrelli" userId="ca361eb6d6a82f9a" providerId="LiveId" clId="{E034AFB9-6430-4F4B-9CFC-9B6CDD2825C8}" dt="2022-06-12T15:58:24.557" v="564" actId="1076"/>
          <ac:spMkLst>
            <pc:docMk/>
            <pc:sldMk cId="1654852018" sldId="257"/>
            <ac:spMk id="10" creationId="{EB2F755E-77EC-DF7C-5C94-9AD7CCA8C71E}"/>
          </ac:spMkLst>
        </pc:spChg>
        <pc:spChg chg="add del mod">
          <ac:chgData name="salem zrelli" userId="ca361eb6d6a82f9a" providerId="LiveId" clId="{E034AFB9-6430-4F4B-9CFC-9B6CDD2825C8}" dt="2022-06-12T15:45:29.656" v="145"/>
          <ac:spMkLst>
            <pc:docMk/>
            <pc:sldMk cId="1654852018" sldId="257"/>
            <ac:spMk id="11" creationId="{64BEDAEE-0567-02CC-6C6B-14C50605A74E}"/>
          </ac:spMkLst>
        </pc:spChg>
        <pc:spChg chg="add mod">
          <ac:chgData name="salem zrelli" userId="ca361eb6d6a82f9a" providerId="LiveId" clId="{E034AFB9-6430-4F4B-9CFC-9B6CDD2825C8}" dt="2022-06-12T15:56:03.131" v="559" actId="404"/>
          <ac:spMkLst>
            <pc:docMk/>
            <pc:sldMk cId="1654852018" sldId="257"/>
            <ac:spMk id="12" creationId="{15FAD81A-6D8B-0906-CC1C-C5ED4225E096}"/>
          </ac:spMkLst>
        </pc:spChg>
        <pc:spChg chg="add del mod">
          <ac:chgData name="salem zrelli" userId="ca361eb6d6a82f9a" providerId="LiveId" clId="{E034AFB9-6430-4F4B-9CFC-9B6CDD2825C8}" dt="2022-06-12T15:49:31.862" v="240"/>
          <ac:spMkLst>
            <pc:docMk/>
            <pc:sldMk cId="1654852018" sldId="257"/>
            <ac:spMk id="13" creationId="{621B4D99-B801-B552-6154-027E49FEDB0D}"/>
          </ac:spMkLst>
        </pc:spChg>
        <pc:spChg chg="add mod">
          <ac:chgData name="salem zrelli" userId="ca361eb6d6a82f9a" providerId="LiveId" clId="{E034AFB9-6430-4F4B-9CFC-9B6CDD2825C8}" dt="2022-06-12T16:04:51.159" v="958" actId="404"/>
          <ac:spMkLst>
            <pc:docMk/>
            <pc:sldMk cId="1654852018" sldId="257"/>
            <ac:spMk id="14" creationId="{7DEC6043-9921-3FFC-96FF-3A9BDD45C707}"/>
          </ac:spMkLst>
        </pc:spChg>
        <pc:spChg chg="add mod">
          <ac:chgData name="salem zrelli" userId="ca361eb6d6a82f9a" providerId="LiveId" clId="{E034AFB9-6430-4F4B-9CFC-9B6CDD2825C8}" dt="2022-06-14T18:18:16.684" v="6677" actId="20577"/>
          <ac:spMkLst>
            <pc:docMk/>
            <pc:sldMk cId="1654852018" sldId="257"/>
            <ac:spMk id="15" creationId="{30E9BFEA-F100-F91D-EEDC-32FC478F614A}"/>
          </ac:spMkLst>
        </pc:spChg>
        <pc:spChg chg="add mod">
          <ac:chgData name="salem zrelli" userId="ca361eb6d6a82f9a" providerId="LiveId" clId="{E034AFB9-6430-4F4B-9CFC-9B6CDD2825C8}" dt="2022-06-12T16:04:58.029" v="960" actId="404"/>
          <ac:spMkLst>
            <pc:docMk/>
            <pc:sldMk cId="1654852018" sldId="257"/>
            <ac:spMk id="16" creationId="{D6389F66-AFF6-346D-2354-DD253428CEE8}"/>
          </ac:spMkLst>
        </pc:spChg>
        <pc:cxnChg chg="add mod">
          <ac:chgData name="salem zrelli" userId="ca361eb6d6a82f9a" providerId="LiveId" clId="{E034AFB9-6430-4F4B-9CFC-9B6CDD2825C8}" dt="2022-06-12T15:41:26.008" v="35" actId="13822"/>
          <ac:cxnSpMkLst>
            <pc:docMk/>
            <pc:sldMk cId="1654852018" sldId="257"/>
            <ac:cxnSpMk id="5" creationId="{D9376A03-3510-1BE9-BF3F-F3BE8A998102}"/>
          </ac:cxnSpMkLst>
        </pc:cxnChg>
        <pc:cxnChg chg="add del">
          <ac:chgData name="salem zrelli" userId="ca361eb6d6a82f9a" providerId="LiveId" clId="{E034AFB9-6430-4F4B-9CFC-9B6CDD2825C8}" dt="2022-06-12T16:03:07.623" v="923" actId="478"/>
          <ac:cxnSpMkLst>
            <pc:docMk/>
            <pc:sldMk cId="1654852018" sldId="257"/>
            <ac:cxnSpMk id="18" creationId="{9CA35AAD-E140-F9E2-84D1-72E1E35B63A2}"/>
          </ac:cxnSpMkLst>
        </pc:cxnChg>
      </pc:sldChg>
      <pc:sldChg chg="addSp delSp modSp new del mod">
        <pc:chgData name="salem zrelli" userId="ca361eb6d6a82f9a" providerId="LiveId" clId="{E034AFB9-6430-4F4B-9CFC-9B6CDD2825C8}" dt="2022-06-12T16:08:02.538" v="1054" actId="47"/>
        <pc:sldMkLst>
          <pc:docMk/>
          <pc:sldMk cId="4208991907" sldId="258"/>
        </pc:sldMkLst>
        <pc:spChg chg="del">
          <ac:chgData name="salem zrelli" userId="ca361eb6d6a82f9a" providerId="LiveId" clId="{E034AFB9-6430-4F4B-9CFC-9B6CDD2825C8}" dt="2022-06-12T16:05:25.222" v="963" actId="478"/>
          <ac:spMkLst>
            <pc:docMk/>
            <pc:sldMk cId="4208991907" sldId="258"/>
            <ac:spMk id="2" creationId="{7C266D4D-CA79-1157-C38A-DC47AE0ED533}"/>
          </ac:spMkLst>
        </pc:spChg>
        <pc:spChg chg="del">
          <ac:chgData name="salem zrelli" userId="ca361eb6d6a82f9a" providerId="LiveId" clId="{E034AFB9-6430-4F4B-9CFC-9B6CDD2825C8}" dt="2022-06-12T16:05:23.492" v="962" actId="478"/>
          <ac:spMkLst>
            <pc:docMk/>
            <pc:sldMk cId="4208991907" sldId="258"/>
            <ac:spMk id="3" creationId="{6525AFDF-EE57-64E0-AC6C-636DD279AEFD}"/>
          </ac:spMkLst>
        </pc:spChg>
        <pc:spChg chg="add del mod">
          <ac:chgData name="salem zrelli" userId="ca361eb6d6a82f9a" providerId="LiveId" clId="{E034AFB9-6430-4F4B-9CFC-9B6CDD2825C8}" dt="2022-06-12T16:07:57.224" v="1053" actId="20577"/>
          <ac:spMkLst>
            <pc:docMk/>
            <pc:sldMk cId="4208991907" sldId="258"/>
            <ac:spMk id="5" creationId="{46BA6169-6B32-7282-F550-D589138F45EF}"/>
          </ac:spMkLst>
        </pc:spChg>
        <pc:cxnChg chg="add del mod">
          <ac:chgData name="salem zrelli" userId="ca361eb6d6a82f9a" providerId="LiveId" clId="{E034AFB9-6430-4F4B-9CFC-9B6CDD2825C8}" dt="2022-06-12T16:06:14.432" v="972" actId="478"/>
          <ac:cxnSpMkLst>
            <pc:docMk/>
            <pc:sldMk cId="4208991907" sldId="258"/>
            <ac:cxnSpMk id="4" creationId="{A615FDC1-42E0-3246-19FB-A7CA992A1D51}"/>
          </ac:cxnSpMkLst>
        </pc:cxnChg>
      </pc:sldChg>
      <pc:sldChg chg="addSp delSp modSp new mod">
        <pc:chgData name="salem zrelli" userId="ca361eb6d6a82f9a" providerId="LiveId" clId="{E034AFB9-6430-4F4B-9CFC-9B6CDD2825C8}" dt="2022-06-12T16:08:08.222" v="1056" actId="478"/>
        <pc:sldMkLst>
          <pc:docMk/>
          <pc:sldMk cId="3604023789" sldId="259"/>
        </pc:sldMkLst>
        <pc:spChg chg="del">
          <ac:chgData name="salem zrelli" userId="ca361eb6d6a82f9a" providerId="LiveId" clId="{E034AFB9-6430-4F4B-9CFC-9B6CDD2825C8}" dt="2022-06-12T16:08:04.661" v="1055" actId="478"/>
          <ac:spMkLst>
            <pc:docMk/>
            <pc:sldMk cId="3604023789" sldId="259"/>
            <ac:spMk id="2" creationId="{F0D5DD3A-3FE6-27EC-39E7-090EF3E83546}"/>
          </ac:spMkLst>
        </pc:spChg>
        <pc:spChg chg="del">
          <ac:chgData name="salem zrelli" userId="ca361eb6d6a82f9a" providerId="LiveId" clId="{E034AFB9-6430-4F4B-9CFC-9B6CDD2825C8}" dt="2022-06-12T16:08:08.222" v="1056" actId="478"/>
          <ac:spMkLst>
            <pc:docMk/>
            <pc:sldMk cId="3604023789" sldId="259"/>
            <ac:spMk id="3" creationId="{A7B28BA6-5C7F-BF5B-0DD0-77C5452A4FFF}"/>
          </ac:spMkLst>
        </pc:spChg>
        <pc:cxnChg chg="add mod">
          <ac:chgData name="salem zrelli" userId="ca361eb6d6a82f9a" providerId="LiveId" clId="{E034AFB9-6430-4F4B-9CFC-9B6CDD2825C8}" dt="2022-06-12T16:05:33.276" v="966"/>
          <ac:cxnSpMkLst>
            <pc:docMk/>
            <pc:sldMk cId="3604023789" sldId="259"/>
            <ac:cxnSpMk id="4" creationId="{90245B62-B7D1-DA36-D426-0B61466DF2BC}"/>
          </ac:cxnSpMkLst>
        </pc:cxnChg>
      </pc:sldChg>
      <pc:sldChg chg="addSp modSp new">
        <pc:chgData name="salem zrelli" userId="ca361eb6d6a82f9a" providerId="LiveId" clId="{E034AFB9-6430-4F4B-9CFC-9B6CDD2825C8}" dt="2022-06-12T16:05:35.507" v="968"/>
        <pc:sldMkLst>
          <pc:docMk/>
          <pc:sldMk cId="3057989362" sldId="260"/>
        </pc:sldMkLst>
        <pc:cxnChg chg="add mod">
          <ac:chgData name="salem zrelli" userId="ca361eb6d6a82f9a" providerId="LiveId" clId="{E034AFB9-6430-4F4B-9CFC-9B6CDD2825C8}" dt="2022-06-12T16:05:35.507" v="968"/>
          <ac:cxnSpMkLst>
            <pc:docMk/>
            <pc:sldMk cId="3057989362" sldId="260"/>
            <ac:cxnSpMk id="4" creationId="{2249BAEA-BF67-E926-1E96-F90C657749ED}"/>
          </ac:cxnSpMkLst>
        </pc:cxnChg>
      </pc:sldChg>
      <pc:sldChg chg="addSp delSp modSp add mod ord">
        <pc:chgData name="salem zrelli" userId="ca361eb6d6a82f9a" providerId="LiveId" clId="{E034AFB9-6430-4F4B-9CFC-9B6CDD2825C8}" dt="2022-06-12T16:16:45.840" v="1264" actId="20577"/>
        <pc:sldMkLst>
          <pc:docMk/>
          <pc:sldMk cId="2647980536" sldId="261"/>
        </pc:sldMkLst>
        <pc:spChg chg="del">
          <ac:chgData name="salem zrelli" userId="ca361eb6d6a82f9a" providerId="LiveId" clId="{E034AFB9-6430-4F4B-9CFC-9B6CDD2825C8}" dt="2022-06-12T16:08:10.092" v="1057" actId="478"/>
          <ac:spMkLst>
            <pc:docMk/>
            <pc:sldMk cId="2647980536" sldId="261"/>
            <ac:spMk id="2" creationId="{BC61352E-5239-EBDB-1735-495723C994F4}"/>
          </ac:spMkLst>
        </pc:spChg>
        <pc:spChg chg="del">
          <ac:chgData name="salem zrelli" userId="ca361eb6d6a82f9a" providerId="LiveId" clId="{E034AFB9-6430-4F4B-9CFC-9B6CDD2825C8}" dt="2022-06-12T16:08:10.922" v="1058" actId="478"/>
          <ac:spMkLst>
            <pc:docMk/>
            <pc:sldMk cId="2647980536" sldId="261"/>
            <ac:spMk id="3" creationId="{FEAB2762-FB12-F930-70BB-6FA731772DF6}"/>
          </ac:spMkLst>
        </pc:spChg>
        <pc:spChg chg="add mod">
          <ac:chgData name="salem zrelli" userId="ca361eb6d6a82f9a" providerId="LiveId" clId="{E034AFB9-6430-4F4B-9CFC-9B6CDD2825C8}" dt="2022-06-12T16:08:58.172" v="1068" actId="1076"/>
          <ac:spMkLst>
            <pc:docMk/>
            <pc:sldMk cId="2647980536" sldId="261"/>
            <ac:spMk id="5" creationId="{100C1D34-22F7-1B49-1D0F-3C9A816F5833}"/>
          </ac:spMkLst>
        </pc:spChg>
        <pc:spChg chg="add mod">
          <ac:chgData name="salem zrelli" userId="ca361eb6d6a82f9a" providerId="LiveId" clId="{E034AFB9-6430-4F4B-9CFC-9B6CDD2825C8}" dt="2022-06-12T16:09:29.519" v="1089" actId="404"/>
          <ac:spMkLst>
            <pc:docMk/>
            <pc:sldMk cId="2647980536" sldId="261"/>
            <ac:spMk id="6" creationId="{8D3FED28-353F-C59C-3BB0-8F0CACE975A6}"/>
          </ac:spMkLst>
        </pc:spChg>
        <pc:spChg chg="add mod">
          <ac:chgData name="salem zrelli" userId="ca361eb6d6a82f9a" providerId="LiveId" clId="{E034AFB9-6430-4F4B-9CFC-9B6CDD2825C8}" dt="2022-06-12T16:12:05.654" v="1116" actId="13822"/>
          <ac:spMkLst>
            <pc:docMk/>
            <pc:sldMk cId="2647980536" sldId="261"/>
            <ac:spMk id="13" creationId="{5DEED70E-439F-FF35-B297-0C9FBE11E617}"/>
          </ac:spMkLst>
        </pc:spChg>
        <pc:spChg chg="add mod">
          <ac:chgData name="salem zrelli" userId="ca361eb6d6a82f9a" providerId="LiveId" clId="{E034AFB9-6430-4F4B-9CFC-9B6CDD2825C8}" dt="2022-06-12T16:12:13.168" v="1118" actId="1076"/>
          <ac:spMkLst>
            <pc:docMk/>
            <pc:sldMk cId="2647980536" sldId="261"/>
            <ac:spMk id="14" creationId="{8F3D7031-285D-C2E6-8183-DE59A997A509}"/>
          </ac:spMkLst>
        </pc:spChg>
        <pc:spChg chg="add mod">
          <ac:chgData name="salem zrelli" userId="ca361eb6d6a82f9a" providerId="LiveId" clId="{E034AFB9-6430-4F4B-9CFC-9B6CDD2825C8}" dt="2022-06-12T16:12:17.824" v="1121" actId="14100"/>
          <ac:spMkLst>
            <pc:docMk/>
            <pc:sldMk cId="2647980536" sldId="261"/>
            <ac:spMk id="15" creationId="{18BA26E9-B46F-DC87-A5AE-79C5FE015CD6}"/>
          </ac:spMkLst>
        </pc:spChg>
        <pc:spChg chg="add mod">
          <ac:chgData name="salem zrelli" userId="ca361eb6d6a82f9a" providerId="LiveId" clId="{E034AFB9-6430-4F4B-9CFC-9B6CDD2825C8}" dt="2022-06-12T16:13:12.508" v="1163" actId="113"/>
          <ac:spMkLst>
            <pc:docMk/>
            <pc:sldMk cId="2647980536" sldId="261"/>
            <ac:spMk id="16" creationId="{63CED3C3-0093-FA98-0C54-84E8326A30C5}"/>
          </ac:spMkLst>
        </pc:spChg>
        <pc:spChg chg="add del mod">
          <ac:chgData name="salem zrelli" userId="ca361eb6d6a82f9a" providerId="LiveId" clId="{E034AFB9-6430-4F4B-9CFC-9B6CDD2825C8}" dt="2022-06-12T16:12:32.681" v="1131" actId="478"/>
          <ac:spMkLst>
            <pc:docMk/>
            <pc:sldMk cId="2647980536" sldId="261"/>
            <ac:spMk id="17" creationId="{89EA44E9-86B4-E14C-8691-B1CBB8AE3E8A}"/>
          </ac:spMkLst>
        </pc:spChg>
        <pc:spChg chg="add mod">
          <ac:chgData name="salem zrelli" userId="ca361eb6d6a82f9a" providerId="LiveId" clId="{E034AFB9-6430-4F4B-9CFC-9B6CDD2825C8}" dt="2022-06-12T16:13:16.024" v="1165" actId="207"/>
          <ac:spMkLst>
            <pc:docMk/>
            <pc:sldMk cId="2647980536" sldId="261"/>
            <ac:spMk id="18" creationId="{B18EE3C8-40A9-4BF1-5031-014B6C728031}"/>
          </ac:spMkLst>
        </pc:spChg>
        <pc:spChg chg="add mod">
          <ac:chgData name="salem zrelli" userId="ca361eb6d6a82f9a" providerId="LiveId" clId="{E034AFB9-6430-4F4B-9CFC-9B6CDD2825C8}" dt="2022-06-12T16:13:17.794" v="1166" actId="207"/>
          <ac:spMkLst>
            <pc:docMk/>
            <pc:sldMk cId="2647980536" sldId="261"/>
            <ac:spMk id="19" creationId="{3B129EF0-22EB-AFA0-E565-CC6A85CD7424}"/>
          </ac:spMkLst>
        </pc:spChg>
        <pc:spChg chg="add mod">
          <ac:chgData name="salem zrelli" userId="ca361eb6d6a82f9a" providerId="LiveId" clId="{E034AFB9-6430-4F4B-9CFC-9B6CDD2825C8}" dt="2022-06-12T16:14:51.240" v="1232" actId="20577"/>
          <ac:spMkLst>
            <pc:docMk/>
            <pc:sldMk cId="2647980536" sldId="261"/>
            <ac:spMk id="20" creationId="{EAAE8D1E-D16B-E94B-14EC-CEA0715396FC}"/>
          </ac:spMkLst>
        </pc:spChg>
        <pc:spChg chg="add del mod">
          <ac:chgData name="salem zrelli" userId="ca361eb6d6a82f9a" providerId="LiveId" clId="{E034AFB9-6430-4F4B-9CFC-9B6CDD2825C8}" dt="2022-06-12T16:14:58.841" v="1234" actId="478"/>
          <ac:spMkLst>
            <pc:docMk/>
            <pc:sldMk cId="2647980536" sldId="261"/>
            <ac:spMk id="21" creationId="{62C4BC22-419E-9506-9483-A6CA21E6B8E9}"/>
          </ac:spMkLst>
        </pc:spChg>
        <pc:spChg chg="add del mod">
          <ac:chgData name="salem zrelli" userId="ca361eb6d6a82f9a" providerId="LiveId" clId="{E034AFB9-6430-4F4B-9CFC-9B6CDD2825C8}" dt="2022-06-12T16:15:04.250" v="1236" actId="478"/>
          <ac:spMkLst>
            <pc:docMk/>
            <pc:sldMk cId="2647980536" sldId="261"/>
            <ac:spMk id="22" creationId="{E6347252-ECD9-0090-1636-C3FDD87E6EAC}"/>
          </ac:spMkLst>
        </pc:spChg>
        <pc:spChg chg="add mod">
          <ac:chgData name="salem zrelli" userId="ca361eb6d6a82f9a" providerId="LiveId" clId="{E034AFB9-6430-4F4B-9CFC-9B6CDD2825C8}" dt="2022-06-12T16:15:26.530" v="1247" actId="20577"/>
          <ac:spMkLst>
            <pc:docMk/>
            <pc:sldMk cId="2647980536" sldId="261"/>
            <ac:spMk id="23" creationId="{EA6CC2A2-2976-8A73-87F5-6B40038DB791}"/>
          </ac:spMkLst>
        </pc:spChg>
        <pc:spChg chg="add mod">
          <ac:chgData name="salem zrelli" userId="ca361eb6d6a82f9a" providerId="LiveId" clId="{E034AFB9-6430-4F4B-9CFC-9B6CDD2825C8}" dt="2022-06-12T16:16:45.840" v="1264" actId="20577"/>
          <ac:spMkLst>
            <pc:docMk/>
            <pc:sldMk cId="2647980536" sldId="261"/>
            <ac:spMk id="24" creationId="{E101024D-7839-A269-302F-54C7F5C28FB1}"/>
          </ac:spMkLst>
        </pc:spChg>
        <pc:picChg chg="add mod">
          <ac:chgData name="salem zrelli" userId="ca361eb6d6a82f9a" providerId="LiveId" clId="{E034AFB9-6430-4F4B-9CFC-9B6CDD2825C8}" dt="2022-06-12T16:10:34.777" v="1099" actId="14100"/>
          <ac:picMkLst>
            <pc:docMk/>
            <pc:sldMk cId="2647980536" sldId="261"/>
            <ac:picMk id="8" creationId="{04F5117F-11B7-AA85-DFB3-C0797992A8B0}"/>
          </ac:picMkLst>
        </pc:picChg>
        <pc:picChg chg="add mod">
          <ac:chgData name="salem zrelli" userId="ca361eb6d6a82f9a" providerId="LiveId" clId="{E034AFB9-6430-4F4B-9CFC-9B6CDD2825C8}" dt="2022-06-12T16:11:15.579" v="1107" actId="14100"/>
          <ac:picMkLst>
            <pc:docMk/>
            <pc:sldMk cId="2647980536" sldId="261"/>
            <ac:picMk id="10" creationId="{1679CBEB-E85D-60FB-4988-A7B6858AD3BF}"/>
          </ac:picMkLst>
        </pc:picChg>
        <pc:picChg chg="add mod">
          <ac:chgData name="salem zrelli" userId="ca361eb6d6a82f9a" providerId="LiveId" clId="{E034AFB9-6430-4F4B-9CFC-9B6CDD2825C8}" dt="2022-06-12T16:11:42.678" v="1110" actId="14100"/>
          <ac:picMkLst>
            <pc:docMk/>
            <pc:sldMk cId="2647980536" sldId="261"/>
            <ac:picMk id="12" creationId="{2BD8B2F3-B6AE-372D-23F1-28222C77FCBA}"/>
          </ac:picMkLst>
        </pc:picChg>
      </pc:sldChg>
      <pc:sldChg chg="add">
        <pc:chgData name="salem zrelli" userId="ca361eb6d6a82f9a" providerId="LiveId" clId="{E034AFB9-6430-4F4B-9CFC-9B6CDD2825C8}" dt="2022-06-12T16:05:41.493" v="970" actId="2890"/>
        <pc:sldMkLst>
          <pc:docMk/>
          <pc:sldMk cId="2612624116" sldId="262"/>
        </pc:sldMkLst>
      </pc:sldChg>
      <pc:sldChg chg="add">
        <pc:chgData name="salem zrelli" userId="ca361eb6d6a82f9a" providerId="LiveId" clId="{E034AFB9-6430-4F4B-9CFC-9B6CDD2825C8}" dt="2022-06-12T16:05:43.595" v="971" actId="2890"/>
        <pc:sldMkLst>
          <pc:docMk/>
          <pc:sldMk cId="2657022997" sldId="263"/>
        </pc:sldMkLst>
      </pc:sldChg>
      <pc:sldChg chg="addSp delSp modSp add mod">
        <pc:chgData name="salem zrelli" userId="ca361eb6d6a82f9a" providerId="LiveId" clId="{E034AFB9-6430-4F4B-9CFC-9B6CDD2825C8}" dt="2022-06-13T11:33:08.360" v="2221" actId="313"/>
        <pc:sldMkLst>
          <pc:docMk/>
          <pc:sldMk cId="1793074887" sldId="264"/>
        </pc:sldMkLst>
        <pc:spChg chg="add mod">
          <ac:chgData name="salem zrelli" userId="ca361eb6d6a82f9a" providerId="LiveId" clId="{E034AFB9-6430-4F4B-9CFC-9B6CDD2825C8}" dt="2022-06-13T11:33:08.360" v="2221" actId="313"/>
          <ac:spMkLst>
            <pc:docMk/>
            <pc:sldMk cId="1793074887" sldId="264"/>
            <ac:spMk id="2" creationId="{82BE50A7-CA7F-D80E-2E8F-4E1A5C4F62D4}"/>
          </ac:spMkLst>
        </pc:spChg>
        <pc:spChg chg="mod">
          <ac:chgData name="salem zrelli" userId="ca361eb6d6a82f9a" providerId="LiveId" clId="{E034AFB9-6430-4F4B-9CFC-9B6CDD2825C8}" dt="2022-06-12T16:17:44.191" v="1274" actId="20577"/>
          <ac:spMkLst>
            <pc:docMk/>
            <pc:sldMk cId="1793074887" sldId="264"/>
            <ac:spMk id="6" creationId="{8D3FED28-353F-C59C-3BB0-8F0CACE975A6}"/>
          </ac:spMkLst>
        </pc:spChg>
        <pc:spChg chg="add del mod">
          <ac:chgData name="salem zrelli" userId="ca361eb6d6a82f9a" providerId="LiveId" clId="{E034AFB9-6430-4F4B-9CFC-9B6CDD2825C8}" dt="2022-06-13T11:27:41.850" v="1614" actId="478"/>
          <ac:spMkLst>
            <pc:docMk/>
            <pc:sldMk cId="1793074887" sldId="264"/>
            <ac:spMk id="12" creationId="{777198EA-50C4-355C-90F4-68A76156E6B8}"/>
          </ac:spMkLst>
        </pc:spChg>
        <pc:spChg chg="del">
          <ac:chgData name="salem zrelli" userId="ca361eb6d6a82f9a" providerId="LiveId" clId="{E034AFB9-6430-4F4B-9CFC-9B6CDD2825C8}" dt="2022-06-12T16:18:04.299" v="1284" actId="478"/>
          <ac:spMkLst>
            <pc:docMk/>
            <pc:sldMk cId="1793074887" sldId="264"/>
            <ac:spMk id="13" creationId="{5DEED70E-439F-FF35-B297-0C9FBE11E617}"/>
          </ac:spMkLst>
        </pc:spChg>
        <pc:spChg chg="del">
          <ac:chgData name="salem zrelli" userId="ca361eb6d6a82f9a" providerId="LiveId" clId="{E034AFB9-6430-4F4B-9CFC-9B6CDD2825C8}" dt="2022-06-12T16:17:50.999" v="1275" actId="478"/>
          <ac:spMkLst>
            <pc:docMk/>
            <pc:sldMk cId="1793074887" sldId="264"/>
            <ac:spMk id="14" creationId="{8F3D7031-285D-C2E6-8183-DE59A997A509}"/>
          </ac:spMkLst>
        </pc:spChg>
        <pc:spChg chg="del">
          <ac:chgData name="salem zrelli" userId="ca361eb6d6a82f9a" providerId="LiveId" clId="{E034AFB9-6430-4F4B-9CFC-9B6CDD2825C8}" dt="2022-06-12T16:17:59.440" v="1282" actId="478"/>
          <ac:spMkLst>
            <pc:docMk/>
            <pc:sldMk cId="1793074887" sldId="264"/>
            <ac:spMk id="15" creationId="{18BA26E9-B46F-DC87-A5AE-79C5FE015CD6}"/>
          </ac:spMkLst>
        </pc:spChg>
        <pc:spChg chg="del">
          <ac:chgData name="salem zrelli" userId="ca361eb6d6a82f9a" providerId="LiveId" clId="{E034AFB9-6430-4F4B-9CFC-9B6CDD2825C8}" dt="2022-06-12T16:18:03.479" v="1283" actId="478"/>
          <ac:spMkLst>
            <pc:docMk/>
            <pc:sldMk cId="1793074887" sldId="264"/>
            <ac:spMk id="16" creationId="{63CED3C3-0093-FA98-0C54-84E8326A30C5}"/>
          </ac:spMkLst>
        </pc:spChg>
        <pc:spChg chg="del mod">
          <ac:chgData name="salem zrelli" userId="ca361eb6d6a82f9a" providerId="LiveId" clId="{E034AFB9-6430-4F4B-9CFC-9B6CDD2825C8}" dt="2022-06-12T16:17:56.239" v="1280" actId="478"/>
          <ac:spMkLst>
            <pc:docMk/>
            <pc:sldMk cId="1793074887" sldId="264"/>
            <ac:spMk id="18" creationId="{B18EE3C8-40A9-4BF1-5031-014B6C728031}"/>
          </ac:spMkLst>
        </pc:spChg>
        <pc:spChg chg="del">
          <ac:chgData name="salem zrelli" userId="ca361eb6d6a82f9a" providerId="LiveId" clId="{E034AFB9-6430-4F4B-9CFC-9B6CDD2825C8}" dt="2022-06-12T16:17:59.440" v="1282" actId="478"/>
          <ac:spMkLst>
            <pc:docMk/>
            <pc:sldMk cId="1793074887" sldId="264"/>
            <ac:spMk id="19" creationId="{3B129EF0-22EB-AFA0-E565-CC6A85CD7424}"/>
          </ac:spMkLst>
        </pc:spChg>
        <pc:spChg chg="del">
          <ac:chgData name="salem zrelli" userId="ca361eb6d6a82f9a" providerId="LiveId" clId="{E034AFB9-6430-4F4B-9CFC-9B6CDD2825C8}" dt="2022-06-12T16:18:03.479" v="1283" actId="478"/>
          <ac:spMkLst>
            <pc:docMk/>
            <pc:sldMk cId="1793074887" sldId="264"/>
            <ac:spMk id="20" creationId="{EAAE8D1E-D16B-E94B-14EC-CEA0715396FC}"/>
          </ac:spMkLst>
        </pc:spChg>
        <pc:spChg chg="del mod">
          <ac:chgData name="salem zrelli" userId="ca361eb6d6a82f9a" providerId="LiveId" clId="{E034AFB9-6430-4F4B-9CFC-9B6CDD2825C8}" dt="2022-06-12T16:17:53.989" v="1277" actId="478"/>
          <ac:spMkLst>
            <pc:docMk/>
            <pc:sldMk cId="1793074887" sldId="264"/>
            <ac:spMk id="23" creationId="{EA6CC2A2-2976-8A73-87F5-6B40038DB791}"/>
          </ac:spMkLst>
        </pc:spChg>
        <pc:spChg chg="del">
          <ac:chgData name="salem zrelli" userId="ca361eb6d6a82f9a" providerId="LiveId" clId="{E034AFB9-6430-4F4B-9CFC-9B6CDD2825C8}" dt="2022-06-12T16:17:59.440" v="1282" actId="478"/>
          <ac:spMkLst>
            <pc:docMk/>
            <pc:sldMk cId="1793074887" sldId="264"/>
            <ac:spMk id="24" creationId="{E101024D-7839-A269-302F-54C7F5C28FB1}"/>
          </ac:spMkLst>
        </pc:spChg>
        <pc:spChg chg="add del mod">
          <ac:chgData name="salem zrelli" userId="ca361eb6d6a82f9a" providerId="LiveId" clId="{E034AFB9-6430-4F4B-9CFC-9B6CDD2825C8}" dt="2022-06-12T16:19:05.389" v="1297" actId="478"/>
          <ac:spMkLst>
            <pc:docMk/>
            <pc:sldMk cId="1793074887" sldId="264"/>
            <ac:spMk id="28" creationId="{D98BEE3C-6166-ED47-100D-FEDDF4280F0D}"/>
          </ac:spMkLst>
        </pc:spChg>
        <pc:spChg chg="add mod">
          <ac:chgData name="salem zrelli" userId="ca361eb6d6a82f9a" providerId="LiveId" clId="{E034AFB9-6430-4F4B-9CFC-9B6CDD2825C8}" dt="2022-06-12T16:21:11.149" v="1436" actId="20577"/>
          <ac:spMkLst>
            <pc:docMk/>
            <pc:sldMk cId="1793074887" sldId="264"/>
            <ac:spMk id="29" creationId="{AA4DC095-ADEB-29B0-46E0-2B6AD363A353}"/>
          </ac:spMkLst>
        </pc:spChg>
        <pc:spChg chg="add del mod">
          <ac:chgData name="salem zrelli" userId="ca361eb6d6a82f9a" providerId="LiveId" clId="{E034AFB9-6430-4F4B-9CFC-9B6CDD2825C8}" dt="2022-06-12T16:19:35.190" v="1306" actId="478"/>
          <ac:spMkLst>
            <pc:docMk/>
            <pc:sldMk cId="1793074887" sldId="264"/>
            <ac:spMk id="31" creationId="{F102B200-5119-E589-6E5A-70C4CBA362B0}"/>
          </ac:spMkLst>
        </pc:spChg>
        <pc:spChg chg="add mod">
          <ac:chgData name="salem zrelli" userId="ca361eb6d6a82f9a" providerId="LiveId" clId="{E034AFB9-6430-4F4B-9CFC-9B6CDD2825C8}" dt="2022-06-12T16:32:28.136" v="1488" actId="20577"/>
          <ac:spMkLst>
            <pc:docMk/>
            <pc:sldMk cId="1793074887" sldId="264"/>
            <ac:spMk id="32" creationId="{0C7C6C82-6714-3DBF-F989-403A893D5A5E}"/>
          </ac:spMkLst>
        </pc:spChg>
        <pc:spChg chg="add mod">
          <ac:chgData name="salem zrelli" userId="ca361eb6d6a82f9a" providerId="LiveId" clId="{E034AFB9-6430-4F4B-9CFC-9B6CDD2825C8}" dt="2022-06-12T16:20:03.081" v="1343" actId="14100"/>
          <ac:spMkLst>
            <pc:docMk/>
            <pc:sldMk cId="1793074887" sldId="264"/>
            <ac:spMk id="33" creationId="{4FD27873-4C95-B3BB-6798-125B817681C0}"/>
          </ac:spMkLst>
        </pc:spChg>
        <pc:spChg chg="add del mod">
          <ac:chgData name="salem zrelli" userId="ca361eb6d6a82f9a" providerId="LiveId" clId="{E034AFB9-6430-4F4B-9CFC-9B6CDD2825C8}" dt="2022-06-12T16:20:49.529" v="1401" actId="478"/>
          <ac:spMkLst>
            <pc:docMk/>
            <pc:sldMk cId="1793074887" sldId="264"/>
            <ac:spMk id="34" creationId="{82282C69-CA22-FF78-6F54-9BF84E346CC7}"/>
          </ac:spMkLst>
        </pc:spChg>
        <pc:spChg chg="add del mod">
          <ac:chgData name="salem zrelli" userId="ca361eb6d6a82f9a" providerId="LiveId" clId="{E034AFB9-6430-4F4B-9CFC-9B6CDD2825C8}" dt="2022-06-12T16:20:54.098" v="1404" actId="478"/>
          <ac:spMkLst>
            <pc:docMk/>
            <pc:sldMk cId="1793074887" sldId="264"/>
            <ac:spMk id="35" creationId="{973F3372-1D47-DC2B-08C5-02AB642F359C}"/>
          </ac:spMkLst>
        </pc:spChg>
        <pc:picChg chg="mod">
          <ac:chgData name="salem zrelli" userId="ca361eb6d6a82f9a" providerId="LiveId" clId="{E034AFB9-6430-4F4B-9CFC-9B6CDD2825C8}" dt="2022-06-12T16:18:10.329" v="1287" actId="1076"/>
          <ac:picMkLst>
            <pc:docMk/>
            <pc:sldMk cId="1793074887" sldId="264"/>
            <ac:picMk id="8" creationId="{04F5117F-11B7-AA85-DFB3-C0797992A8B0}"/>
          </ac:picMkLst>
        </pc:picChg>
        <pc:picChg chg="del">
          <ac:chgData name="salem zrelli" userId="ca361eb6d6a82f9a" providerId="LiveId" clId="{E034AFB9-6430-4F4B-9CFC-9B6CDD2825C8}" dt="2022-06-12T16:17:56.869" v="1281" actId="478"/>
          <ac:picMkLst>
            <pc:docMk/>
            <pc:sldMk cId="1793074887" sldId="264"/>
            <ac:picMk id="10" creationId="{1679CBEB-E85D-60FB-4988-A7B6858AD3BF}"/>
          </ac:picMkLst>
        </pc:picChg>
        <pc:picChg chg="del">
          <ac:chgData name="salem zrelli" userId="ca361eb6d6a82f9a" providerId="LiveId" clId="{E034AFB9-6430-4F4B-9CFC-9B6CDD2825C8}" dt="2022-06-12T16:17:59.440" v="1282" actId="478"/>
          <ac:picMkLst>
            <pc:docMk/>
            <pc:sldMk cId="1793074887" sldId="264"/>
            <ac:picMk id="12" creationId="{2BD8B2F3-B6AE-372D-23F1-28222C77FCBA}"/>
          </ac:picMkLst>
        </pc:picChg>
        <pc:cxnChg chg="add del">
          <ac:chgData name="salem zrelli" userId="ca361eb6d6a82f9a" providerId="LiveId" clId="{E034AFB9-6430-4F4B-9CFC-9B6CDD2825C8}" dt="2022-06-12T16:18:22.540" v="1289" actId="478"/>
          <ac:cxnSpMkLst>
            <pc:docMk/>
            <pc:sldMk cId="1793074887" sldId="264"/>
            <ac:cxnSpMk id="3" creationId="{D3243451-55C5-08A2-E7B3-16B34E4CDE8E}"/>
          </ac:cxnSpMkLst>
        </pc:cxnChg>
        <pc:cxnChg chg="add mod">
          <ac:chgData name="salem zrelli" userId="ca361eb6d6a82f9a" providerId="LiveId" clId="{E034AFB9-6430-4F4B-9CFC-9B6CDD2825C8}" dt="2022-06-12T16:18:55.617" v="1295" actId="14100"/>
          <ac:cxnSpMkLst>
            <pc:docMk/>
            <pc:sldMk cId="1793074887" sldId="264"/>
            <ac:cxnSpMk id="9" creationId="{63EE02FC-AFCD-8CE2-6A2F-E405CE6F08B9}"/>
          </ac:cxnSpMkLst>
        </pc:cxnChg>
        <pc:cxnChg chg="add mod">
          <ac:chgData name="salem zrelli" userId="ca361eb6d6a82f9a" providerId="LiveId" clId="{E034AFB9-6430-4F4B-9CFC-9B6CDD2825C8}" dt="2022-06-12T16:19:31.356" v="1304" actId="14100"/>
          <ac:cxnSpMkLst>
            <pc:docMk/>
            <pc:sldMk cId="1793074887" sldId="264"/>
            <ac:cxnSpMk id="17" creationId="{0C7CC3FE-1128-861B-799F-EF6A3C72A4AB}"/>
          </ac:cxnSpMkLst>
        </pc:cxnChg>
        <pc:cxnChg chg="add del">
          <ac:chgData name="salem zrelli" userId="ca361eb6d6a82f9a" providerId="LiveId" clId="{E034AFB9-6430-4F4B-9CFC-9B6CDD2825C8}" dt="2022-06-12T16:18:43.789" v="1293" actId="478"/>
          <ac:cxnSpMkLst>
            <pc:docMk/>
            <pc:sldMk cId="1793074887" sldId="264"/>
            <ac:cxnSpMk id="22" creationId="{BEE9488A-A8D8-6DC5-92E6-A46B9DC2BA3A}"/>
          </ac:cxnSpMkLst>
        </pc:cxnChg>
        <pc:cxnChg chg="add">
          <ac:chgData name="salem zrelli" userId="ca361eb6d6a82f9a" providerId="LiveId" clId="{E034AFB9-6430-4F4B-9CFC-9B6CDD2825C8}" dt="2022-06-12T16:18:51.255" v="1294" actId="11529"/>
          <ac:cxnSpMkLst>
            <pc:docMk/>
            <pc:sldMk cId="1793074887" sldId="264"/>
            <ac:cxnSpMk id="26" creationId="{44D33B30-43C4-7C88-8367-65FAECDA4D9C}"/>
          </ac:cxnSpMkLst>
        </pc:cxnChg>
      </pc:sldChg>
      <pc:sldChg chg="addSp delSp modSp add mod">
        <pc:chgData name="salem zrelli" userId="ca361eb6d6a82f9a" providerId="LiveId" clId="{E034AFB9-6430-4F4B-9CFC-9B6CDD2825C8}" dt="2022-06-13T11:38:49.489" v="2531" actId="20577"/>
        <pc:sldMkLst>
          <pc:docMk/>
          <pc:sldMk cId="3329389627" sldId="265"/>
        </pc:sldMkLst>
        <pc:spChg chg="mod">
          <ac:chgData name="salem zrelli" userId="ca361eb6d6a82f9a" providerId="LiveId" clId="{E034AFB9-6430-4F4B-9CFC-9B6CDD2825C8}" dt="2022-06-12T16:31:44.528" v="1452" actId="20577"/>
          <ac:spMkLst>
            <pc:docMk/>
            <pc:sldMk cId="3329389627" sldId="265"/>
            <ac:spMk id="6" creationId="{8D3FED28-353F-C59C-3BB0-8F0CACE975A6}"/>
          </ac:spMkLst>
        </pc:spChg>
        <pc:spChg chg="add mod">
          <ac:chgData name="salem zrelli" userId="ca361eb6d6a82f9a" providerId="LiveId" clId="{E034AFB9-6430-4F4B-9CFC-9B6CDD2825C8}" dt="2022-06-13T11:38:49.489" v="2531" actId="20577"/>
          <ac:spMkLst>
            <pc:docMk/>
            <pc:sldMk cId="3329389627" sldId="265"/>
            <ac:spMk id="13" creationId="{BAC45C0C-C0EE-53E2-3A26-FECED94A09D4}"/>
          </ac:spMkLst>
        </pc:spChg>
        <pc:spChg chg="mod">
          <ac:chgData name="salem zrelli" userId="ca361eb6d6a82f9a" providerId="LiveId" clId="{E034AFB9-6430-4F4B-9CFC-9B6CDD2825C8}" dt="2022-06-12T16:32:20.556" v="1486" actId="20577"/>
          <ac:spMkLst>
            <pc:docMk/>
            <pc:sldMk cId="3329389627" sldId="265"/>
            <ac:spMk id="29" creationId="{AA4DC095-ADEB-29B0-46E0-2B6AD363A353}"/>
          </ac:spMkLst>
        </pc:spChg>
        <pc:spChg chg="mod">
          <ac:chgData name="salem zrelli" userId="ca361eb6d6a82f9a" providerId="LiveId" clId="{E034AFB9-6430-4F4B-9CFC-9B6CDD2825C8}" dt="2022-06-12T16:32:13.046" v="1475" actId="20577"/>
          <ac:spMkLst>
            <pc:docMk/>
            <pc:sldMk cId="3329389627" sldId="265"/>
            <ac:spMk id="32" creationId="{0C7C6C82-6714-3DBF-F989-403A893D5A5E}"/>
          </ac:spMkLst>
        </pc:spChg>
        <pc:spChg chg="mod">
          <ac:chgData name="salem zrelli" userId="ca361eb6d6a82f9a" providerId="LiveId" clId="{E034AFB9-6430-4F4B-9CFC-9B6CDD2825C8}" dt="2022-06-12T16:32:08.717" v="1469" actId="20577"/>
          <ac:spMkLst>
            <pc:docMk/>
            <pc:sldMk cId="3329389627" sldId="265"/>
            <ac:spMk id="33" creationId="{4FD27873-4C95-B3BB-6798-125B817681C0}"/>
          </ac:spMkLst>
        </pc:spChg>
        <pc:picChg chg="del">
          <ac:chgData name="salem zrelli" userId="ca361eb6d6a82f9a" providerId="LiveId" clId="{E034AFB9-6430-4F4B-9CFC-9B6CDD2825C8}" dt="2022-06-12T16:31:47.586" v="1453" actId="478"/>
          <ac:picMkLst>
            <pc:docMk/>
            <pc:sldMk cId="3329389627" sldId="265"/>
            <ac:picMk id="8" creationId="{04F5117F-11B7-AA85-DFB3-C0797992A8B0}"/>
          </ac:picMkLst>
        </pc:picChg>
        <pc:picChg chg="add mod">
          <ac:chgData name="salem zrelli" userId="ca361eb6d6a82f9a" providerId="LiveId" clId="{E034AFB9-6430-4F4B-9CFC-9B6CDD2825C8}" dt="2022-06-12T16:32:00.022" v="1458" actId="1076"/>
          <ac:picMkLst>
            <pc:docMk/>
            <pc:sldMk cId="3329389627" sldId="265"/>
            <ac:picMk id="12" creationId="{A54FC88F-6941-52D5-8C09-C14C07606E93}"/>
          </ac:picMkLst>
        </pc:picChg>
      </pc:sldChg>
      <pc:sldChg chg="addSp delSp modSp add mod">
        <pc:chgData name="salem zrelli" userId="ca361eb6d6a82f9a" providerId="LiveId" clId="{E034AFB9-6430-4F4B-9CFC-9B6CDD2825C8}" dt="2022-06-13T11:38:10.899" v="2522" actId="20577"/>
        <pc:sldMkLst>
          <pc:docMk/>
          <pc:sldMk cId="3012120038" sldId="266"/>
        </pc:sldMkLst>
        <pc:spChg chg="mod">
          <ac:chgData name="salem zrelli" userId="ca361eb6d6a82f9a" providerId="LiveId" clId="{E034AFB9-6430-4F4B-9CFC-9B6CDD2825C8}" dt="2022-06-12T16:32:42.748" v="1503" actId="20577"/>
          <ac:spMkLst>
            <pc:docMk/>
            <pc:sldMk cId="3012120038" sldId="266"/>
            <ac:spMk id="6" creationId="{8D3FED28-353F-C59C-3BB0-8F0CACE975A6}"/>
          </ac:spMkLst>
        </pc:spChg>
        <pc:spChg chg="add mod">
          <ac:chgData name="salem zrelli" userId="ca361eb6d6a82f9a" providerId="LiveId" clId="{E034AFB9-6430-4F4B-9CFC-9B6CDD2825C8}" dt="2022-06-13T11:38:10.899" v="2522" actId="20577"/>
          <ac:spMkLst>
            <pc:docMk/>
            <pc:sldMk cId="3012120038" sldId="266"/>
            <ac:spMk id="14" creationId="{148905AD-23A1-72D0-5D75-1554DD40ABF0}"/>
          </ac:spMkLst>
        </pc:spChg>
        <pc:spChg chg="add mod">
          <ac:chgData name="salem zrelli" userId="ca361eb6d6a82f9a" providerId="LiveId" clId="{E034AFB9-6430-4F4B-9CFC-9B6CDD2825C8}" dt="2022-06-12T16:33:40.817" v="1579" actId="20577"/>
          <ac:spMkLst>
            <pc:docMk/>
            <pc:sldMk cId="3012120038" sldId="266"/>
            <ac:spMk id="15" creationId="{6944EE30-8D18-9EE3-B38C-1537F4B8E901}"/>
          </ac:spMkLst>
        </pc:spChg>
        <pc:spChg chg="mod">
          <ac:chgData name="salem zrelli" userId="ca361eb6d6a82f9a" providerId="LiveId" clId="{E034AFB9-6430-4F4B-9CFC-9B6CDD2825C8}" dt="2022-06-12T16:34:08.466" v="1604" actId="20577"/>
          <ac:spMkLst>
            <pc:docMk/>
            <pc:sldMk cId="3012120038" sldId="266"/>
            <ac:spMk id="29" creationId="{AA4DC095-ADEB-29B0-46E0-2B6AD363A353}"/>
          </ac:spMkLst>
        </pc:spChg>
        <pc:spChg chg="mod">
          <ac:chgData name="salem zrelli" userId="ca361eb6d6a82f9a" providerId="LiveId" clId="{E034AFB9-6430-4F4B-9CFC-9B6CDD2825C8}" dt="2022-06-12T16:33:55.327" v="1590" actId="20577"/>
          <ac:spMkLst>
            <pc:docMk/>
            <pc:sldMk cId="3012120038" sldId="266"/>
            <ac:spMk id="32" creationId="{0C7C6C82-6714-3DBF-F989-403A893D5A5E}"/>
          </ac:spMkLst>
        </pc:spChg>
        <pc:spChg chg="mod">
          <ac:chgData name="salem zrelli" userId="ca361eb6d6a82f9a" providerId="LiveId" clId="{E034AFB9-6430-4F4B-9CFC-9B6CDD2825C8}" dt="2022-06-12T16:33:32.823" v="1556" actId="14100"/>
          <ac:spMkLst>
            <pc:docMk/>
            <pc:sldMk cId="3012120038" sldId="266"/>
            <ac:spMk id="33" creationId="{4FD27873-4C95-B3BB-6798-125B817681C0}"/>
          </ac:spMkLst>
        </pc:spChg>
        <pc:picChg chg="del">
          <ac:chgData name="salem zrelli" userId="ca361eb6d6a82f9a" providerId="LiveId" clId="{E034AFB9-6430-4F4B-9CFC-9B6CDD2825C8}" dt="2022-06-12T16:32:49.476" v="1504" actId="478"/>
          <ac:picMkLst>
            <pc:docMk/>
            <pc:sldMk cId="3012120038" sldId="266"/>
            <ac:picMk id="12" creationId="{A54FC88F-6941-52D5-8C09-C14C07606E93}"/>
          </ac:picMkLst>
        </pc:picChg>
        <pc:picChg chg="add mod">
          <ac:chgData name="salem zrelli" userId="ca361eb6d6a82f9a" providerId="LiveId" clId="{E034AFB9-6430-4F4B-9CFC-9B6CDD2825C8}" dt="2022-06-12T16:32:54.415" v="1508" actId="1076"/>
          <ac:picMkLst>
            <pc:docMk/>
            <pc:sldMk cId="3012120038" sldId="266"/>
            <ac:picMk id="13" creationId="{7098E7A4-5F94-A7EA-2B3E-EB8702C8E852}"/>
          </ac:picMkLst>
        </pc:picChg>
        <pc:picChg chg="add del mod">
          <ac:chgData name="salem zrelli" userId="ca361eb6d6a82f9a" providerId="LiveId" clId="{E034AFB9-6430-4F4B-9CFC-9B6CDD2825C8}" dt="2022-06-12T16:32:59.957" v="1510" actId="478"/>
          <ac:picMkLst>
            <pc:docMk/>
            <pc:sldMk cId="3012120038" sldId="266"/>
            <ac:picMk id="14" creationId="{34A4AF40-EAFA-FDDD-8A69-A67D3FCB0274}"/>
          </ac:picMkLst>
        </pc:picChg>
        <pc:cxnChg chg="add mod">
          <ac:chgData name="salem zrelli" userId="ca361eb6d6a82f9a" providerId="LiveId" clId="{E034AFB9-6430-4F4B-9CFC-9B6CDD2825C8}" dt="2022-06-12T16:33:07.282" v="1514" actId="1076"/>
          <ac:cxnSpMkLst>
            <pc:docMk/>
            <pc:sldMk cId="3012120038" sldId="266"/>
            <ac:cxnSpMk id="16" creationId="{7CD2C498-036B-D897-378D-A9F15131DEA7}"/>
          </ac:cxnSpMkLst>
        </pc:cxnChg>
        <pc:cxnChg chg="mod">
          <ac:chgData name="salem zrelli" userId="ca361eb6d6a82f9a" providerId="LiveId" clId="{E034AFB9-6430-4F4B-9CFC-9B6CDD2825C8}" dt="2022-06-12T16:33:50.873" v="1584" actId="1076"/>
          <ac:cxnSpMkLst>
            <pc:docMk/>
            <pc:sldMk cId="3012120038" sldId="266"/>
            <ac:cxnSpMk id="17" creationId="{0C7CC3FE-1128-861B-799F-EF6A3C72A4AB}"/>
          </ac:cxnSpMkLst>
        </pc:cxnChg>
        <pc:cxnChg chg="mod">
          <ac:chgData name="salem zrelli" userId="ca361eb6d6a82f9a" providerId="LiveId" clId="{E034AFB9-6430-4F4B-9CFC-9B6CDD2825C8}" dt="2022-06-12T16:33:15.402" v="1517" actId="1076"/>
          <ac:cxnSpMkLst>
            <pc:docMk/>
            <pc:sldMk cId="3012120038" sldId="266"/>
            <ac:cxnSpMk id="26" creationId="{44D33B30-43C4-7C88-8367-65FAECDA4D9C}"/>
          </ac:cxnSpMkLst>
        </pc:cxnChg>
      </pc:sldChg>
      <pc:sldChg chg="addSp delSp modSp mod">
        <pc:chgData name="salem zrelli" userId="ca361eb6d6a82f9a" providerId="LiveId" clId="{E034AFB9-6430-4F4B-9CFC-9B6CDD2825C8}" dt="2022-06-13T12:19:07.481" v="3742" actId="20577"/>
        <pc:sldMkLst>
          <pc:docMk/>
          <pc:sldMk cId="3476273470" sldId="267"/>
        </pc:sldMkLst>
        <pc:spChg chg="add del mod">
          <ac:chgData name="salem zrelli" userId="ca361eb6d6a82f9a" providerId="LiveId" clId="{E034AFB9-6430-4F4B-9CFC-9B6CDD2825C8}" dt="2022-06-13T12:03:12.125" v="3190" actId="478"/>
          <ac:spMkLst>
            <pc:docMk/>
            <pc:sldMk cId="3476273470" sldId="267"/>
            <ac:spMk id="11" creationId="{52A813F3-6986-1354-7078-845336969774}"/>
          </ac:spMkLst>
        </pc:spChg>
        <pc:spChg chg="add del mod">
          <ac:chgData name="salem zrelli" userId="ca361eb6d6a82f9a" providerId="LiveId" clId="{E034AFB9-6430-4F4B-9CFC-9B6CDD2825C8}" dt="2022-06-13T11:44:36.907" v="2604" actId="478"/>
          <ac:spMkLst>
            <pc:docMk/>
            <pc:sldMk cId="3476273470" sldId="267"/>
            <ac:spMk id="13" creationId="{D902778C-F796-CF40-D579-B15F2DEDEC15}"/>
          </ac:spMkLst>
        </pc:spChg>
        <pc:spChg chg="add del mod">
          <ac:chgData name="salem zrelli" userId="ca361eb6d6a82f9a" providerId="LiveId" clId="{E034AFB9-6430-4F4B-9CFC-9B6CDD2825C8}" dt="2022-06-13T11:44:36.907" v="2604" actId="478"/>
          <ac:spMkLst>
            <pc:docMk/>
            <pc:sldMk cId="3476273470" sldId="267"/>
            <ac:spMk id="14" creationId="{1665F742-B1AA-EFB5-8976-CE3628C0ECF5}"/>
          </ac:spMkLst>
        </pc:spChg>
        <pc:spChg chg="add del mod">
          <ac:chgData name="salem zrelli" userId="ca361eb6d6a82f9a" providerId="LiveId" clId="{E034AFB9-6430-4F4B-9CFC-9B6CDD2825C8}" dt="2022-06-13T11:52:25.406" v="2961" actId="478"/>
          <ac:spMkLst>
            <pc:docMk/>
            <pc:sldMk cId="3476273470" sldId="267"/>
            <ac:spMk id="16" creationId="{BF76F74A-617D-761F-7AD8-445F2DA6F539}"/>
          </ac:spMkLst>
        </pc:spChg>
        <pc:spChg chg="add del mod">
          <ac:chgData name="salem zrelli" userId="ca361eb6d6a82f9a" providerId="LiveId" clId="{E034AFB9-6430-4F4B-9CFC-9B6CDD2825C8}" dt="2022-06-13T11:52:26.796" v="2963" actId="478"/>
          <ac:spMkLst>
            <pc:docMk/>
            <pc:sldMk cId="3476273470" sldId="267"/>
            <ac:spMk id="17" creationId="{F7A85B94-5F46-6F0C-B201-175C5C4D174C}"/>
          </ac:spMkLst>
        </pc:spChg>
        <pc:spChg chg="add mod">
          <ac:chgData name="salem zrelli" userId="ca361eb6d6a82f9a" providerId="LiveId" clId="{E034AFB9-6430-4F4B-9CFC-9B6CDD2825C8}" dt="2022-06-13T11:55:23.206" v="3023" actId="1076"/>
          <ac:spMkLst>
            <pc:docMk/>
            <pc:sldMk cId="3476273470" sldId="267"/>
            <ac:spMk id="23" creationId="{9EBB4200-455E-9AFA-5AFA-2A42E75ABA60}"/>
          </ac:spMkLst>
        </pc:spChg>
        <pc:spChg chg="add mod">
          <ac:chgData name="salem zrelli" userId="ca361eb6d6a82f9a" providerId="LiveId" clId="{E034AFB9-6430-4F4B-9CFC-9B6CDD2825C8}" dt="2022-06-13T11:55:18.142" v="3022" actId="1076"/>
          <ac:spMkLst>
            <pc:docMk/>
            <pc:sldMk cId="3476273470" sldId="267"/>
            <ac:spMk id="24" creationId="{6DA9CF81-9F75-5B51-0824-A61671A99AB9}"/>
          </ac:spMkLst>
        </pc:spChg>
        <pc:spChg chg="add mod">
          <ac:chgData name="salem zrelli" userId="ca361eb6d6a82f9a" providerId="LiveId" clId="{E034AFB9-6430-4F4B-9CFC-9B6CDD2825C8}" dt="2022-06-13T12:11:29.494" v="3289" actId="14100"/>
          <ac:spMkLst>
            <pc:docMk/>
            <pc:sldMk cId="3476273470" sldId="267"/>
            <ac:spMk id="25" creationId="{0F4595B6-571D-B7E3-0E6D-84002BC8AAA5}"/>
          </ac:spMkLst>
        </pc:spChg>
        <pc:spChg chg="add mod">
          <ac:chgData name="salem zrelli" userId="ca361eb6d6a82f9a" providerId="LiveId" clId="{E034AFB9-6430-4F4B-9CFC-9B6CDD2825C8}" dt="2022-06-13T11:59:04.274" v="3054" actId="14100"/>
          <ac:spMkLst>
            <pc:docMk/>
            <pc:sldMk cId="3476273470" sldId="267"/>
            <ac:spMk id="26" creationId="{FB924F99-722A-06A2-63E9-9B6553F5FD32}"/>
          </ac:spMkLst>
        </pc:spChg>
        <pc:spChg chg="add mod">
          <ac:chgData name="salem zrelli" userId="ca361eb6d6a82f9a" providerId="LiveId" clId="{E034AFB9-6430-4F4B-9CFC-9B6CDD2825C8}" dt="2022-06-13T12:09:23.516" v="3267" actId="14100"/>
          <ac:spMkLst>
            <pc:docMk/>
            <pc:sldMk cId="3476273470" sldId="267"/>
            <ac:spMk id="27" creationId="{628C851F-376D-2F07-514F-2B66348E5672}"/>
          </ac:spMkLst>
        </pc:spChg>
        <pc:spChg chg="add mod">
          <ac:chgData name="salem zrelli" userId="ca361eb6d6a82f9a" providerId="LiveId" clId="{E034AFB9-6430-4F4B-9CFC-9B6CDD2825C8}" dt="2022-06-13T12:01:54.357" v="3160" actId="1076"/>
          <ac:spMkLst>
            <pc:docMk/>
            <pc:sldMk cId="3476273470" sldId="267"/>
            <ac:spMk id="28" creationId="{7866EDB8-AC3D-3C4B-3B06-7B109F55388A}"/>
          </ac:spMkLst>
        </pc:spChg>
        <pc:spChg chg="add del">
          <ac:chgData name="salem zrelli" userId="ca361eb6d6a82f9a" providerId="LiveId" clId="{E034AFB9-6430-4F4B-9CFC-9B6CDD2825C8}" dt="2022-06-13T11:57:32.855" v="3047" actId="478"/>
          <ac:spMkLst>
            <pc:docMk/>
            <pc:sldMk cId="3476273470" sldId="267"/>
            <ac:spMk id="29" creationId="{9CABF4A1-9EB7-D0F7-052A-BBA284AC6192}"/>
          </ac:spMkLst>
        </pc:spChg>
        <pc:spChg chg="add mod">
          <ac:chgData name="salem zrelli" userId="ca361eb6d6a82f9a" providerId="LiveId" clId="{E034AFB9-6430-4F4B-9CFC-9B6CDD2825C8}" dt="2022-06-13T12:01:45.249" v="3157" actId="17032"/>
          <ac:spMkLst>
            <pc:docMk/>
            <pc:sldMk cId="3476273470" sldId="267"/>
            <ac:spMk id="30" creationId="{846710D4-46B6-72C5-76AE-CFB65B46FEED}"/>
          </ac:spMkLst>
        </pc:spChg>
        <pc:spChg chg="add del mod">
          <ac:chgData name="salem zrelli" userId="ca361eb6d6a82f9a" providerId="LiveId" clId="{E034AFB9-6430-4F4B-9CFC-9B6CDD2825C8}" dt="2022-06-13T11:59:37.265" v="3058" actId="478"/>
          <ac:spMkLst>
            <pc:docMk/>
            <pc:sldMk cId="3476273470" sldId="267"/>
            <ac:spMk id="31" creationId="{0C76612F-3C48-4BFF-2136-6C025EC84986}"/>
          </ac:spMkLst>
        </pc:spChg>
        <pc:spChg chg="add mod">
          <ac:chgData name="salem zrelli" userId="ca361eb6d6a82f9a" providerId="LiveId" clId="{E034AFB9-6430-4F4B-9CFC-9B6CDD2825C8}" dt="2022-06-13T12:00:53.095" v="3156" actId="20577"/>
          <ac:spMkLst>
            <pc:docMk/>
            <pc:sldMk cId="3476273470" sldId="267"/>
            <ac:spMk id="34" creationId="{FED400CB-0965-DE55-B9E3-05FE8A5A9B40}"/>
          </ac:spMkLst>
        </pc:spChg>
        <pc:spChg chg="add mod">
          <ac:chgData name="salem zrelli" userId="ca361eb6d6a82f9a" providerId="LiveId" clId="{E034AFB9-6430-4F4B-9CFC-9B6CDD2825C8}" dt="2022-06-13T12:03:09.632" v="3189" actId="1076"/>
          <ac:spMkLst>
            <pc:docMk/>
            <pc:sldMk cId="3476273470" sldId="267"/>
            <ac:spMk id="36" creationId="{3554D80B-E221-398F-2431-01CB5C0EB29E}"/>
          </ac:spMkLst>
        </pc:spChg>
        <pc:spChg chg="add del mod">
          <ac:chgData name="salem zrelli" userId="ca361eb6d6a82f9a" providerId="LiveId" clId="{E034AFB9-6430-4F4B-9CFC-9B6CDD2825C8}" dt="2022-06-13T12:09:18.383" v="3265" actId="478"/>
          <ac:spMkLst>
            <pc:docMk/>
            <pc:sldMk cId="3476273470" sldId="267"/>
            <ac:spMk id="39" creationId="{6292AB6E-A6D2-FCAA-7B7A-1CDB250F28F1}"/>
          </ac:spMkLst>
        </pc:spChg>
        <pc:spChg chg="add mod">
          <ac:chgData name="salem zrelli" userId="ca361eb6d6a82f9a" providerId="LiveId" clId="{E034AFB9-6430-4F4B-9CFC-9B6CDD2825C8}" dt="2022-06-13T12:09:13.250" v="3263" actId="14100"/>
          <ac:spMkLst>
            <pc:docMk/>
            <pc:sldMk cId="3476273470" sldId="267"/>
            <ac:spMk id="51" creationId="{2D873A3D-5020-33DD-9BD7-257F2675EBA2}"/>
          </ac:spMkLst>
        </pc:spChg>
        <pc:spChg chg="add mod">
          <ac:chgData name="salem zrelli" userId="ca361eb6d6a82f9a" providerId="LiveId" clId="{E034AFB9-6430-4F4B-9CFC-9B6CDD2825C8}" dt="2022-06-13T12:09:32.245" v="3272" actId="14100"/>
          <ac:spMkLst>
            <pc:docMk/>
            <pc:sldMk cId="3476273470" sldId="267"/>
            <ac:spMk id="52" creationId="{7721A4F8-F397-ECCA-6A06-841A8A7C94F0}"/>
          </ac:spMkLst>
        </pc:spChg>
        <pc:spChg chg="add mod">
          <ac:chgData name="salem zrelli" userId="ca361eb6d6a82f9a" providerId="LiveId" clId="{E034AFB9-6430-4F4B-9CFC-9B6CDD2825C8}" dt="2022-06-13T12:19:07.481" v="3742" actId="20577"/>
          <ac:spMkLst>
            <pc:docMk/>
            <pc:sldMk cId="3476273470" sldId="267"/>
            <ac:spMk id="57" creationId="{9EAECE09-31FE-9AAE-6023-B04B4E84E3E4}"/>
          </ac:spMkLst>
        </pc:spChg>
        <pc:picChg chg="add del mod">
          <ac:chgData name="salem zrelli" userId="ca361eb6d6a82f9a" providerId="LiveId" clId="{E034AFB9-6430-4F4B-9CFC-9B6CDD2825C8}" dt="2022-06-13T11:41:10.598" v="2536" actId="478"/>
          <ac:picMkLst>
            <pc:docMk/>
            <pc:sldMk cId="3476273470" sldId="267"/>
            <ac:picMk id="3" creationId="{2F4C3F50-D107-5F26-F2CF-34FE62B90C62}"/>
          </ac:picMkLst>
        </pc:picChg>
        <pc:picChg chg="add del mod">
          <ac:chgData name="salem zrelli" userId="ca361eb6d6a82f9a" providerId="LiveId" clId="{E034AFB9-6430-4F4B-9CFC-9B6CDD2825C8}" dt="2022-06-13T11:52:21.336" v="2958" actId="478"/>
          <ac:picMkLst>
            <pc:docMk/>
            <pc:sldMk cId="3476273470" sldId="267"/>
            <ac:picMk id="8" creationId="{86783B4A-4401-1BC9-C1A1-0FC62339DA3B}"/>
          </ac:picMkLst>
        </pc:picChg>
        <pc:picChg chg="add del mod modCrop">
          <ac:chgData name="salem zrelli" userId="ca361eb6d6a82f9a" providerId="LiveId" clId="{E034AFB9-6430-4F4B-9CFC-9B6CDD2825C8}" dt="2022-06-13T11:52:23.816" v="2959" actId="478"/>
          <ac:picMkLst>
            <pc:docMk/>
            <pc:sldMk cId="3476273470" sldId="267"/>
            <ac:picMk id="10" creationId="{9E416C59-D684-C290-40F0-2D67DC37EFA0}"/>
          </ac:picMkLst>
        </pc:picChg>
        <pc:picChg chg="add del mod">
          <ac:chgData name="salem zrelli" userId="ca361eb6d6a82f9a" providerId="LiveId" clId="{E034AFB9-6430-4F4B-9CFC-9B6CDD2825C8}" dt="2022-06-13T11:52:27.486" v="2964" actId="478"/>
          <ac:picMkLst>
            <pc:docMk/>
            <pc:sldMk cId="3476273470" sldId="267"/>
            <ac:picMk id="19" creationId="{32C18EDA-F35D-4A63-5EA7-2169FB662093}"/>
          </ac:picMkLst>
        </pc:picChg>
        <pc:picChg chg="add mod modCrop">
          <ac:chgData name="salem zrelli" userId="ca361eb6d6a82f9a" providerId="LiveId" clId="{E034AFB9-6430-4F4B-9CFC-9B6CDD2825C8}" dt="2022-06-13T11:55:23.206" v="3023" actId="1076"/>
          <ac:picMkLst>
            <pc:docMk/>
            <pc:sldMk cId="3476273470" sldId="267"/>
            <ac:picMk id="20" creationId="{DD8E8DAF-D5CD-77C8-1F4A-7DEB5AF05E3B}"/>
          </ac:picMkLst>
        </pc:picChg>
        <pc:picChg chg="add mod modCrop">
          <ac:chgData name="salem zrelli" userId="ca361eb6d6a82f9a" providerId="LiveId" clId="{E034AFB9-6430-4F4B-9CFC-9B6CDD2825C8}" dt="2022-06-13T12:11:29.854" v="3290" actId="1076"/>
          <ac:picMkLst>
            <pc:docMk/>
            <pc:sldMk cId="3476273470" sldId="267"/>
            <ac:picMk id="21" creationId="{81EFFFBC-85DC-9E93-13B7-0F78BBD77BD5}"/>
          </ac:picMkLst>
        </pc:picChg>
        <pc:picChg chg="add mod modCrop">
          <ac:chgData name="salem zrelli" userId="ca361eb6d6a82f9a" providerId="LiveId" clId="{E034AFB9-6430-4F4B-9CFC-9B6CDD2825C8}" dt="2022-06-13T12:01:54.357" v="3160" actId="1076"/>
          <ac:picMkLst>
            <pc:docMk/>
            <pc:sldMk cId="3476273470" sldId="267"/>
            <ac:picMk id="22" creationId="{EB0D7D96-FFCB-A444-0B39-3BDEBFF5B8B6}"/>
          </ac:picMkLst>
        </pc:picChg>
        <pc:picChg chg="add del mod">
          <ac:chgData name="salem zrelli" userId="ca361eb6d6a82f9a" providerId="LiveId" clId="{E034AFB9-6430-4F4B-9CFC-9B6CDD2825C8}" dt="2022-06-13T12:07:55.719" v="3247" actId="478"/>
          <ac:picMkLst>
            <pc:docMk/>
            <pc:sldMk cId="3476273470" sldId="267"/>
            <ac:picMk id="38" creationId="{6CE1DAD6-B274-2176-0503-84FFBB0D3FBB}"/>
          </ac:picMkLst>
        </pc:picChg>
        <pc:picChg chg="add del mod modCrop">
          <ac:chgData name="salem zrelli" userId="ca361eb6d6a82f9a" providerId="LiveId" clId="{E034AFB9-6430-4F4B-9CFC-9B6CDD2825C8}" dt="2022-06-13T12:08:08.333" v="3250" actId="478"/>
          <ac:picMkLst>
            <pc:docMk/>
            <pc:sldMk cId="3476273470" sldId="267"/>
            <ac:picMk id="44" creationId="{09A4041B-5114-FAB8-7107-5DBA570E617C}"/>
          </ac:picMkLst>
        </pc:picChg>
        <pc:picChg chg="add del mod">
          <ac:chgData name="salem zrelli" userId="ca361eb6d6a82f9a" providerId="LiveId" clId="{E034AFB9-6430-4F4B-9CFC-9B6CDD2825C8}" dt="2022-06-13T12:05:23.653" v="3219" actId="478"/>
          <ac:picMkLst>
            <pc:docMk/>
            <pc:sldMk cId="3476273470" sldId="267"/>
            <ac:picMk id="45" creationId="{A5A9A16E-2D9D-E60E-928A-B20B8F84E3E4}"/>
          </ac:picMkLst>
        </pc:picChg>
        <pc:picChg chg="add mod modCrop">
          <ac:chgData name="salem zrelli" userId="ca361eb6d6a82f9a" providerId="LiveId" clId="{E034AFB9-6430-4F4B-9CFC-9B6CDD2825C8}" dt="2022-06-13T12:10:02.029" v="3281" actId="14100"/>
          <ac:picMkLst>
            <pc:docMk/>
            <pc:sldMk cId="3476273470" sldId="267"/>
            <ac:picMk id="46" creationId="{D976AFB2-ED92-4DE0-B23D-7822B18CA67D}"/>
          </ac:picMkLst>
        </pc:picChg>
        <pc:picChg chg="add mod modCrop">
          <ac:chgData name="salem zrelli" userId="ca361eb6d6a82f9a" providerId="LiveId" clId="{E034AFB9-6430-4F4B-9CFC-9B6CDD2825C8}" dt="2022-06-13T12:08:49.885" v="3257" actId="1076"/>
          <ac:picMkLst>
            <pc:docMk/>
            <pc:sldMk cId="3476273470" sldId="267"/>
            <ac:picMk id="47" creationId="{22CCA283-2B73-56BC-872E-FD24C6DB1500}"/>
          </ac:picMkLst>
        </pc:picChg>
        <pc:picChg chg="add mod modCrop">
          <ac:chgData name="salem zrelli" userId="ca361eb6d6a82f9a" providerId="LiveId" clId="{E034AFB9-6430-4F4B-9CFC-9B6CDD2825C8}" dt="2022-06-13T12:08:49.885" v="3257" actId="1076"/>
          <ac:picMkLst>
            <pc:docMk/>
            <pc:sldMk cId="3476273470" sldId="267"/>
            <ac:picMk id="48" creationId="{A4C8E4A6-CCE6-838D-BB69-E16B4978B43C}"/>
          </ac:picMkLst>
        </pc:picChg>
        <pc:picChg chg="add mod modCrop">
          <ac:chgData name="salem zrelli" userId="ca361eb6d6a82f9a" providerId="LiveId" clId="{E034AFB9-6430-4F4B-9CFC-9B6CDD2825C8}" dt="2022-06-13T12:08:49.885" v="3257" actId="1076"/>
          <ac:picMkLst>
            <pc:docMk/>
            <pc:sldMk cId="3476273470" sldId="267"/>
            <ac:picMk id="49" creationId="{23906B6A-2CE2-BFB4-04DB-F68DBB908BB5}"/>
          </ac:picMkLst>
        </pc:picChg>
        <pc:picChg chg="add del mod">
          <ac:chgData name="salem zrelli" userId="ca361eb6d6a82f9a" providerId="LiveId" clId="{E034AFB9-6430-4F4B-9CFC-9B6CDD2825C8}" dt="2022-06-13T12:11:41.162" v="3291" actId="478"/>
          <ac:picMkLst>
            <pc:docMk/>
            <pc:sldMk cId="3476273470" sldId="267"/>
            <ac:picMk id="56" creationId="{BDE41716-AB47-50DB-5C6F-20C0727EDD1E}"/>
          </ac:picMkLst>
        </pc:picChg>
        <pc:cxnChg chg="mod">
          <ac:chgData name="salem zrelli" userId="ca361eb6d6a82f9a" providerId="LiveId" clId="{E034AFB9-6430-4F4B-9CFC-9B6CDD2825C8}" dt="2022-06-13T11:55:02.336" v="3019" actId="1076"/>
          <ac:cxnSpMkLst>
            <pc:docMk/>
            <pc:sldMk cId="3476273470" sldId="267"/>
            <ac:cxnSpMk id="4" creationId="{2249BAEA-BF67-E926-1E96-F90C657749ED}"/>
          </ac:cxnSpMkLst>
        </pc:cxnChg>
        <pc:cxnChg chg="add mod">
          <ac:chgData name="salem zrelli" userId="ca361eb6d6a82f9a" providerId="LiveId" clId="{E034AFB9-6430-4F4B-9CFC-9B6CDD2825C8}" dt="2022-06-13T12:02:06.439" v="3163" actId="17032"/>
          <ac:cxnSpMkLst>
            <pc:docMk/>
            <pc:sldMk cId="3476273470" sldId="267"/>
            <ac:cxnSpMk id="33" creationId="{BFD6A885-DC75-51A6-D66F-8606C50BBEBE}"/>
          </ac:cxnSpMkLst>
        </pc:cxnChg>
        <pc:cxnChg chg="add mod">
          <ac:chgData name="salem zrelli" userId="ca361eb6d6a82f9a" providerId="LiveId" clId="{E034AFB9-6430-4F4B-9CFC-9B6CDD2825C8}" dt="2022-06-13T12:09:16.455" v="3264" actId="1076"/>
          <ac:cxnSpMkLst>
            <pc:docMk/>
            <pc:sldMk cId="3476273470" sldId="267"/>
            <ac:cxnSpMk id="40" creationId="{8F30F814-6088-276A-2363-DC807FD2AD1B}"/>
          </ac:cxnSpMkLst>
        </pc:cxnChg>
        <pc:cxnChg chg="add mod">
          <ac:chgData name="salem zrelli" userId="ca361eb6d6a82f9a" providerId="LiveId" clId="{E034AFB9-6430-4F4B-9CFC-9B6CDD2825C8}" dt="2022-06-13T12:09:42.090" v="3276" actId="14100"/>
          <ac:cxnSpMkLst>
            <pc:docMk/>
            <pc:sldMk cId="3476273470" sldId="267"/>
            <ac:cxnSpMk id="43" creationId="{905A311F-2FDF-D24A-BB1C-D5AAC4C23696}"/>
          </ac:cxnSpMkLst>
        </pc:cxnChg>
      </pc:sldChg>
      <pc:sldChg chg="addSp delSp modSp mod">
        <pc:chgData name="salem zrelli" userId="ca361eb6d6a82f9a" providerId="LiveId" clId="{E034AFB9-6430-4F4B-9CFC-9B6CDD2825C8}" dt="2022-06-13T12:37:57.897" v="4623" actId="20577"/>
        <pc:sldMkLst>
          <pc:docMk/>
          <pc:sldMk cId="4017418593" sldId="269"/>
        </pc:sldMkLst>
        <pc:spChg chg="add mod">
          <ac:chgData name="salem zrelli" userId="ca361eb6d6a82f9a" providerId="LiveId" clId="{E034AFB9-6430-4F4B-9CFC-9B6CDD2825C8}" dt="2022-06-13T12:34:18.300" v="4158" actId="1076"/>
          <ac:spMkLst>
            <pc:docMk/>
            <pc:sldMk cId="4017418593" sldId="269"/>
            <ac:spMk id="7" creationId="{A45EBC35-7E7E-4C26-722F-84C8B9F42126}"/>
          </ac:spMkLst>
        </pc:spChg>
        <pc:spChg chg="add mod">
          <ac:chgData name="salem zrelli" userId="ca361eb6d6a82f9a" providerId="LiveId" clId="{E034AFB9-6430-4F4B-9CFC-9B6CDD2825C8}" dt="2022-06-13T12:37:57.897" v="4623" actId="20577"/>
          <ac:spMkLst>
            <pc:docMk/>
            <pc:sldMk cId="4017418593" sldId="269"/>
            <ac:spMk id="11" creationId="{4ED10C32-F2A4-673A-9FB8-53A83664B698}"/>
          </ac:spMkLst>
        </pc:spChg>
        <pc:picChg chg="add mod">
          <ac:chgData name="salem zrelli" userId="ca361eb6d6a82f9a" providerId="LiveId" clId="{E034AFB9-6430-4F4B-9CFC-9B6CDD2825C8}" dt="2022-06-13T12:34:22.220" v="4159" actId="1076"/>
          <ac:picMkLst>
            <pc:docMk/>
            <pc:sldMk cId="4017418593" sldId="269"/>
            <ac:picMk id="3" creationId="{0FEBAF95-D116-7479-2BFA-D9828A1C9C03}"/>
          </ac:picMkLst>
        </pc:picChg>
        <pc:picChg chg="add mod">
          <ac:chgData name="salem zrelli" userId="ca361eb6d6a82f9a" providerId="LiveId" clId="{E034AFB9-6430-4F4B-9CFC-9B6CDD2825C8}" dt="2022-06-13T12:35:11.554" v="4162" actId="14100"/>
          <ac:picMkLst>
            <pc:docMk/>
            <pc:sldMk cId="4017418593" sldId="269"/>
            <ac:picMk id="9" creationId="{E3449AE7-7383-977F-BE7F-EA5D740385CA}"/>
          </ac:picMkLst>
        </pc:picChg>
        <pc:picChg chg="add del mod">
          <ac:chgData name="salem zrelli" userId="ca361eb6d6a82f9a" providerId="LiveId" clId="{E034AFB9-6430-4F4B-9CFC-9B6CDD2825C8}" dt="2022-06-13T12:35:14.248" v="4164" actId="478"/>
          <ac:picMkLst>
            <pc:docMk/>
            <pc:sldMk cId="4017418593" sldId="269"/>
            <ac:picMk id="10" creationId="{899E4CD8-F506-2F9E-708C-CCB0F98E80F3}"/>
          </ac:picMkLst>
        </pc:picChg>
      </pc:sldChg>
      <pc:sldChg chg="addSp modSp mod">
        <pc:chgData name="salem zrelli" userId="ca361eb6d6a82f9a" providerId="LiveId" clId="{E034AFB9-6430-4F4B-9CFC-9B6CDD2825C8}" dt="2022-06-13T12:47:40.400" v="4643" actId="14100"/>
        <pc:sldMkLst>
          <pc:docMk/>
          <pc:sldMk cId="1472317730" sldId="270"/>
        </pc:sldMkLst>
        <pc:picChg chg="add mod">
          <ac:chgData name="salem zrelli" userId="ca361eb6d6a82f9a" providerId="LiveId" clId="{E034AFB9-6430-4F4B-9CFC-9B6CDD2825C8}" dt="2022-06-13T12:45:50.715" v="4628" actId="1076"/>
          <ac:picMkLst>
            <pc:docMk/>
            <pc:sldMk cId="1472317730" sldId="270"/>
            <ac:picMk id="3" creationId="{FA103FBB-3CF4-6F45-567D-3F5CB80650BC}"/>
          </ac:picMkLst>
        </pc:picChg>
        <pc:picChg chg="add mod">
          <ac:chgData name="salem zrelli" userId="ca361eb6d6a82f9a" providerId="LiveId" clId="{E034AFB9-6430-4F4B-9CFC-9B6CDD2825C8}" dt="2022-06-13T12:47:33.034" v="4640" actId="1076"/>
          <ac:picMkLst>
            <pc:docMk/>
            <pc:sldMk cId="1472317730" sldId="270"/>
            <ac:picMk id="8" creationId="{A65F1BA4-6384-7E41-214E-746B4B9DA1D2}"/>
          </ac:picMkLst>
        </pc:picChg>
        <pc:picChg chg="add mod">
          <ac:chgData name="salem zrelli" userId="ca361eb6d6a82f9a" providerId="LiveId" clId="{E034AFB9-6430-4F4B-9CFC-9B6CDD2825C8}" dt="2022-06-13T12:47:40.400" v="4643" actId="14100"/>
          <ac:picMkLst>
            <pc:docMk/>
            <pc:sldMk cId="1472317730" sldId="270"/>
            <ac:picMk id="10" creationId="{B7D542D4-2185-2845-0176-5E7225195C95}"/>
          </ac:picMkLst>
        </pc:picChg>
      </pc:sldChg>
      <pc:sldChg chg="addSp modSp mod">
        <pc:chgData name="salem zrelli" userId="ca361eb6d6a82f9a" providerId="LiveId" clId="{E034AFB9-6430-4F4B-9CFC-9B6CDD2825C8}" dt="2022-06-13T12:38:38.760" v="4626" actId="14100"/>
        <pc:sldMkLst>
          <pc:docMk/>
          <pc:sldMk cId="4290251416" sldId="271"/>
        </pc:sldMkLst>
        <pc:spChg chg="add mod">
          <ac:chgData name="salem zrelli" userId="ca361eb6d6a82f9a" providerId="LiveId" clId="{E034AFB9-6430-4F4B-9CFC-9B6CDD2825C8}" dt="2022-06-13T12:28:40.700" v="3828" actId="14100"/>
          <ac:spMkLst>
            <pc:docMk/>
            <pc:sldMk cId="4290251416" sldId="271"/>
            <ac:spMk id="10" creationId="{B78A117D-1893-DE13-188C-DD8E3C7EF4D5}"/>
          </ac:spMkLst>
        </pc:spChg>
        <pc:spChg chg="add mod">
          <ac:chgData name="salem zrelli" userId="ca361eb6d6a82f9a" providerId="LiveId" clId="{E034AFB9-6430-4F4B-9CFC-9B6CDD2825C8}" dt="2022-06-13T12:28:50.050" v="3831" actId="14100"/>
          <ac:spMkLst>
            <pc:docMk/>
            <pc:sldMk cId="4290251416" sldId="271"/>
            <ac:spMk id="11" creationId="{E034FB06-4B85-B409-23CA-8F2D1743E779}"/>
          </ac:spMkLst>
        </pc:spChg>
        <pc:spChg chg="add mod">
          <ac:chgData name="salem zrelli" userId="ca361eb6d6a82f9a" providerId="LiveId" clId="{E034AFB9-6430-4F4B-9CFC-9B6CDD2825C8}" dt="2022-06-13T12:38:38.760" v="4626" actId="14100"/>
          <ac:spMkLst>
            <pc:docMk/>
            <pc:sldMk cId="4290251416" sldId="271"/>
            <ac:spMk id="12" creationId="{F071DFE7-B620-144B-EBF0-9F47F6C10F37}"/>
          </ac:spMkLst>
        </pc:spChg>
        <pc:picChg chg="add mod">
          <ac:chgData name="salem zrelli" userId="ca361eb6d6a82f9a" providerId="LiveId" clId="{E034AFB9-6430-4F4B-9CFC-9B6CDD2825C8}" dt="2022-06-13T12:27:31.960" v="3819" actId="1076"/>
          <ac:picMkLst>
            <pc:docMk/>
            <pc:sldMk cId="4290251416" sldId="271"/>
            <ac:picMk id="3" creationId="{EBAE695C-D216-7FAA-E8F1-F41A9A723129}"/>
          </ac:picMkLst>
        </pc:picChg>
        <pc:picChg chg="add mod modCrop">
          <ac:chgData name="salem zrelli" userId="ca361eb6d6a82f9a" providerId="LiveId" clId="{E034AFB9-6430-4F4B-9CFC-9B6CDD2825C8}" dt="2022-06-13T12:27:31.960" v="3819" actId="1076"/>
          <ac:picMkLst>
            <pc:docMk/>
            <pc:sldMk cId="4290251416" sldId="271"/>
            <ac:picMk id="8" creationId="{55119C9C-083F-7D99-AA38-91D083EF37AF}"/>
          </ac:picMkLst>
        </pc:picChg>
        <pc:picChg chg="add mod modCrop">
          <ac:chgData name="salem zrelli" userId="ca361eb6d6a82f9a" providerId="LiveId" clId="{E034AFB9-6430-4F4B-9CFC-9B6CDD2825C8}" dt="2022-06-13T12:27:31.960" v="3819" actId="1076"/>
          <ac:picMkLst>
            <pc:docMk/>
            <pc:sldMk cId="4290251416" sldId="271"/>
            <ac:picMk id="9" creationId="{CE4A6BB7-1D01-247E-564D-6DD433F6458F}"/>
          </ac:picMkLst>
        </pc:picChg>
      </pc:sldChg>
      <pc:sldChg chg="addSp modSp mod">
        <pc:chgData name="salem zrelli" userId="ca361eb6d6a82f9a" providerId="LiveId" clId="{E034AFB9-6430-4F4B-9CFC-9B6CDD2825C8}" dt="2022-06-14T17:58:05.106" v="5612" actId="313"/>
        <pc:sldMkLst>
          <pc:docMk/>
          <pc:sldMk cId="4248632034" sldId="275"/>
        </pc:sldMkLst>
        <pc:spChg chg="add mod">
          <ac:chgData name="salem zrelli" userId="ca361eb6d6a82f9a" providerId="LiveId" clId="{E034AFB9-6430-4F4B-9CFC-9B6CDD2825C8}" dt="2022-06-14T17:58:05.106" v="5612" actId="313"/>
          <ac:spMkLst>
            <pc:docMk/>
            <pc:sldMk cId="4248632034" sldId="275"/>
            <ac:spMk id="2" creationId="{76D329F6-442A-F3BA-7465-ACAB699C707E}"/>
          </ac:spMkLst>
        </pc:spChg>
        <pc:picChg chg="add mod">
          <ac:chgData name="salem zrelli" userId="ca361eb6d6a82f9a" providerId="LiveId" clId="{E034AFB9-6430-4F4B-9CFC-9B6CDD2825C8}" dt="2022-06-14T17:56:16.092" v="5352" actId="1076"/>
          <ac:picMkLst>
            <pc:docMk/>
            <pc:sldMk cId="4248632034" sldId="275"/>
            <ac:picMk id="3" creationId="{526AA207-E9AC-5F10-657D-FE132002A2A0}"/>
          </ac:picMkLst>
        </pc:picChg>
        <pc:picChg chg="add mod">
          <ac:chgData name="salem zrelli" userId="ca361eb6d6a82f9a" providerId="LiveId" clId="{E034AFB9-6430-4F4B-9CFC-9B6CDD2825C8}" dt="2022-06-14T17:56:17.432" v="5353" actId="1076"/>
          <ac:picMkLst>
            <pc:docMk/>
            <pc:sldMk cId="4248632034" sldId="275"/>
            <ac:picMk id="8" creationId="{6CD9D34E-991E-1F55-8E95-0E2DAB4DB5D9}"/>
          </ac:picMkLst>
        </pc:picChg>
      </pc:sldChg>
      <pc:sldChg chg="addSp delSp modSp mod">
        <pc:chgData name="salem zrelli" userId="ca361eb6d6a82f9a" providerId="LiveId" clId="{E034AFB9-6430-4F4B-9CFC-9B6CDD2825C8}" dt="2022-06-13T13:15:09.792" v="4678" actId="1076"/>
        <pc:sldMkLst>
          <pc:docMk/>
          <pc:sldMk cId="58784330" sldId="276"/>
        </pc:sldMkLst>
        <pc:picChg chg="add mod">
          <ac:chgData name="salem zrelli" userId="ca361eb6d6a82f9a" providerId="LiveId" clId="{E034AFB9-6430-4F4B-9CFC-9B6CDD2825C8}" dt="2022-06-13T13:11:15.667" v="4663" actId="1076"/>
          <ac:picMkLst>
            <pc:docMk/>
            <pc:sldMk cId="58784330" sldId="276"/>
            <ac:picMk id="3" creationId="{5657097E-0F8D-2480-5A34-C8560E9B0B33}"/>
          </ac:picMkLst>
        </pc:picChg>
        <pc:picChg chg="add mod">
          <ac:chgData name="salem zrelli" userId="ca361eb6d6a82f9a" providerId="LiveId" clId="{E034AFB9-6430-4F4B-9CFC-9B6CDD2825C8}" dt="2022-06-13T13:15:09.792" v="4678" actId="1076"/>
          <ac:picMkLst>
            <pc:docMk/>
            <pc:sldMk cId="58784330" sldId="276"/>
            <ac:picMk id="8" creationId="{ECC21E62-7318-AECF-05CF-087F0DF76B43}"/>
          </ac:picMkLst>
        </pc:picChg>
        <pc:picChg chg="add mod">
          <ac:chgData name="salem zrelli" userId="ca361eb6d6a82f9a" providerId="LiveId" clId="{E034AFB9-6430-4F4B-9CFC-9B6CDD2825C8}" dt="2022-06-13T13:15:01.835" v="4677" actId="1076"/>
          <ac:picMkLst>
            <pc:docMk/>
            <pc:sldMk cId="58784330" sldId="276"/>
            <ac:picMk id="10" creationId="{D5F53C53-E2CB-CB63-4ECE-4837A4E75324}"/>
          </ac:picMkLst>
        </pc:picChg>
        <pc:picChg chg="add mod">
          <ac:chgData name="salem zrelli" userId="ca361eb6d6a82f9a" providerId="LiveId" clId="{E034AFB9-6430-4F4B-9CFC-9B6CDD2825C8}" dt="2022-06-13T13:15:01.835" v="4677" actId="1076"/>
          <ac:picMkLst>
            <pc:docMk/>
            <pc:sldMk cId="58784330" sldId="276"/>
            <ac:picMk id="12" creationId="{55CAA292-B062-D77F-7C19-838D658310B3}"/>
          </ac:picMkLst>
        </pc:picChg>
        <pc:picChg chg="add del mod">
          <ac:chgData name="salem zrelli" userId="ca361eb6d6a82f9a" providerId="LiveId" clId="{E034AFB9-6430-4F4B-9CFC-9B6CDD2825C8}" dt="2022-06-13T13:14:55.259" v="4676" actId="478"/>
          <ac:picMkLst>
            <pc:docMk/>
            <pc:sldMk cId="58784330" sldId="276"/>
            <ac:picMk id="14" creationId="{BEB5ACE7-94B6-ED26-EECE-504809DE1972}"/>
          </ac:picMkLst>
        </pc:picChg>
      </pc:sldChg>
      <pc:sldChg chg="addSp delSp modSp mod">
        <pc:chgData name="salem zrelli" userId="ca361eb6d6a82f9a" providerId="LiveId" clId="{E034AFB9-6430-4F4B-9CFC-9B6CDD2825C8}" dt="2022-06-14T17:51:02.727" v="5085" actId="255"/>
        <pc:sldMkLst>
          <pc:docMk/>
          <pc:sldMk cId="2262006334" sldId="277"/>
        </pc:sldMkLst>
        <pc:spChg chg="add mod">
          <ac:chgData name="salem zrelli" userId="ca361eb6d6a82f9a" providerId="LiveId" clId="{E034AFB9-6430-4F4B-9CFC-9B6CDD2825C8}" dt="2022-06-14T17:49:54.382" v="5076" actId="1076"/>
          <ac:spMkLst>
            <pc:docMk/>
            <pc:sldMk cId="2262006334" sldId="277"/>
            <ac:spMk id="7" creationId="{A377177D-D07A-400E-3A51-2705209C1EBC}"/>
          </ac:spMkLst>
        </pc:spChg>
        <pc:spChg chg="add mod">
          <ac:chgData name="salem zrelli" userId="ca361eb6d6a82f9a" providerId="LiveId" clId="{E034AFB9-6430-4F4B-9CFC-9B6CDD2825C8}" dt="2022-06-14T17:51:02.727" v="5085" actId="255"/>
          <ac:spMkLst>
            <pc:docMk/>
            <pc:sldMk cId="2262006334" sldId="277"/>
            <ac:spMk id="11" creationId="{993897BD-EA98-81D8-BAF8-34A0BD713FA4}"/>
          </ac:spMkLst>
        </pc:spChg>
        <pc:picChg chg="add del mod">
          <ac:chgData name="salem zrelli" userId="ca361eb6d6a82f9a" providerId="LiveId" clId="{E034AFB9-6430-4F4B-9CFC-9B6CDD2825C8}" dt="2022-06-14T17:48:03.918" v="5007" actId="478"/>
          <ac:picMkLst>
            <pc:docMk/>
            <pc:sldMk cId="2262006334" sldId="277"/>
            <ac:picMk id="3" creationId="{3F891391-BCD4-7AF8-0B73-65D0901353FF}"/>
          </ac:picMkLst>
        </pc:picChg>
        <pc:picChg chg="add del mod">
          <ac:chgData name="salem zrelli" userId="ca361eb6d6a82f9a" providerId="LiveId" clId="{E034AFB9-6430-4F4B-9CFC-9B6CDD2825C8}" dt="2022-06-13T13:16:38.869" v="4693" actId="478"/>
          <ac:picMkLst>
            <pc:docMk/>
            <pc:sldMk cId="2262006334" sldId="277"/>
            <ac:picMk id="3" creationId="{80633D72-DD1E-65AB-BA93-F588EE7CBBE3}"/>
          </ac:picMkLst>
        </pc:picChg>
        <pc:picChg chg="add del mod">
          <ac:chgData name="salem zrelli" userId="ca361eb6d6a82f9a" providerId="LiveId" clId="{E034AFB9-6430-4F4B-9CFC-9B6CDD2825C8}" dt="2022-06-14T17:44:53.665" v="4934" actId="478"/>
          <ac:picMkLst>
            <pc:docMk/>
            <pc:sldMk cId="2262006334" sldId="277"/>
            <ac:picMk id="8" creationId="{36A86348-C2ED-53BA-0B3E-71B9B01EEC8B}"/>
          </ac:picMkLst>
        </pc:picChg>
        <pc:picChg chg="add mod">
          <ac:chgData name="salem zrelli" userId="ca361eb6d6a82f9a" providerId="LiveId" clId="{E034AFB9-6430-4F4B-9CFC-9B6CDD2825C8}" dt="2022-06-14T17:47:00.887" v="4954" actId="1076"/>
          <ac:picMkLst>
            <pc:docMk/>
            <pc:sldMk cId="2262006334" sldId="277"/>
            <ac:picMk id="10" creationId="{E300C08F-4E04-B79A-D69E-9ABCF1B0BF74}"/>
          </ac:picMkLst>
        </pc:picChg>
        <pc:picChg chg="add mod">
          <ac:chgData name="salem zrelli" userId="ca361eb6d6a82f9a" providerId="LiveId" clId="{E034AFB9-6430-4F4B-9CFC-9B6CDD2825C8}" dt="2022-06-14T17:48:21.788" v="5009" actId="1076"/>
          <ac:picMkLst>
            <pc:docMk/>
            <pc:sldMk cId="2262006334" sldId="277"/>
            <ac:picMk id="12" creationId="{BECE893D-5529-4520-541B-A7D27384C58F}"/>
          </ac:picMkLst>
        </pc:picChg>
        <pc:picChg chg="add mod">
          <ac:chgData name="salem zrelli" userId="ca361eb6d6a82f9a" providerId="LiveId" clId="{E034AFB9-6430-4F4B-9CFC-9B6CDD2825C8}" dt="2022-06-14T17:47:00.887" v="4954" actId="1076"/>
          <ac:picMkLst>
            <pc:docMk/>
            <pc:sldMk cId="2262006334" sldId="277"/>
            <ac:picMk id="13" creationId="{D267D577-E4D4-B200-B39C-F7993DFE63EC}"/>
          </ac:picMkLst>
        </pc:picChg>
        <pc:picChg chg="add del mod">
          <ac:chgData name="salem zrelli" userId="ca361eb6d6a82f9a" providerId="LiveId" clId="{E034AFB9-6430-4F4B-9CFC-9B6CDD2825C8}" dt="2022-06-13T13:16:55.729" v="4696" actId="478"/>
          <ac:picMkLst>
            <pc:docMk/>
            <pc:sldMk cId="2262006334" sldId="277"/>
            <ac:picMk id="1026" creationId="{31D674CF-1F7F-0278-F410-3EE128FC9667}"/>
          </ac:picMkLst>
        </pc:picChg>
      </pc:sldChg>
      <pc:sldChg chg="addSp delSp modSp mod">
        <pc:chgData name="salem zrelli" userId="ca361eb6d6a82f9a" providerId="LiveId" clId="{E034AFB9-6430-4F4B-9CFC-9B6CDD2825C8}" dt="2022-06-14T17:54:45.717" v="5274" actId="1076"/>
        <pc:sldMkLst>
          <pc:docMk/>
          <pc:sldMk cId="889770607" sldId="278"/>
        </pc:sldMkLst>
        <pc:spChg chg="add mod">
          <ac:chgData name="salem zrelli" userId="ca361eb6d6a82f9a" providerId="LiveId" clId="{E034AFB9-6430-4F4B-9CFC-9B6CDD2825C8}" dt="2022-06-14T17:53:22.717" v="5259" actId="20577"/>
          <ac:spMkLst>
            <pc:docMk/>
            <pc:sldMk cId="889770607" sldId="278"/>
            <ac:spMk id="2" creationId="{DDC18AD3-79A2-D459-AE9B-7D7BA20A38CD}"/>
          </ac:spMkLst>
        </pc:spChg>
        <pc:picChg chg="add del mod">
          <ac:chgData name="salem zrelli" userId="ca361eb6d6a82f9a" providerId="LiveId" clId="{E034AFB9-6430-4F4B-9CFC-9B6CDD2825C8}" dt="2022-06-14T17:51:18.101" v="5090" actId="1076"/>
          <ac:picMkLst>
            <pc:docMk/>
            <pc:sldMk cId="889770607" sldId="278"/>
            <ac:picMk id="3" creationId="{4AFFA70C-5026-FDD6-A3DD-5E21616FDFAE}"/>
          </ac:picMkLst>
        </pc:picChg>
        <pc:picChg chg="add del mod">
          <ac:chgData name="salem zrelli" userId="ca361eb6d6a82f9a" providerId="LiveId" clId="{E034AFB9-6430-4F4B-9CFC-9B6CDD2825C8}" dt="2022-06-14T17:51:11.407" v="5086" actId="478"/>
          <ac:picMkLst>
            <pc:docMk/>
            <pc:sldMk cId="889770607" sldId="278"/>
            <ac:picMk id="8" creationId="{A2AFB5A4-AAAE-1357-8F1E-04EBA742768A}"/>
          </ac:picMkLst>
        </pc:picChg>
        <pc:picChg chg="add mod">
          <ac:chgData name="salem zrelli" userId="ca361eb6d6a82f9a" providerId="LiveId" clId="{E034AFB9-6430-4F4B-9CFC-9B6CDD2825C8}" dt="2022-06-14T17:54:26.780" v="5269" actId="14100"/>
          <ac:picMkLst>
            <pc:docMk/>
            <pc:sldMk cId="889770607" sldId="278"/>
            <ac:picMk id="9" creationId="{2580287B-0212-3024-4D3D-E560AEB870BA}"/>
          </ac:picMkLst>
        </pc:picChg>
        <pc:picChg chg="add del mod">
          <ac:chgData name="salem zrelli" userId="ca361eb6d6a82f9a" providerId="LiveId" clId="{E034AFB9-6430-4F4B-9CFC-9B6CDD2825C8}" dt="2022-06-14T17:51:12.126" v="5087" actId="478"/>
          <ac:picMkLst>
            <pc:docMk/>
            <pc:sldMk cId="889770607" sldId="278"/>
            <ac:picMk id="10" creationId="{83A7D8B4-9EBC-8C64-69E4-8EE098D9AD40}"/>
          </ac:picMkLst>
        </pc:picChg>
        <pc:picChg chg="add mod">
          <ac:chgData name="salem zrelli" userId="ca361eb6d6a82f9a" providerId="LiveId" clId="{E034AFB9-6430-4F4B-9CFC-9B6CDD2825C8}" dt="2022-06-14T17:54:45.717" v="5274" actId="1076"/>
          <ac:picMkLst>
            <pc:docMk/>
            <pc:sldMk cId="889770607" sldId="278"/>
            <ac:picMk id="12" creationId="{15D1663F-31E9-90C6-2ABB-EFD5CFD9E406}"/>
          </ac:picMkLst>
        </pc:picChg>
      </pc:sldChg>
      <pc:sldChg chg="addSp delSp modSp mod">
        <pc:chgData name="salem zrelli" userId="ca361eb6d6a82f9a" providerId="LiveId" clId="{E034AFB9-6430-4F4B-9CFC-9B6CDD2825C8}" dt="2022-06-14T17:55:57.616" v="5351" actId="20577"/>
        <pc:sldMkLst>
          <pc:docMk/>
          <pc:sldMk cId="3350056576" sldId="279"/>
        </pc:sldMkLst>
        <pc:spChg chg="add mod">
          <ac:chgData name="salem zrelli" userId="ca361eb6d6a82f9a" providerId="LiveId" clId="{E034AFB9-6430-4F4B-9CFC-9B6CDD2825C8}" dt="2022-06-14T17:55:57.616" v="5351" actId="20577"/>
          <ac:spMkLst>
            <pc:docMk/>
            <pc:sldMk cId="3350056576" sldId="279"/>
            <ac:spMk id="2" creationId="{5E5306C0-502E-819E-40CA-648D3E09448D}"/>
          </ac:spMkLst>
        </pc:spChg>
        <pc:spChg chg="mod">
          <ac:chgData name="salem zrelli" userId="ca361eb6d6a82f9a" providerId="LiveId" clId="{E034AFB9-6430-4F4B-9CFC-9B6CDD2825C8}" dt="2022-06-13T13:26:43.307" v="4881" actId="20577"/>
          <ac:spMkLst>
            <pc:docMk/>
            <pc:sldMk cId="3350056576" sldId="279"/>
            <ac:spMk id="6" creationId="{8D3FED28-353F-C59C-3BB0-8F0CACE975A6}"/>
          </ac:spMkLst>
        </pc:spChg>
        <pc:picChg chg="add del mod">
          <ac:chgData name="salem zrelli" userId="ca361eb6d6a82f9a" providerId="LiveId" clId="{E034AFB9-6430-4F4B-9CFC-9B6CDD2825C8}" dt="2022-06-13T13:28:52.056" v="4887" actId="478"/>
          <ac:picMkLst>
            <pc:docMk/>
            <pc:sldMk cId="3350056576" sldId="279"/>
            <ac:picMk id="3" creationId="{54D50F8C-639F-6261-791A-559687D0AEE9}"/>
          </ac:picMkLst>
        </pc:picChg>
        <pc:picChg chg="add mod">
          <ac:chgData name="salem zrelli" userId="ca361eb6d6a82f9a" providerId="LiveId" clId="{E034AFB9-6430-4F4B-9CFC-9B6CDD2825C8}" dt="2022-06-14T17:55:18.178" v="5275" actId="1076"/>
          <ac:picMkLst>
            <pc:docMk/>
            <pc:sldMk cId="3350056576" sldId="279"/>
            <ac:picMk id="8" creationId="{74AF5873-4AF9-864F-F842-2FE293679197}"/>
          </ac:picMkLst>
        </pc:picChg>
        <pc:picChg chg="add mod">
          <ac:chgData name="salem zrelli" userId="ca361eb6d6a82f9a" providerId="LiveId" clId="{E034AFB9-6430-4F4B-9CFC-9B6CDD2825C8}" dt="2022-06-14T17:55:38.149" v="5279" actId="1076"/>
          <ac:picMkLst>
            <pc:docMk/>
            <pc:sldMk cId="3350056576" sldId="279"/>
            <ac:picMk id="10" creationId="{1F6789F6-A5C5-CB63-364B-3853A45FC52F}"/>
          </ac:picMkLst>
        </pc:picChg>
      </pc:sldChg>
      <pc:sldChg chg="del">
        <pc:chgData name="salem zrelli" userId="ca361eb6d6a82f9a" providerId="LiveId" clId="{E034AFB9-6430-4F4B-9CFC-9B6CDD2825C8}" dt="2022-06-14T18:18:09.067" v="6674" actId="47"/>
        <pc:sldMkLst>
          <pc:docMk/>
          <pc:sldMk cId="1798977812" sldId="280"/>
        </pc:sldMkLst>
      </pc:sldChg>
      <pc:sldChg chg="del">
        <pc:chgData name="salem zrelli" userId="ca361eb6d6a82f9a" providerId="LiveId" clId="{E034AFB9-6430-4F4B-9CFC-9B6CDD2825C8}" dt="2022-06-14T18:18:10.297" v="6675" actId="47"/>
        <pc:sldMkLst>
          <pc:docMk/>
          <pc:sldMk cId="2413772364" sldId="281"/>
        </pc:sldMkLst>
      </pc:sldChg>
      <pc:sldChg chg="modSp mod">
        <pc:chgData name="salem zrelli" userId="ca361eb6d6a82f9a" providerId="LiveId" clId="{E034AFB9-6430-4F4B-9CFC-9B6CDD2825C8}" dt="2022-06-15T09:53:03.654" v="6853" actId="20577"/>
        <pc:sldMkLst>
          <pc:docMk/>
          <pc:sldMk cId="985939297" sldId="283"/>
        </pc:sldMkLst>
        <pc:spChg chg="mod">
          <ac:chgData name="salem zrelli" userId="ca361eb6d6a82f9a" providerId="LiveId" clId="{E034AFB9-6430-4F4B-9CFC-9B6CDD2825C8}" dt="2022-06-15T09:53:03.654" v="6853" actId="20577"/>
          <ac:spMkLst>
            <pc:docMk/>
            <pc:sldMk cId="985939297" sldId="283"/>
            <ac:spMk id="7" creationId="{D0C92BBD-EA4D-B50D-D139-58A4F12B9FF9}"/>
          </ac:spMkLst>
        </pc:spChg>
      </pc:sldChg>
      <pc:sldChg chg="modSp mod">
        <pc:chgData name="salem zrelli" userId="ca361eb6d6a82f9a" providerId="LiveId" clId="{E034AFB9-6430-4F4B-9CFC-9B6CDD2825C8}" dt="2022-06-15T09:51:44.188" v="6843" actId="20577"/>
        <pc:sldMkLst>
          <pc:docMk/>
          <pc:sldMk cId="73059933" sldId="284"/>
        </pc:sldMkLst>
        <pc:spChg chg="mod">
          <ac:chgData name="salem zrelli" userId="ca361eb6d6a82f9a" providerId="LiveId" clId="{E034AFB9-6430-4F4B-9CFC-9B6CDD2825C8}" dt="2022-06-15T09:51:44.188" v="6843" actId="20577"/>
          <ac:spMkLst>
            <pc:docMk/>
            <pc:sldMk cId="73059933" sldId="284"/>
            <ac:spMk id="15" creationId="{780E6E5D-261C-9C7A-F6A3-6F8BB394A06A}"/>
          </ac:spMkLst>
        </pc:spChg>
      </pc:sldChg>
      <pc:sldChg chg="modSp mod">
        <pc:chgData name="salem zrelli" userId="ca361eb6d6a82f9a" providerId="LiveId" clId="{E034AFB9-6430-4F4B-9CFC-9B6CDD2825C8}" dt="2022-06-15T09:55:02.495" v="6863" actId="1076"/>
        <pc:sldMkLst>
          <pc:docMk/>
          <pc:sldMk cId="510836006" sldId="285"/>
        </pc:sldMkLst>
        <pc:spChg chg="mod">
          <ac:chgData name="salem zrelli" userId="ca361eb6d6a82f9a" providerId="LiveId" clId="{E034AFB9-6430-4F4B-9CFC-9B6CDD2825C8}" dt="2022-06-15T09:54:51.047" v="6862" actId="20577"/>
          <ac:spMkLst>
            <pc:docMk/>
            <pc:sldMk cId="510836006" sldId="285"/>
            <ac:spMk id="2" creationId="{249C2F5E-F67B-5F83-FCDA-B283068CF6A0}"/>
          </ac:spMkLst>
        </pc:spChg>
        <pc:picChg chg="mod">
          <ac:chgData name="salem zrelli" userId="ca361eb6d6a82f9a" providerId="LiveId" clId="{E034AFB9-6430-4F4B-9CFC-9B6CDD2825C8}" dt="2022-06-15T09:55:02.495" v="6863" actId="1076"/>
          <ac:picMkLst>
            <pc:docMk/>
            <pc:sldMk cId="510836006" sldId="285"/>
            <ac:picMk id="9" creationId="{09E16712-8270-9C37-41AF-4EB60B305001}"/>
          </ac:picMkLst>
        </pc:picChg>
      </pc:sldChg>
      <pc:sldChg chg="modSp mod">
        <pc:chgData name="salem zrelli" userId="ca361eb6d6a82f9a" providerId="LiveId" clId="{E034AFB9-6430-4F4B-9CFC-9B6CDD2825C8}" dt="2022-06-15T09:55:50.947" v="6890" actId="20577"/>
        <pc:sldMkLst>
          <pc:docMk/>
          <pc:sldMk cId="3420093274" sldId="286"/>
        </pc:sldMkLst>
        <pc:spChg chg="mod">
          <ac:chgData name="salem zrelli" userId="ca361eb6d6a82f9a" providerId="LiveId" clId="{E034AFB9-6430-4F4B-9CFC-9B6CDD2825C8}" dt="2022-06-15T09:55:50.947" v="6890" actId="20577"/>
          <ac:spMkLst>
            <pc:docMk/>
            <pc:sldMk cId="3420093274" sldId="286"/>
            <ac:spMk id="2" creationId="{E96FEE5C-0D63-EACD-941F-190710434F56}"/>
          </ac:spMkLst>
        </pc:spChg>
      </pc:sldChg>
      <pc:sldChg chg="modSp mod">
        <pc:chgData name="salem zrelli" userId="ca361eb6d6a82f9a" providerId="LiveId" clId="{E034AFB9-6430-4F4B-9CFC-9B6CDD2825C8}" dt="2022-06-15T09:55:33.622" v="6866" actId="1076"/>
        <pc:sldMkLst>
          <pc:docMk/>
          <pc:sldMk cId="4141676150" sldId="287"/>
        </pc:sldMkLst>
        <pc:spChg chg="mod">
          <ac:chgData name="salem zrelli" userId="ca361eb6d6a82f9a" providerId="LiveId" clId="{E034AFB9-6430-4F4B-9CFC-9B6CDD2825C8}" dt="2022-06-15T09:55:31.230" v="6864" actId="20577"/>
          <ac:spMkLst>
            <pc:docMk/>
            <pc:sldMk cId="4141676150" sldId="287"/>
            <ac:spMk id="7" creationId="{C8C89CDC-0CF3-455F-C5EB-EA62625DFA27}"/>
          </ac:spMkLst>
        </pc:spChg>
        <pc:picChg chg="mod">
          <ac:chgData name="salem zrelli" userId="ca361eb6d6a82f9a" providerId="LiveId" clId="{E034AFB9-6430-4F4B-9CFC-9B6CDD2825C8}" dt="2022-06-15T09:55:33.622" v="6866" actId="1076"/>
          <ac:picMkLst>
            <pc:docMk/>
            <pc:sldMk cId="4141676150" sldId="287"/>
            <ac:picMk id="3" creationId="{FC1E9689-66AF-E428-6C41-B200809603BC}"/>
          </ac:picMkLst>
        </pc:picChg>
        <pc:picChg chg="mod">
          <ac:chgData name="salem zrelli" userId="ca361eb6d6a82f9a" providerId="LiveId" clId="{E034AFB9-6430-4F4B-9CFC-9B6CDD2825C8}" dt="2022-06-15T09:55:32.714" v="6865" actId="1076"/>
          <ac:picMkLst>
            <pc:docMk/>
            <pc:sldMk cId="4141676150" sldId="287"/>
            <ac:picMk id="9" creationId="{CEF90806-4054-9DDB-E827-8AF4B273004B}"/>
          </ac:picMkLst>
        </pc:picChg>
      </pc:sldChg>
      <pc:sldChg chg="addSp delSp modSp add mod">
        <pc:chgData name="salem zrelli" userId="ca361eb6d6a82f9a" providerId="LiveId" clId="{E034AFB9-6430-4F4B-9CFC-9B6CDD2825C8}" dt="2022-06-15T10:01:08.172" v="7045" actId="1076"/>
        <pc:sldMkLst>
          <pc:docMk/>
          <pc:sldMk cId="2325606017" sldId="290"/>
        </pc:sldMkLst>
        <pc:spChg chg="add mod">
          <ac:chgData name="salem zrelli" userId="ca361eb6d6a82f9a" providerId="LiveId" clId="{E034AFB9-6430-4F4B-9CFC-9B6CDD2825C8}" dt="2022-06-15T10:01:08.172" v="7045" actId="1076"/>
          <ac:spMkLst>
            <pc:docMk/>
            <pc:sldMk cId="2325606017" sldId="290"/>
            <ac:spMk id="2" creationId="{89E74FC3-29CA-8E09-5399-E74EE6AEF2FE}"/>
          </ac:spMkLst>
        </pc:spChg>
        <pc:picChg chg="del">
          <ac:chgData name="salem zrelli" userId="ca361eb6d6a82f9a" providerId="LiveId" clId="{E034AFB9-6430-4F4B-9CFC-9B6CDD2825C8}" dt="2022-06-13T13:09:36.040" v="4657" actId="478"/>
          <ac:picMkLst>
            <pc:docMk/>
            <pc:sldMk cId="2325606017" sldId="290"/>
            <ac:picMk id="3" creationId="{526AA207-E9AC-5F10-657D-FE132002A2A0}"/>
          </ac:picMkLst>
        </pc:picChg>
        <pc:picChg chg="add mod">
          <ac:chgData name="salem zrelli" userId="ca361eb6d6a82f9a" providerId="LiveId" clId="{E034AFB9-6430-4F4B-9CFC-9B6CDD2825C8}" dt="2022-06-15T09:43:04.386" v="6832" actId="1076"/>
          <ac:picMkLst>
            <pc:docMk/>
            <pc:sldMk cId="2325606017" sldId="290"/>
            <ac:picMk id="7" creationId="{B2A1BD43-32FA-6F12-B31C-3933E49B3EEC}"/>
          </ac:picMkLst>
        </pc:picChg>
        <pc:picChg chg="del">
          <ac:chgData name="salem zrelli" userId="ca361eb6d6a82f9a" providerId="LiveId" clId="{E034AFB9-6430-4F4B-9CFC-9B6CDD2825C8}" dt="2022-06-13T13:09:36.470" v="4658" actId="478"/>
          <ac:picMkLst>
            <pc:docMk/>
            <pc:sldMk cId="2325606017" sldId="290"/>
            <ac:picMk id="8" creationId="{6CD9D34E-991E-1F55-8E95-0E2DAB4DB5D9}"/>
          </ac:picMkLst>
        </pc:picChg>
      </pc:sldChg>
      <pc:sldChg chg="addSp delSp modSp add mod">
        <pc:chgData name="salem zrelli" userId="ca361eb6d6a82f9a" providerId="LiveId" clId="{E034AFB9-6430-4F4B-9CFC-9B6CDD2825C8}" dt="2022-06-13T13:15:46.325" v="4687" actId="1076"/>
        <pc:sldMkLst>
          <pc:docMk/>
          <pc:sldMk cId="2563344660" sldId="291"/>
        </pc:sldMkLst>
        <pc:picChg chg="del">
          <ac:chgData name="salem zrelli" userId="ca361eb6d6a82f9a" providerId="LiveId" clId="{E034AFB9-6430-4F4B-9CFC-9B6CDD2825C8}" dt="2022-06-13T13:15:24.489" v="4681" actId="478"/>
          <ac:picMkLst>
            <pc:docMk/>
            <pc:sldMk cId="2563344660" sldId="291"/>
            <ac:picMk id="3" creationId="{5657097E-0F8D-2480-5A34-C8560E9B0B33}"/>
          </ac:picMkLst>
        </pc:picChg>
        <pc:picChg chg="add mod">
          <ac:chgData name="salem zrelli" userId="ca361eb6d6a82f9a" providerId="LiveId" clId="{E034AFB9-6430-4F4B-9CFC-9B6CDD2825C8}" dt="2022-06-13T13:15:46.325" v="4687" actId="1076"/>
          <ac:picMkLst>
            <pc:docMk/>
            <pc:sldMk cId="2563344660" sldId="291"/>
            <ac:picMk id="7" creationId="{99056277-9F30-1FDC-F464-947235A3F5F0}"/>
          </ac:picMkLst>
        </pc:picChg>
        <pc:picChg chg="del">
          <ac:chgData name="salem zrelli" userId="ca361eb6d6a82f9a" providerId="LiveId" clId="{E034AFB9-6430-4F4B-9CFC-9B6CDD2825C8}" dt="2022-06-13T13:15:25.019" v="4682" actId="478"/>
          <ac:picMkLst>
            <pc:docMk/>
            <pc:sldMk cId="2563344660" sldId="291"/>
            <ac:picMk id="8" creationId="{ECC21E62-7318-AECF-05CF-087F0DF76B43}"/>
          </ac:picMkLst>
        </pc:picChg>
        <pc:picChg chg="del">
          <ac:chgData name="salem zrelli" userId="ca361eb6d6a82f9a" providerId="LiveId" clId="{E034AFB9-6430-4F4B-9CFC-9B6CDD2825C8}" dt="2022-06-13T13:15:25.509" v="4683" actId="478"/>
          <ac:picMkLst>
            <pc:docMk/>
            <pc:sldMk cId="2563344660" sldId="291"/>
            <ac:picMk id="10" creationId="{D5F53C53-E2CB-CB63-4ECE-4837A4E75324}"/>
          </ac:picMkLst>
        </pc:picChg>
        <pc:picChg chg="del">
          <ac:chgData name="salem zrelli" userId="ca361eb6d6a82f9a" providerId="LiveId" clId="{E034AFB9-6430-4F4B-9CFC-9B6CDD2825C8}" dt="2022-06-13T13:15:25.839" v="4684" actId="478"/>
          <ac:picMkLst>
            <pc:docMk/>
            <pc:sldMk cId="2563344660" sldId="291"/>
            <ac:picMk id="12" creationId="{55CAA292-B062-D77F-7C19-838D658310B3}"/>
          </ac:picMkLst>
        </pc:picChg>
        <pc:picChg chg="add del mod">
          <ac:chgData name="salem zrelli" userId="ca361eb6d6a82f9a" providerId="LiveId" clId="{E034AFB9-6430-4F4B-9CFC-9B6CDD2825C8}" dt="2022-06-13T13:15:28.322" v="4685" actId="1076"/>
          <ac:picMkLst>
            <pc:docMk/>
            <pc:sldMk cId="2563344660" sldId="291"/>
            <ac:picMk id="14" creationId="{BEB5ACE7-94B6-ED26-EECE-504809DE1972}"/>
          </ac:picMkLst>
        </pc:picChg>
        <pc:cxnChg chg="mod">
          <ac:chgData name="salem zrelli" userId="ca361eb6d6a82f9a" providerId="LiveId" clId="{E034AFB9-6430-4F4B-9CFC-9B6CDD2825C8}" dt="2022-06-13T13:15:23.051" v="4680" actId="1076"/>
          <ac:cxnSpMkLst>
            <pc:docMk/>
            <pc:sldMk cId="2563344660" sldId="291"/>
            <ac:cxnSpMk id="4" creationId="{2249BAEA-BF67-E926-1E96-F90C657749ED}"/>
          </ac:cxnSpMkLst>
        </pc:cxnChg>
      </pc:sldChg>
      <pc:sldChg chg="addSp delSp modSp add del mod">
        <pc:chgData name="salem zrelli" userId="ca361eb6d6a82f9a" providerId="LiveId" clId="{E034AFB9-6430-4F4B-9CFC-9B6CDD2825C8}" dt="2022-06-14T17:46:33.537" v="4941" actId="47"/>
        <pc:sldMkLst>
          <pc:docMk/>
          <pc:sldMk cId="2065455132" sldId="292"/>
        </pc:sldMkLst>
        <pc:spChg chg="del">
          <ac:chgData name="salem zrelli" userId="ca361eb6d6a82f9a" providerId="LiveId" clId="{E034AFB9-6430-4F4B-9CFC-9B6CDD2825C8}" dt="2022-06-13T13:19:04.630" v="4720" actId="478"/>
          <ac:spMkLst>
            <pc:docMk/>
            <pc:sldMk cId="2065455132" sldId="292"/>
            <ac:spMk id="11" creationId="{993897BD-EA98-81D8-BAF8-34A0BD713FA4}"/>
          </ac:spMkLst>
        </pc:spChg>
        <pc:spChg chg="add mod">
          <ac:chgData name="salem zrelli" userId="ca361eb6d6a82f9a" providerId="LiveId" clId="{E034AFB9-6430-4F4B-9CFC-9B6CDD2825C8}" dt="2022-06-13T13:20:41.028" v="4859" actId="20577"/>
          <ac:spMkLst>
            <pc:docMk/>
            <pc:sldMk cId="2065455132" sldId="292"/>
            <ac:spMk id="12" creationId="{B66B99C4-8CC9-4D78-2B7F-EC583D2BB283}"/>
          </ac:spMkLst>
        </pc:spChg>
        <pc:picChg chg="add mod">
          <ac:chgData name="salem zrelli" userId="ca361eb6d6a82f9a" providerId="LiveId" clId="{E034AFB9-6430-4F4B-9CFC-9B6CDD2825C8}" dt="2022-06-13T13:19:27.874" v="4722" actId="1076"/>
          <ac:picMkLst>
            <pc:docMk/>
            <pc:sldMk cId="2065455132" sldId="292"/>
            <ac:picMk id="3" creationId="{E3538CC9-111D-E13B-E948-6F73203212C9}"/>
          </ac:picMkLst>
        </pc:picChg>
        <pc:picChg chg="del">
          <ac:chgData name="salem zrelli" userId="ca361eb6d6a82f9a" providerId="LiveId" clId="{E034AFB9-6430-4F4B-9CFC-9B6CDD2825C8}" dt="2022-06-13T13:19:00.299" v="4717" actId="478"/>
          <ac:picMkLst>
            <pc:docMk/>
            <pc:sldMk cId="2065455132" sldId="292"/>
            <ac:picMk id="8" creationId="{36A86348-C2ED-53BA-0B3E-71B9B01EEC8B}"/>
          </ac:picMkLst>
        </pc:picChg>
        <pc:picChg chg="del">
          <ac:chgData name="salem zrelli" userId="ca361eb6d6a82f9a" providerId="LiveId" clId="{E034AFB9-6430-4F4B-9CFC-9B6CDD2825C8}" dt="2022-06-13T13:19:00.769" v="4718" actId="478"/>
          <ac:picMkLst>
            <pc:docMk/>
            <pc:sldMk cId="2065455132" sldId="292"/>
            <ac:picMk id="10" creationId="{E300C08F-4E04-B79A-D69E-9ABCF1B0BF74}"/>
          </ac:picMkLst>
        </pc:picChg>
        <pc:picChg chg="del">
          <ac:chgData name="salem zrelli" userId="ca361eb6d6a82f9a" providerId="LiveId" clId="{E034AFB9-6430-4F4B-9CFC-9B6CDD2825C8}" dt="2022-06-13T13:19:02.628" v="4719" actId="478"/>
          <ac:picMkLst>
            <pc:docMk/>
            <pc:sldMk cId="2065455132" sldId="292"/>
            <ac:picMk id="13" creationId="{D267D577-E4D4-B200-B39C-F7993DFE63EC}"/>
          </ac:picMkLst>
        </pc:picChg>
      </pc:sldChg>
      <pc:sldChg chg="addSp delSp modSp add mod">
        <pc:chgData name="salem zrelli" userId="ca361eb6d6a82f9a" providerId="LiveId" clId="{E034AFB9-6430-4F4B-9CFC-9B6CDD2825C8}" dt="2022-06-14T18:17:46.482" v="6673" actId="20577"/>
        <pc:sldMkLst>
          <pc:docMk/>
          <pc:sldMk cId="3216412541" sldId="293"/>
        </pc:sldMkLst>
        <pc:spChg chg="mod">
          <ac:chgData name="salem zrelli" userId="ca361eb6d6a82f9a" providerId="LiveId" clId="{E034AFB9-6430-4F4B-9CFC-9B6CDD2825C8}" dt="2022-06-13T13:29:27.496" v="4910" actId="20577"/>
          <ac:spMkLst>
            <pc:docMk/>
            <pc:sldMk cId="3216412541" sldId="293"/>
            <ac:spMk id="6" creationId="{8D3FED28-353F-C59C-3BB0-8F0CACE975A6}"/>
          </ac:spMkLst>
        </pc:spChg>
        <pc:spChg chg="add mod">
          <ac:chgData name="salem zrelli" userId="ca361eb6d6a82f9a" providerId="LiveId" clId="{E034AFB9-6430-4F4B-9CFC-9B6CDD2825C8}" dt="2022-06-14T18:17:46.482" v="6673" actId="20577"/>
          <ac:spMkLst>
            <pc:docMk/>
            <pc:sldMk cId="3216412541" sldId="293"/>
            <ac:spMk id="8" creationId="{7120BD3C-F2AD-0FF7-43EA-FCFCB7865FC2}"/>
          </ac:spMkLst>
        </pc:spChg>
        <pc:picChg chg="add del mod">
          <ac:chgData name="salem zrelli" userId="ca361eb6d6a82f9a" providerId="LiveId" clId="{E034AFB9-6430-4F4B-9CFC-9B6CDD2825C8}" dt="2022-06-14T17:59:11.955" v="5613" actId="478"/>
          <ac:picMkLst>
            <pc:docMk/>
            <pc:sldMk cId="3216412541" sldId="293"/>
            <ac:picMk id="3" creationId="{8DD270F8-EDAC-59E8-4526-808DA40EEC05}"/>
          </ac:picMkLst>
        </pc:picChg>
        <pc:picChg chg="add mod">
          <ac:chgData name="salem zrelli" userId="ca361eb6d6a82f9a" providerId="LiveId" clId="{E034AFB9-6430-4F4B-9CFC-9B6CDD2825C8}" dt="2022-06-14T18:00:03.857" v="5621" actId="1076"/>
          <ac:picMkLst>
            <pc:docMk/>
            <pc:sldMk cId="3216412541" sldId="293"/>
            <ac:picMk id="7" creationId="{0CEA5864-B9DC-F75B-E89C-91FC05A28EC7}"/>
          </ac:picMkLst>
        </pc:picChg>
        <pc:picChg chg="del">
          <ac:chgData name="salem zrelli" userId="ca361eb6d6a82f9a" providerId="LiveId" clId="{E034AFB9-6430-4F4B-9CFC-9B6CDD2825C8}" dt="2022-06-13T13:29:29.016" v="4911" actId="478"/>
          <ac:picMkLst>
            <pc:docMk/>
            <pc:sldMk cId="3216412541" sldId="293"/>
            <ac:picMk id="8" creationId="{74AF5873-4AF9-864F-F842-2FE293679197}"/>
          </ac:picMkLst>
        </pc:picChg>
        <pc:picChg chg="add del mod">
          <ac:chgData name="salem zrelli" userId="ca361eb6d6a82f9a" providerId="LiveId" clId="{E034AFB9-6430-4F4B-9CFC-9B6CDD2825C8}" dt="2022-06-14T17:59:20.085" v="5614" actId="478"/>
          <ac:picMkLst>
            <pc:docMk/>
            <pc:sldMk cId="3216412541" sldId="293"/>
            <ac:picMk id="9" creationId="{1A004123-EC61-5C3B-9961-632E28A32078}"/>
          </ac:picMkLst>
        </pc:picChg>
        <pc:picChg chg="del">
          <ac:chgData name="salem zrelli" userId="ca361eb6d6a82f9a" providerId="LiveId" clId="{E034AFB9-6430-4F4B-9CFC-9B6CDD2825C8}" dt="2022-06-13T13:29:29.546" v="4912" actId="478"/>
          <ac:picMkLst>
            <pc:docMk/>
            <pc:sldMk cId="3216412541" sldId="293"/>
            <ac:picMk id="10" creationId="{1F6789F6-A5C5-CB63-364B-3853A45FC52F}"/>
          </ac:picMkLst>
        </pc:picChg>
        <pc:picChg chg="add mod">
          <ac:chgData name="salem zrelli" userId="ca361eb6d6a82f9a" providerId="LiveId" clId="{E034AFB9-6430-4F4B-9CFC-9B6CDD2825C8}" dt="2022-06-14T18:00:05.072" v="5622" actId="1076"/>
          <ac:picMkLst>
            <pc:docMk/>
            <pc:sldMk cId="3216412541" sldId="293"/>
            <ac:picMk id="12" creationId="{0D4A5311-6B6A-AE80-8684-E842BC2DAEAE}"/>
          </ac:picMkLst>
        </pc:picChg>
      </pc:sldChg>
      <pc:sldChg chg="addSp delSp modSp add mod">
        <pc:chgData name="salem zrelli" userId="ca361eb6d6a82f9a" providerId="LiveId" clId="{E034AFB9-6430-4F4B-9CFC-9B6CDD2825C8}" dt="2022-06-14T18:15:28.911" v="6611" actId="1076"/>
        <pc:sldMkLst>
          <pc:docMk/>
          <pc:sldMk cId="1319747683" sldId="294"/>
        </pc:sldMkLst>
        <pc:spChg chg="add mod">
          <ac:chgData name="salem zrelli" userId="ca361eb6d6a82f9a" providerId="LiveId" clId="{E034AFB9-6430-4F4B-9CFC-9B6CDD2825C8}" dt="2022-06-14T18:15:28.911" v="6611" actId="1076"/>
          <ac:spMkLst>
            <pc:docMk/>
            <pc:sldMk cId="1319747683" sldId="294"/>
            <ac:spMk id="7" creationId="{262ACDD9-406F-2591-BDEA-591F3D92DF03}"/>
          </ac:spMkLst>
        </pc:spChg>
        <pc:picChg chg="del">
          <ac:chgData name="salem zrelli" userId="ca361eb6d6a82f9a" providerId="LiveId" clId="{E034AFB9-6430-4F4B-9CFC-9B6CDD2825C8}" dt="2022-06-13T13:31:45.329" v="4932" actId="478"/>
          <ac:picMkLst>
            <pc:docMk/>
            <pc:sldMk cId="1319747683" sldId="294"/>
            <ac:picMk id="3" creationId="{8DD270F8-EDAC-59E8-4526-808DA40EEC05}"/>
          </ac:picMkLst>
        </pc:picChg>
        <pc:picChg chg="add mod">
          <ac:chgData name="salem zrelli" userId="ca361eb6d6a82f9a" providerId="LiveId" clId="{E034AFB9-6430-4F4B-9CFC-9B6CDD2825C8}" dt="2022-06-14T18:12:44.355" v="6353" actId="1076"/>
          <ac:picMkLst>
            <pc:docMk/>
            <pc:sldMk cId="1319747683" sldId="294"/>
            <ac:picMk id="3" creationId="{C136C2FB-6308-7FA2-A6EC-1D629607E0C4}"/>
          </ac:picMkLst>
        </pc:picChg>
        <pc:picChg chg="del">
          <ac:chgData name="salem zrelli" userId="ca361eb6d6a82f9a" providerId="LiveId" clId="{E034AFB9-6430-4F4B-9CFC-9B6CDD2825C8}" dt="2022-06-13T13:31:44.936" v="4931" actId="478"/>
          <ac:picMkLst>
            <pc:docMk/>
            <pc:sldMk cId="1319747683" sldId="294"/>
            <ac:picMk id="9" creationId="{1A004123-EC61-5C3B-9961-632E28A32078}"/>
          </ac:picMkLst>
        </pc:picChg>
        <pc:picChg chg="del">
          <ac:chgData name="salem zrelli" userId="ca361eb6d6a82f9a" providerId="LiveId" clId="{E034AFB9-6430-4F4B-9CFC-9B6CDD2825C8}" dt="2022-06-13T13:31:45.666" v="4933" actId="478"/>
          <ac:picMkLst>
            <pc:docMk/>
            <pc:sldMk cId="1319747683" sldId="294"/>
            <ac:picMk id="12" creationId="{0D4A5311-6B6A-AE80-8684-E842BC2DAEAE}"/>
          </ac:picMkLst>
        </pc:picChg>
      </pc:sldChg>
      <pc:sldChg chg="addSp delSp modSp add mod">
        <pc:chgData name="salem zrelli" userId="ca361eb6d6a82f9a" providerId="LiveId" clId="{E034AFB9-6430-4F4B-9CFC-9B6CDD2825C8}" dt="2022-06-14T18:23:13.036" v="6830" actId="14100"/>
        <pc:sldMkLst>
          <pc:docMk/>
          <pc:sldMk cId="2650891469" sldId="295"/>
        </pc:sldMkLst>
        <pc:spChg chg="del mod">
          <ac:chgData name="salem zrelli" userId="ca361eb6d6a82f9a" providerId="LiveId" clId="{E034AFB9-6430-4F4B-9CFC-9B6CDD2825C8}" dt="2022-06-14T18:18:34.022" v="6681" actId="478"/>
          <ac:spMkLst>
            <pc:docMk/>
            <pc:sldMk cId="2650891469" sldId="295"/>
            <ac:spMk id="7" creationId="{262ACDD9-406F-2591-BDEA-591F3D92DF03}"/>
          </ac:spMkLst>
        </pc:spChg>
        <pc:spChg chg="add mod">
          <ac:chgData name="salem zrelli" userId="ca361eb6d6a82f9a" providerId="LiveId" clId="{E034AFB9-6430-4F4B-9CFC-9B6CDD2825C8}" dt="2022-06-14T18:20:21.772" v="6732"/>
          <ac:spMkLst>
            <pc:docMk/>
            <pc:sldMk cId="2650891469" sldId="295"/>
            <ac:spMk id="11" creationId="{258A7E0F-0F9F-15BF-642D-AD524B3228B1}"/>
          </ac:spMkLst>
        </pc:spChg>
        <pc:spChg chg="add mod">
          <ac:chgData name="salem zrelli" userId="ca361eb6d6a82f9a" providerId="LiveId" clId="{E034AFB9-6430-4F4B-9CFC-9B6CDD2825C8}" dt="2022-06-14T18:22:02.402" v="6782" actId="20577"/>
          <ac:spMkLst>
            <pc:docMk/>
            <pc:sldMk cId="2650891469" sldId="295"/>
            <ac:spMk id="12" creationId="{08C02CD9-4AFE-2889-16C5-EDE4BF309501}"/>
          </ac:spMkLst>
        </pc:spChg>
        <pc:spChg chg="add mod">
          <ac:chgData name="salem zrelli" userId="ca361eb6d6a82f9a" providerId="LiveId" clId="{E034AFB9-6430-4F4B-9CFC-9B6CDD2825C8}" dt="2022-06-14T18:23:13.036" v="6830" actId="14100"/>
          <ac:spMkLst>
            <pc:docMk/>
            <pc:sldMk cId="2650891469" sldId="295"/>
            <ac:spMk id="15" creationId="{2A8DFCC5-8B40-DC84-A4F8-F8F14E3775B8}"/>
          </ac:spMkLst>
        </pc:spChg>
        <pc:picChg chg="del">
          <ac:chgData name="salem zrelli" userId="ca361eb6d6a82f9a" providerId="LiveId" clId="{E034AFB9-6430-4F4B-9CFC-9B6CDD2825C8}" dt="2022-06-14T18:18:30.681" v="6679" actId="478"/>
          <ac:picMkLst>
            <pc:docMk/>
            <pc:sldMk cId="2650891469" sldId="295"/>
            <ac:picMk id="3" creationId="{C136C2FB-6308-7FA2-A6EC-1D629607E0C4}"/>
          </ac:picMkLst>
        </pc:picChg>
        <pc:picChg chg="add mod">
          <ac:chgData name="salem zrelli" userId="ca361eb6d6a82f9a" providerId="LiveId" clId="{E034AFB9-6430-4F4B-9CFC-9B6CDD2825C8}" dt="2022-06-14T18:18:47.849" v="6683" actId="1076"/>
          <ac:picMkLst>
            <pc:docMk/>
            <pc:sldMk cId="2650891469" sldId="295"/>
            <ac:picMk id="8" creationId="{9FFEB6B8-C906-AF20-4A52-0DCCB6BA3B93}"/>
          </ac:picMkLst>
        </pc:picChg>
        <pc:picChg chg="add del mod">
          <ac:chgData name="salem zrelli" userId="ca361eb6d6a82f9a" providerId="LiveId" clId="{E034AFB9-6430-4F4B-9CFC-9B6CDD2825C8}" dt="2022-06-14T18:21:28.641" v="6735" actId="478"/>
          <ac:picMkLst>
            <pc:docMk/>
            <pc:sldMk cId="2650891469" sldId="295"/>
            <ac:picMk id="10" creationId="{E4566994-F835-DFA5-6A37-9317435A1897}"/>
          </ac:picMkLst>
        </pc:picChg>
        <pc:picChg chg="add mod">
          <ac:chgData name="salem zrelli" userId="ca361eb6d6a82f9a" providerId="LiveId" clId="{E034AFB9-6430-4F4B-9CFC-9B6CDD2825C8}" dt="2022-06-14T18:21:35.278" v="6739" actId="14100"/>
          <ac:picMkLst>
            <pc:docMk/>
            <pc:sldMk cId="2650891469" sldId="295"/>
            <ac:picMk id="14" creationId="{9FE88883-6CF3-7774-CEB3-D3FA6CA3CBBD}"/>
          </ac:picMkLst>
        </pc:picChg>
      </pc:sldChg>
    </pc:docChg>
  </pc:docChgLst>
  <pc:docChgLst>
    <pc:chgData name="salem zrelli" userId="ca361eb6d6a82f9a" providerId="LiveId" clId="{9EFA0565-BD60-47C0-9862-4529D7E8563B}"/>
    <pc:docChg chg="undo custSel addSld delSld modSld sldOrd">
      <pc:chgData name="salem zrelli" userId="ca361eb6d6a82f9a" providerId="LiveId" clId="{9EFA0565-BD60-47C0-9862-4529D7E8563B}" dt="2022-06-15T07:48:51.080" v="4626" actId="403"/>
      <pc:docMkLst>
        <pc:docMk/>
      </pc:docMkLst>
      <pc:sldChg chg="del">
        <pc:chgData name="salem zrelli" userId="ca361eb6d6a82f9a" providerId="LiveId" clId="{9EFA0565-BD60-47C0-9862-4529D7E8563B}" dt="2022-06-13T10:46:30.861" v="585" actId="47"/>
        <pc:sldMkLst>
          <pc:docMk/>
          <pc:sldMk cId="3604023789" sldId="259"/>
        </pc:sldMkLst>
      </pc:sldChg>
      <pc:sldChg chg="del">
        <pc:chgData name="salem zrelli" userId="ca361eb6d6a82f9a" providerId="LiveId" clId="{9EFA0565-BD60-47C0-9862-4529D7E8563B}" dt="2022-06-13T10:46:32.813" v="586" actId="47"/>
        <pc:sldMkLst>
          <pc:docMk/>
          <pc:sldMk cId="3057989362" sldId="260"/>
        </pc:sldMkLst>
      </pc:sldChg>
      <pc:sldChg chg="del">
        <pc:chgData name="salem zrelli" userId="ca361eb6d6a82f9a" providerId="LiveId" clId="{9EFA0565-BD60-47C0-9862-4529D7E8563B}" dt="2022-06-13T10:46:33.581" v="587" actId="47"/>
        <pc:sldMkLst>
          <pc:docMk/>
          <pc:sldMk cId="2612624116" sldId="262"/>
        </pc:sldMkLst>
      </pc:sldChg>
      <pc:sldChg chg="del">
        <pc:chgData name="salem zrelli" userId="ca361eb6d6a82f9a" providerId="LiveId" clId="{9EFA0565-BD60-47C0-9862-4529D7E8563B}" dt="2022-06-13T10:46:34.693" v="588" actId="47"/>
        <pc:sldMkLst>
          <pc:docMk/>
          <pc:sldMk cId="2657022997" sldId="263"/>
        </pc:sldMkLst>
      </pc:sldChg>
      <pc:sldChg chg="delSp modSp add mod ord">
        <pc:chgData name="salem zrelli" userId="ca361eb6d6a82f9a" providerId="LiveId" clId="{9EFA0565-BD60-47C0-9862-4529D7E8563B}" dt="2022-06-13T10:38:27.521" v="200"/>
        <pc:sldMkLst>
          <pc:docMk/>
          <pc:sldMk cId="3476273470" sldId="267"/>
        </pc:sldMkLst>
        <pc:spChg chg="mod">
          <ac:chgData name="salem zrelli" userId="ca361eb6d6a82f9a" providerId="LiveId" clId="{9EFA0565-BD60-47C0-9862-4529D7E8563B}" dt="2022-06-13T10:35:56.638" v="10" actId="20577"/>
          <ac:spMkLst>
            <pc:docMk/>
            <pc:sldMk cId="3476273470" sldId="267"/>
            <ac:spMk id="6" creationId="{8D3FED28-353F-C59C-3BB0-8F0CACE975A6}"/>
          </ac:spMkLst>
        </pc:spChg>
        <pc:spChg chg="del">
          <ac:chgData name="salem zrelli" userId="ca361eb6d6a82f9a" providerId="LiveId" clId="{9EFA0565-BD60-47C0-9862-4529D7E8563B}" dt="2022-06-13T10:35:46.366" v="1" actId="478"/>
          <ac:spMkLst>
            <pc:docMk/>
            <pc:sldMk cId="3476273470" sldId="267"/>
            <ac:spMk id="15" creationId="{6944EE30-8D18-9EE3-B38C-1537F4B8E901}"/>
          </ac:spMkLst>
        </pc:spChg>
        <pc:spChg chg="del">
          <ac:chgData name="salem zrelli" userId="ca361eb6d6a82f9a" providerId="LiveId" clId="{9EFA0565-BD60-47C0-9862-4529D7E8563B}" dt="2022-06-13T10:35:46.366" v="1" actId="478"/>
          <ac:spMkLst>
            <pc:docMk/>
            <pc:sldMk cId="3476273470" sldId="267"/>
            <ac:spMk id="29" creationId="{AA4DC095-ADEB-29B0-46E0-2B6AD363A353}"/>
          </ac:spMkLst>
        </pc:spChg>
        <pc:spChg chg="del">
          <ac:chgData name="salem zrelli" userId="ca361eb6d6a82f9a" providerId="LiveId" clId="{9EFA0565-BD60-47C0-9862-4529D7E8563B}" dt="2022-06-13T10:35:46.366" v="1" actId="478"/>
          <ac:spMkLst>
            <pc:docMk/>
            <pc:sldMk cId="3476273470" sldId="267"/>
            <ac:spMk id="32" creationId="{0C7C6C82-6714-3DBF-F989-403A893D5A5E}"/>
          </ac:spMkLst>
        </pc:spChg>
        <pc:spChg chg="del">
          <ac:chgData name="salem zrelli" userId="ca361eb6d6a82f9a" providerId="LiveId" clId="{9EFA0565-BD60-47C0-9862-4529D7E8563B}" dt="2022-06-13T10:35:46.366" v="1" actId="478"/>
          <ac:spMkLst>
            <pc:docMk/>
            <pc:sldMk cId="3476273470" sldId="267"/>
            <ac:spMk id="33" creationId="{4FD27873-4C95-B3BB-6798-125B817681C0}"/>
          </ac:spMkLst>
        </pc:spChg>
        <pc:picChg chg="del">
          <ac:chgData name="salem zrelli" userId="ca361eb6d6a82f9a" providerId="LiveId" clId="{9EFA0565-BD60-47C0-9862-4529D7E8563B}" dt="2022-06-13T10:35:46.366" v="1" actId="478"/>
          <ac:picMkLst>
            <pc:docMk/>
            <pc:sldMk cId="3476273470" sldId="267"/>
            <ac:picMk id="13" creationId="{7098E7A4-5F94-A7EA-2B3E-EB8702C8E852}"/>
          </ac:picMkLst>
        </pc:picChg>
        <pc:cxnChg chg="del">
          <ac:chgData name="salem zrelli" userId="ca361eb6d6a82f9a" providerId="LiveId" clId="{9EFA0565-BD60-47C0-9862-4529D7E8563B}" dt="2022-06-13T10:35:46.366" v="1" actId="478"/>
          <ac:cxnSpMkLst>
            <pc:docMk/>
            <pc:sldMk cId="3476273470" sldId="267"/>
            <ac:cxnSpMk id="9" creationId="{63EE02FC-AFCD-8CE2-6A2F-E405CE6F08B9}"/>
          </ac:cxnSpMkLst>
        </pc:cxnChg>
        <pc:cxnChg chg="del">
          <ac:chgData name="salem zrelli" userId="ca361eb6d6a82f9a" providerId="LiveId" clId="{9EFA0565-BD60-47C0-9862-4529D7E8563B}" dt="2022-06-13T10:35:46.366" v="1" actId="478"/>
          <ac:cxnSpMkLst>
            <pc:docMk/>
            <pc:sldMk cId="3476273470" sldId="267"/>
            <ac:cxnSpMk id="16" creationId="{7CD2C498-036B-D897-378D-A9F15131DEA7}"/>
          </ac:cxnSpMkLst>
        </pc:cxnChg>
        <pc:cxnChg chg="del">
          <ac:chgData name="salem zrelli" userId="ca361eb6d6a82f9a" providerId="LiveId" clId="{9EFA0565-BD60-47C0-9862-4529D7E8563B}" dt="2022-06-13T10:35:46.366" v="1" actId="478"/>
          <ac:cxnSpMkLst>
            <pc:docMk/>
            <pc:sldMk cId="3476273470" sldId="267"/>
            <ac:cxnSpMk id="17" creationId="{0C7CC3FE-1128-861B-799F-EF6A3C72A4AB}"/>
          </ac:cxnSpMkLst>
        </pc:cxnChg>
        <pc:cxnChg chg="del">
          <ac:chgData name="salem zrelli" userId="ca361eb6d6a82f9a" providerId="LiveId" clId="{9EFA0565-BD60-47C0-9862-4529D7E8563B}" dt="2022-06-13T10:35:46.366" v="1" actId="478"/>
          <ac:cxnSpMkLst>
            <pc:docMk/>
            <pc:sldMk cId="3476273470" sldId="267"/>
            <ac:cxnSpMk id="26" creationId="{44D33B30-43C4-7C88-8367-65FAECDA4D9C}"/>
          </ac:cxnSpMkLst>
        </pc:cxnChg>
      </pc:sldChg>
      <pc:sldChg chg="add del">
        <pc:chgData name="salem zrelli" userId="ca361eb6d6a82f9a" providerId="LiveId" clId="{9EFA0565-BD60-47C0-9862-4529D7E8563B}" dt="2022-06-13T10:37:10.334" v="119" actId="2696"/>
        <pc:sldMkLst>
          <pc:docMk/>
          <pc:sldMk cId="2567681484" sldId="268"/>
        </pc:sldMkLst>
      </pc:sldChg>
      <pc:sldChg chg="modSp add mod">
        <pc:chgData name="salem zrelli" userId="ca361eb6d6a82f9a" providerId="LiveId" clId="{9EFA0565-BD60-47C0-9862-4529D7E8563B}" dt="2022-06-13T10:37:38.217" v="162" actId="20577"/>
        <pc:sldMkLst>
          <pc:docMk/>
          <pc:sldMk cId="4017418593" sldId="269"/>
        </pc:sldMkLst>
        <pc:spChg chg="mod">
          <ac:chgData name="salem zrelli" userId="ca361eb6d6a82f9a" providerId="LiveId" clId="{9EFA0565-BD60-47C0-9862-4529D7E8563B}" dt="2022-06-13T10:37:03.092" v="118" actId="20577"/>
          <ac:spMkLst>
            <pc:docMk/>
            <pc:sldMk cId="4017418593" sldId="269"/>
            <ac:spMk id="5" creationId="{100C1D34-22F7-1B49-1D0F-3C9A816F5833}"/>
          </ac:spMkLst>
        </pc:spChg>
        <pc:spChg chg="mod">
          <ac:chgData name="salem zrelli" userId="ca361eb6d6a82f9a" providerId="LiveId" clId="{9EFA0565-BD60-47C0-9862-4529D7E8563B}" dt="2022-06-13T10:37:38.217" v="162" actId="20577"/>
          <ac:spMkLst>
            <pc:docMk/>
            <pc:sldMk cId="4017418593" sldId="269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2:10.329" v="312" actId="20577"/>
        <pc:sldMkLst>
          <pc:docMk/>
          <pc:sldMk cId="1472317730" sldId="270"/>
        </pc:sldMkLst>
        <pc:spChg chg="mod">
          <ac:chgData name="salem zrelli" userId="ca361eb6d6a82f9a" providerId="LiveId" clId="{9EFA0565-BD60-47C0-9862-4529D7E8563B}" dt="2022-06-13T10:38:15.643" v="198" actId="20577"/>
          <ac:spMkLst>
            <pc:docMk/>
            <pc:sldMk cId="1472317730" sldId="270"/>
            <ac:spMk id="5" creationId="{100C1D34-22F7-1B49-1D0F-3C9A816F5833}"/>
          </ac:spMkLst>
        </pc:spChg>
        <pc:spChg chg="mod">
          <ac:chgData name="salem zrelli" userId="ca361eb6d6a82f9a" providerId="LiveId" clId="{9EFA0565-BD60-47C0-9862-4529D7E8563B}" dt="2022-06-13T10:42:10.329" v="312" actId="20577"/>
          <ac:spMkLst>
            <pc:docMk/>
            <pc:sldMk cId="1472317730" sldId="270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37:51.535" v="187" actId="20577"/>
        <pc:sldMkLst>
          <pc:docMk/>
          <pc:sldMk cId="4290251416" sldId="271"/>
        </pc:sldMkLst>
        <pc:spChg chg="mod">
          <ac:chgData name="salem zrelli" userId="ca361eb6d6a82f9a" providerId="LiveId" clId="{9EFA0565-BD60-47C0-9862-4529D7E8563B}" dt="2022-06-13T10:37:51.535" v="187" actId="20577"/>
          <ac:spMkLst>
            <pc:docMk/>
            <pc:sldMk cId="4290251416" sldId="271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39:15.777" v="234" actId="1076"/>
        <pc:sldMkLst>
          <pc:docMk/>
          <pc:sldMk cId="3011433620" sldId="272"/>
        </pc:sldMkLst>
        <pc:spChg chg="mod">
          <ac:chgData name="salem zrelli" userId="ca361eb6d6a82f9a" providerId="LiveId" clId="{9EFA0565-BD60-47C0-9862-4529D7E8563B}" dt="2022-06-13T10:39:15.777" v="234" actId="1076"/>
          <ac:spMkLst>
            <pc:docMk/>
            <pc:sldMk cId="3011433620" sldId="272"/>
            <ac:spMk id="4" creationId="{984F6458-5935-AD5C-9E8B-FDACF47F26CD}"/>
          </ac:spMkLst>
        </pc:spChg>
      </pc:sldChg>
      <pc:sldChg chg="modSp add mod">
        <pc:chgData name="salem zrelli" userId="ca361eb6d6a82f9a" providerId="LiveId" clId="{9EFA0565-BD60-47C0-9862-4529D7E8563B}" dt="2022-06-13T10:40:34.858" v="266" actId="20577"/>
        <pc:sldMkLst>
          <pc:docMk/>
          <pc:sldMk cId="348718196" sldId="273"/>
        </pc:sldMkLst>
        <pc:spChg chg="mod">
          <ac:chgData name="salem zrelli" userId="ca361eb6d6a82f9a" providerId="LiveId" clId="{9EFA0565-BD60-47C0-9862-4529D7E8563B}" dt="2022-06-13T10:40:34.858" v="266" actId="20577"/>
          <ac:spMkLst>
            <pc:docMk/>
            <pc:sldMk cId="348718196" sldId="273"/>
            <ac:spMk id="4" creationId="{984F6458-5935-AD5C-9E8B-FDACF47F26CD}"/>
          </ac:spMkLst>
        </pc:spChg>
      </pc:sldChg>
      <pc:sldChg chg="modSp add mod">
        <pc:chgData name="salem zrelli" userId="ca361eb6d6a82f9a" providerId="LiveId" clId="{9EFA0565-BD60-47C0-9862-4529D7E8563B}" dt="2022-06-13T10:41:39.684" v="276" actId="20577"/>
        <pc:sldMkLst>
          <pc:docMk/>
          <pc:sldMk cId="1233578738" sldId="274"/>
        </pc:sldMkLst>
        <pc:spChg chg="mod">
          <ac:chgData name="salem zrelli" userId="ca361eb6d6a82f9a" providerId="LiveId" clId="{9EFA0565-BD60-47C0-9862-4529D7E8563B}" dt="2022-06-13T10:41:39.684" v="276" actId="20577"/>
          <ac:spMkLst>
            <pc:docMk/>
            <pc:sldMk cId="1233578738" sldId="274"/>
            <ac:spMk id="4" creationId="{984F6458-5935-AD5C-9E8B-FDACF47F26CD}"/>
          </ac:spMkLst>
        </pc:spChg>
      </pc:sldChg>
      <pc:sldChg chg="modSp add mod">
        <pc:chgData name="salem zrelli" userId="ca361eb6d6a82f9a" providerId="LiveId" clId="{9EFA0565-BD60-47C0-9862-4529D7E8563B}" dt="2022-06-13T10:42:48.130" v="379" actId="313"/>
        <pc:sldMkLst>
          <pc:docMk/>
          <pc:sldMk cId="4248632034" sldId="275"/>
        </pc:sldMkLst>
        <pc:spChg chg="mod">
          <ac:chgData name="salem zrelli" userId="ca361eb6d6a82f9a" providerId="LiveId" clId="{9EFA0565-BD60-47C0-9862-4529D7E8563B}" dt="2022-06-13T10:42:48.130" v="379" actId="313"/>
          <ac:spMkLst>
            <pc:docMk/>
            <pc:sldMk cId="4248632034" sldId="275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3:11.966" v="408" actId="20577"/>
        <pc:sldMkLst>
          <pc:docMk/>
          <pc:sldMk cId="58784330" sldId="276"/>
        </pc:sldMkLst>
        <pc:spChg chg="mod">
          <ac:chgData name="salem zrelli" userId="ca361eb6d6a82f9a" providerId="LiveId" clId="{9EFA0565-BD60-47C0-9862-4529D7E8563B}" dt="2022-06-13T10:43:11.966" v="408" actId="20577"/>
          <ac:spMkLst>
            <pc:docMk/>
            <pc:sldMk cId="58784330" sldId="276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3:42.787" v="458" actId="20577"/>
        <pc:sldMkLst>
          <pc:docMk/>
          <pc:sldMk cId="2262006334" sldId="277"/>
        </pc:sldMkLst>
        <pc:spChg chg="mod">
          <ac:chgData name="salem zrelli" userId="ca361eb6d6a82f9a" providerId="LiveId" clId="{9EFA0565-BD60-47C0-9862-4529D7E8563B}" dt="2022-06-13T10:43:42.787" v="458" actId="20577"/>
          <ac:spMkLst>
            <pc:docMk/>
            <pc:sldMk cId="2262006334" sldId="277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3:52.482" v="487" actId="20577"/>
        <pc:sldMkLst>
          <pc:docMk/>
          <pc:sldMk cId="889770607" sldId="278"/>
        </pc:sldMkLst>
        <pc:spChg chg="mod">
          <ac:chgData name="salem zrelli" userId="ca361eb6d6a82f9a" providerId="LiveId" clId="{9EFA0565-BD60-47C0-9862-4529D7E8563B}" dt="2022-06-13T10:43:52.482" v="487" actId="20577"/>
          <ac:spMkLst>
            <pc:docMk/>
            <pc:sldMk cId="889770607" sldId="278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4:05.979" v="503" actId="20577"/>
        <pc:sldMkLst>
          <pc:docMk/>
          <pc:sldMk cId="3350056576" sldId="279"/>
        </pc:sldMkLst>
        <pc:spChg chg="mod">
          <ac:chgData name="salem zrelli" userId="ca361eb6d6a82f9a" providerId="LiveId" clId="{9EFA0565-BD60-47C0-9862-4529D7E8563B}" dt="2022-06-13T10:44:05.979" v="503" actId="20577"/>
          <ac:spMkLst>
            <pc:docMk/>
            <pc:sldMk cId="3350056576" sldId="279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5:05.689" v="584" actId="20577"/>
        <pc:sldMkLst>
          <pc:docMk/>
          <pc:sldMk cId="1798977812" sldId="280"/>
        </pc:sldMkLst>
        <pc:spChg chg="mod">
          <ac:chgData name="salem zrelli" userId="ca361eb6d6a82f9a" providerId="LiveId" clId="{9EFA0565-BD60-47C0-9862-4529D7E8563B}" dt="2022-06-13T10:45:05.689" v="584" actId="20577"/>
          <ac:spMkLst>
            <pc:docMk/>
            <pc:sldMk cId="1798977812" sldId="280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5:01.855" v="583" actId="20577"/>
        <pc:sldMkLst>
          <pc:docMk/>
          <pc:sldMk cId="2413772364" sldId="281"/>
        </pc:sldMkLst>
        <pc:spChg chg="mod">
          <ac:chgData name="salem zrelli" userId="ca361eb6d6a82f9a" providerId="LiveId" clId="{9EFA0565-BD60-47C0-9862-4529D7E8563B}" dt="2022-06-13T10:45:01.855" v="583" actId="20577"/>
          <ac:spMkLst>
            <pc:docMk/>
            <pc:sldMk cId="2413772364" sldId="281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47:08.460" v="625" actId="20577"/>
        <pc:sldMkLst>
          <pc:docMk/>
          <pc:sldMk cId="3690129604" sldId="282"/>
        </pc:sldMkLst>
        <pc:spChg chg="mod">
          <ac:chgData name="salem zrelli" userId="ca361eb6d6a82f9a" providerId="LiveId" clId="{9EFA0565-BD60-47C0-9862-4529D7E8563B}" dt="2022-06-13T10:47:08.460" v="625" actId="20577"/>
          <ac:spMkLst>
            <pc:docMk/>
            <pc:sldMk cId="3690129604" sldId="282"/>
            <ac:spMk id="4" creationId="{984F6458-5935-AD5C-9E8B-FDACF47F26CD}"/>
          </ac:spMkLst>
        </pc:spChg>
      </pc:sldChg>
      <pc:sldChg chg="addSp modSp add mod">
        <pc:chgData name="salem zrelli" userId="ca361eb6d6a82f9a" providerId="LiveId" clId="{9EFA0565-BD60-47C0-9862-4529D7E8563B}" dt="2022-06-15T06:27:42.890" v="1291" actId="1076"/>
        <pc:sldMkLst>
          <pc:docMk/>
          <pc:sldMk cId="985939297" sldId="283"/>
        </pc:sldMkLst>
        <pc:spChg chg="add mod">
          <ac:chgData name="salem zrelli" userId="ca361eb6d6a82f9a" providerId="LiveId" clId="{9EFA0565-BD60-47C0-9862-4529D7E8563B}" dt="2022-06-15T06:17:08.332" v="940" actId="20577"/>
          <ac:spMkLst>
            <pc:docMk/>
            <pc:sldMk cId="985939297" sldId="283"/>
            <ac:spMk id="2" creationId="{DA844948-479C-2C66-6471-0614EBD2BFE3}"/>
          </ac:spMkLst>
        </pc:spChg>
        <pc:spChg chg="add mod">
          <ac:chgData name="salem zrelli" userId="ca361eb6d6a82f9a" providerId="LiveId" clId="{9EFA0565-BD60-47C0-9862-4529D7E8563B}" dt="2022-06-15T06:27:42.890" v="1291" actId="1076"/>
          <ac:spMkLst>
            <pc:docMk/>
            <pc:sldMk cId="985939297" sldId="283"/>
            <ac:spMk id="3" creationId="{5BECBAE0-2EF2-1424-010E-DE48D230E684}"/>
          </ac:spMkLst>
        </pc:spChg>
        <pc:spChg chg="mod">
          <ac:chgData name="salem zrelli" userId="ca361eb6d6a82f9a" providerId="LiveId" clId="{9EFA0565-BD60-47C0-9862-4529D7E8563B}" dt="2022-06-13T10:47:31.398" v="648" actId="20577"/>
          <ac:spMkLst>
            <pc:docMk/>
            <pc:sldMk cId="985939297" sldId="283"/>
            <ac:spMk id="5" creationId="{100C1D34-22F7-1B49-1D0F-3C9A816F5833}"/>
          </ac:spMkLst>
        </pc:spChg>
        <pc:spChg chg="mod">
          <ac:chgData name="salem zrelli" userId="ca361eb6d6a82f9a" providerId="LiveId" clId="{9EFA0565-BD60-47C0-9862-4529D7E8563B}" dt="2022-06-13T10:48:01.409" v="683" actId="20577"/>
          <ac:spMkLst>
            <pc:docMk/>
            <pc:sldMk cId="985939297" sldId="283"/>
            <ac:spMk id="6" creationId="{8D3FED28-353F-C59C-3BB0-8F0CACE975A6}"/>
          </ac:spMkLst>
        </pc:spChg>
        <pc:spChg chg="add mod">
          <ac:chgData name="salem zrelli" userId="ca361eb6d6a82f9a" providerId="LiveId" clId="{9EFA0565-BD60-47C0-9862-4529D7E8563B}" dt="2022-06-15T06:26:28.717" v="1290" actId="20577"/>
          <ac:spMkLst>
            <pc:docMk/>
            <pc:sldMk cId="985939297" sldId="283"/>
            <ac:spMk id="7" creationId="{D0C92BBD-EA4D-B50D-D139-58A4F12B9FF9}"/>
          </ac:spMkLst>
        </pc:spChg>
      </pc:sldChg>
      <pc:sldChg chg="addSp modSp add mod">
        <pc:chgData name="salem zrelli" userId="ca361eb6d6a82f9a" providerId="LiveId" clId="{9EFA0565-BD60-47C0-9862-4529D7E8563B}" dt="2022-06-15T06:38:27.800" v="1631" actId="1076"/>
        <pc:sldMkLst>
          <pc:docMk/>
          <pc:sldMk cId="73059933" sldId="284"/>
        </pc:sldMkLst>
        <pc:spChg chg="add mod">
          <ac:chgData name="salem zrelli" userId="ca361eb6d6a82f9a" providerId="LiveId" clId="{9EFA0565-BD60-47C0-9862-4529D7E8563B}" dt="2022-06-15T06:37:04.697" v="1456" actId="1076"/>
          <ac:spMkLst>
            <pc:docMk/>
            <pc:sldMk cId="73059933" sldId="284"/>
            <ac:spMk id="2" creationId="{DF8CE2FB-4282-797F-7321-BB6B0E7FF6B1}"/>
          </ac:spMkLst>
        </pc:spChg>
        <pc:spChg chg="add mod">
          <ac:chgData name="salem zrelli" userId="ca361eb6d6a82f9a" providerId="LiveId" clId="{9EFA0565-BD60-47C0-9862-4529D7E8563B}" dt="2022-06-15T06:37:04.697" v="1456" actId="1076"/>
          <ac:spMkLst>
            <pc:docMk/>
            <pc:sldMk cId="73059933" sldId="284"/>
            <ac:spMk id="3" creationId="{0416046E-31FF-B1E5-9DAE-A237F85311B6}"/>
          </ac:spMkLst>
        </pc:spChg>
        <pc:spChg chg="mod">
          <ac:chgData name="salem zrelli" userId="ca361eb6d6a82f9a" providerId="LiveId" clId="{9EFA0565-BD60-47C0-9862-4529D7E8563B}" dt="2022-06-13T10:48:11.257" v="699" actId="20577"/>
          <ac:spMkLst>
            <pc:docMk/>
            <pc:sldMk cId="73059933" sldId="284"/>
            <ac:spMk id="6" creationId="{8D3FED28-353F-C59C-3BB0-8F0CACE975A6}"/>
          </ac:spMkLst>
        </pc:spChg>
        <pc:spChg chg="add mod">
          <ac:chgData name="salem zrelli" userId="ca361eb6d6a82f9a" providerId="LiveId" clId="{9EFA0565-BD60-47C0-9862-4529D7E8563B}" dt="2022-06-15T06:37:04.697" v="1456" actId="1076"/>
          <ac:spMkLst>
            <pc:docMk/>
            <pc:sldMk cId="73059933" sldId="284"/>
            <ac:spMk id="10" creationId="{71CE1415-389E-9028-BE68-DDCDA359A0B1}"/>
          </ac:spMkLst>
        </pc:spChg>
        <pc:spChg chg="add mod">
          <ac:chgData name="salem zrelli" userId="ca361eb6d6a82f9a" providerId="LiveId" clId="{9EFA0565-BD60-47C0-9862-4529D7E8563B}" dt="2022-06-15T06:37:04.697" v="1456" actId="1076"/>
          <ac:spMkLst>
            <pc:docMk/>
            <pc:sldMk cId="73059933" sldId="284"/>
            <ac:spMk id="11" creationId="{789FEC2C-3893-77A0-D578-2E246B1F5786}"/>
          </ac:spMkLst>
        </pc:spChg>
        <pc:spChg chg="add mod">
          <ac:chgData name="salem zrelli" userId="ca361eb6d6a82f9a" providerId="LiveId" clId="{9EFA0565-BD60-47C0-9862-4529D7E8563B}" dt="2022-06-15T06:37:04.697" v="1456" actId="1076"/>
          <ac:spMkLst>
            <pc:docMk/>
            <pc:sldMk cId="73059933" sldId="284"/>
            <ac:spMk id="12" creationId="{D6AF3528-3A50-4501-E518-2CC44A4B1851}"/>
          </ac:spMkLst>
        </pc:spChg>
        <pc:spChg chg="add mod">
          <ac:chgData name="salem zrelli" userId="ca361eb6d6a82f9a" providerId="LiveId" clId="{9EFA0565-BD60-47C0-9862-4529D7E8563B}" dt="2022-06-15T06:37:04.697" v="1456" actId="1076"/>
          <ac:spMkLst>
            <pc:docMk/>
            <pc:sldMk cId="73059933" sldId="284"/>
            <ac:spMk id="13" creationId="{10333E40-EB32-81D0-8826-137FB3D8D169}"/>
          </ac:spMkLst>
        </pc:spChg>
        <pc:spChg chg="add mod">
          <ac:chgData name="salem zrelli" userId="ca361eb6d6a82f9a" providerId="LiveId" clId="{9EFA0565-BD60-47C0-9862-4529D7E8563B}" dt="2022-06-15T06:37:04.697" v="1456" actId="1076"/>
          <ac:spMkLst>
            <pc:docMk/>
            <pc:sldMk cId="73059933" sldId="284"/>
            <ac:spMk id="14" creationId="{06D471DD-D33E-AA97-22F3-BF9915D60037}"/>
          </ac:spMkLst>
        </pc:spChg>
        <pc:spChg chg="add mod">
          <ac:chgData name="salem zrelli" userId="ca361eb6d6a82f9a" providerId="LiveId" clId="{9EFA0565-BD60-47C0-9862-4529D7E8563B}" dt="2022-06-15T06:38:27.800" v="1631" actId="1076"/>
          <ac:spMkLst>
            <pc:docMk/>
            <pc:sldMk cId="73059933" sldId="284"/>
            <ac:spMk id="15" creationId="{780E6E5D-261C-9C7A-F6A3-6F8BB394A06A}"/>
          </ac:spMkLst>
        </pc:spChg>
        <pc:cxnChg chg="add mod">
          <ac:chgData name="salem zrelli" userId="ca361eb6d6a82f9a" providerId="LiveId" clId="{9EFA0565-BD60-47C0-9862-4529D7E8563B}" dt="2022-06-15T06:37:04.697" v="1456" actId="1076"/>
          <ac:cxnSpMkLst>
            <pc:docMk/>
            <pc:sldMk cId="73059933" sldId="284"/>
            <ac:cxnSpMk id="8" creationId="{4D28F6AE-3425-FEA6-C347-825EFD9C9799}"/>
          </ac:cxnSpMkLst>
        </pc:cxnChg>
      </pc:sldChg>
      <pc:sldChg chg="addSp modSp add mod">
        <pc:chgData name="salem zrelli" userId="ca361eb6d6a82f9a" providerId="LiveId" clId="{9EFA0565-BD60-47C0-9862-4529D7E8563B}" dt="2022-06-15T06:54:27.492" v="2402" actId="255"/>
        <pc:sldMkLst>
          <pc:docMk/>
          <pc:sldMk cId="510836006" sldId="285"/>
        </pc:sldMkLst>
        <pc:spChg chg="add mod">
          <ac:chgData name="salem zrelli" userId="ca361eb6d6a82f9a" providerId="LiveId" clId="{9EFA0565-BD60-47C0-9862-4529D7E8563B}" dt="2022-06-15T06:54:27.492" v="2402" actId="255"/>
          <ac:spMkLst>
            <pc:docMk/>
            <pc:sldMk cId="510836006" sldId="285"/>
            <ac:spMk id="2" creationId="{249C2F5E-F67B-5F83-FCDA-B283068CF6A0}"/>
          </ac:spMkLst>
        </pc:spChg>
        <pc:spChg chg="mod">
          <ac:chgData name="salem zrelli" userId="ca361eb6d6a82f9a" providerId="LiveId" clId="{9EFA0565-BD60-47C0-9862-4529D7E8563B}" dt="2022-06-13T10:48:36.429" v="702" actId="5793"/>
          <ac:spMkLst>
            <pc:docMk/>
            <pc:sldMk cId="510836006" sldId="285"/>
            <ac:spMk id="6" creationId="{8D3FED28-353F-C59C-3BB0-8F0CACE975A6}"/>
          </ac:spMkLst>
        </pc:spChg>
        <pc:picChg chg="add mod">
          <ac:chgData name="salem zrelli" userId="ca361eb6d6a82f9a" providerId="LiveId" clId="{9EFA0565-BD60-47C0-9862-4529D7E8563B}" dt="2022-06-15T06:53:02.973" v="2399" actId="1076"/>
          <ac:picMkLst>
            <pc:docMk/>
            <pc:sldMk cId="510836006" sldId="285"/>
            <ac:picMk id="7" creationId="{EC234FB0-7131-D4CA-2FF8-6B1216AA76B2}"/>
          </ac:picMkLst>
        </pc:picChg>
        <pc:picChg chg="add mod">
          <ac:chgData name="salem zrelli" userId="ca361eb6d6a82f9a" providerId="LiveId" clId="{9EFA0565-BD60-47C0-9862-4529D7E8563B}" dt="2022-06-15T06:50:41.262" v="2211" actId="1076"/>
          <ac:picMkLst>
            <pc:docMk/>
            <pc:sldMk cId="510836006" sldId="285"/>
            <ac:picMk id="9" creationId="{09E16712-8270-9C37-41AF-4EB60B305001}"/>
          </ac:picMkLst>
        </pc:picChg>
        <pc:picChg chg="add mod">
          <ac:chgData name="salem zrelli" userId="ca361eb6d6a82f9a" providerId="LiveId" clId="{9EFA0565-BD60-47C0-9862-4529D7E8563B}" dt="2022-06-15T06:53:07.608" v="2401" actId="14100"/>
          <ac:picMkLst>
            <pc:docMk/>
            <pc:sldMk cId="510836006" sldId="285"/>
            <ac:picMk id="11" creationId="{6DA51407-D88E-73B6-19AA-08A448732EB7}"/>
          </ac:picMkLst>
        </pc:picChg>
      </pc:sldChg>
      <pc:sldChg chg="addSp delSp modSp add mod">
        <pc:chgData name="salem zrelli" userId="ca361eb6d6a82f9a" providerId="LiveId" clId="{9EFA0565-BD60-47C0-9862-4529D7E8563B}" dt="2022-06-15T07:33:33.439" v="3689" actId="14100"/>
        <pc:sldMkLst>
          <pc:docMk/>
          <pc:sldMk cId="3420093274" sldId="286"/>
        </pc:sldMkLst>
        <pc:spChg chg="add mod">
          <ac:chgData name="salem zrelli" userId="ca361eb6d6a82f9a" providerId="LiveId" clId="{9EFA0565-BD60-47C0-9862-4529D7E8563B}" dt="2022-06-15T06:59:13.292" v="2738" actId="404"/>
          <ac:spMkLst>
            <pc:docMk/>
            <pc:sldMk cId="3420093274" sldId="286"/>
            <ac:spMk id="2" creationId="{E96FEE5C-0D63-EACD-941F-190710434F56}"/>
          </ac:spMkLst>
        </pc:spChg>
        <pc:spChg chg="add mod">
          <ac:chgData name="salem zrelli" userId="ca361eb6d6a82f9a" providerId="LiveId" clId="{9EFA0565-BD60-47C0-9862-4529D7E8563B}" dt="2022-06-15T06:59:16.588" v="2739" actId="1076"/>
          <ac:spMkLst>
            <pc:docMk/>
            <pc:sldMk cId="3420093274" sldId="286"/>
            <ac:spMk id="3" creationId="{B431433F-9B49-FE1B-DF15-CEBDE70EECFD}"/>
          </ac:spMkLst>
        </pc:spChg>
        <pc:spChg chg="mod">
          <ac:chgData name="salem zrelli" userId="ca361eb6d6a82f9a" providerId="LiveId" clId="{9EFA0565-BD60-47C0-9862-4529D7E8563B}" dt="2022-06-13T10:51:18.242" v="723" actId="5793"/>
          <ac:spMkLst>
            <pc:docMk/>
            <pc:sldMk cId="3420093274" sldId="286"/>
            <ac:spMk id="6" creationId="{8D3FED28-353F-C59C-3BB0-8F0CACE975A6}"/>
          </ac:spMkLst>
        </pc:spChg>
        <pc:spChg chg="add del">
          <ac:chgData name="salem zrelli" userId="ca361eb6d6a82f9a" providerId="LiveId" clId="{9EFA0565-BD60-47C0-9862-4529D7E8563B}" dt="2022-06-13T10:51:01.658" v="722" actId="478"/>
          <ac:spMkLst>
            <pc:docMk/>
            <pc:sldMk cId="3420093274" sldId="286"/>
            <ac:spMk id="7" creationId="{D62DED8A-AAD2-1422-C81F-CFCB1FB0978B}"/>
          </ac:spMkLst>
        </pc:spChg>
        <pc:spChg chg="add mod">
          <ac:chgData name="salem zrelli" userId="ca361eb6d6a82f9a" providerId="LiveId" clId="{9EFA0565-BD60-47C0-9862-4529D7E8563B}" dt="2022-06-15T07:19:26.613" v="3304" actId="1076"/>
          <ac:spMkLst>
            <pc:docMk/>
            <pc:sldMk cId="3420093274" sldId="286"/>
            <ac:spMk id="8" creationId="{4BE448B1-C1D2-A5E3-5724-7B177C6F540C}"/>
          </ac:spMkLst>
        </pc:spChg>
        <pc:spChg chg="add mod">
          <ac:chgData name="salem zrelli" userId="ca361eb6d6a82f9a" providerId="LiveId" clId="{9EFA0565-BD60-47C0-9862-4529D7E8563B}" dt="2022-06-15T07:20:17.604" v="3328" actId="1076"/>
          <ac:spMkLst>
            <pc:docMk/>
            <pc:sldMk cId="3420093274" sldId="286"/>
            <ac:spMk id="10" creationId="{A1EE6F45-3014-95D0-5781-0EFD28FC3FB1}"/>
          </ac:spMkLst>
        </pc:spChg>
        <pc:spChg chg="add mod">
          <ac:chgData name="salem zrelli" userId="ca361eb6d6a82f9a" providerId="LiveId" clId="{9EFA0565-BD60-47C0-9862-4529D7E8563B}" dt="2022-06-15T07:21:15.637" v="3348" actId="1076"/>
          <ac:spMkLst>
            <pc:docMk/>
            <pc:sldMk cId="3420093274" sldId="286"/>
            <ac:spMk id="12" creationId="{4FDE477A-81DC-5855-FA43-45A58FD9A7EF}"/>
          </ac:spMkLst>
        </pc:spChg>
        <pc:spChg chg="add mod">
          <ac:chgData name="salem zrelli" userId="ca361eb6d6a82f9a" providerId="LiveId" clId="{9EFA0565-BD60-47C0-9862-4529D7E8563B}" dt="2022-06-15T07:27:34.356" v="3629" actId="20577"/>
          <ac:spMkLst>
            <pc:docMk/>
            <pc:sldMk cId="3420093274" sldId="286"/>
            <ac:spMk id="15" creationId="{6144C049-732F-99AC-89D1-A3A1B71AEBA0}"/>
          </ac:spMkLst>
        </pc:spChg>
        <pc:spChg chg="add mod">
          <ac:chgData name="salem zrelli" userId="ca361eb6d6a82f9a" providerId="LiveId" clId="{9EFA0565-BD60-47C0-9862-4529D7E8563B}" dt="2022-06-15T07:30:41.968" v="3656" actId="1076"/>
          <ac:spMkLst>
            <pc:docMk/>
            <pc:sldMk cId="3420093274" sldId="286"/>
            <ac:spMk id="27" creationId="{0C2FA68D-49FA-3EE3-85A4-01C9805831E7}"/>
          </ac:spMkLst>
        </pc:spChg>
        <pc:spChg chg="add mod">
          <ac:chgData name="salem zrelli" userId="ca361eb6d6a82f9a" providerId="LiveId" clId="{9EFA0565-BD60-47C0-9862-4529D7E8563B}" dt="2022-06-15T07:32:06.059" v="3676" actId="1076"/>
          <ac:spMkLst>
            <pc:docMk/>
            <pc:sldMk cId="3420093274" sldId="286"/>
            <ac:spMk id="29" creationId="{94D4F02F-A38A-01C6-02B1-9ABB1354DF16}"/>
          </ac:spMkLst>
        </pc:spChg>
        <pc:picChg chg="add mod">
          <ac:chgData name="salem zrelli" userId="ca361eb6d6a82f9a" providerId="LiveId" clId="{9EFA0565-BD60-47C0-9862-4529D7E8563B}" dt="2022-06-15T07:25:48.469" v="3600" actId="1076"/>
          <ac:picMkLst>
            <pc:docMk/>
            <pc:sldMk cId="3420093274" sldId="286"/>
            <ac:picMk id="14" creationId="{03015C51-EC50-9670-31E9-12B8B65B8158}"/>
          </ac:picMkLst>
        </pc:picChg>
        <pc:picChg chg="add del mod">
          <ac:chgData name="salem zrelli" userId="ca361eb6d6a82f9a" providerId="LiveId" clId="{9EFA0565-BD60-47C0-9862-4529D7E8563B}" dt="2022-06-15T07:33:00.619" v="3681" actId="478"/>
          <ac:picMkLst>
            <pc:docMk/>
            <pc:sldMk cId="3420093274" sldId="286"/>
            <ac:picMk id="17" creationId="{65AF4FA3-C24C-08CE-2BB8-B1314AAF47FB}"/>
          </ac:picMkLst>
        </pc:picChg>
        <pc:picChg chg="add mod">
          <ac:chgData name="salem zrelli" userId="ca361eb6d6a82f9a" providerId="LiveId" clId="{9EFA0565-BD60-47C0-9862-4529D7E8563B}" dt="2022-06-15T07:28:17.599" v="3636" actId="1076"/>
          <ac:picMkLst>
            <pc:docMk/>
            <pc:sldMk cId="3420093274" sldId="286"/>
            <ac:picMk id="19" creationId="{A27DBA5C-2D4C-CA05-7B73-E8B0C1BDA2B8}"/>
          </ac:picMkLst>
        </pc:picChg>
        <pc:picChg chg="add mod">
          <ac:chgData name="salem zrelli" userId="ca361eb6d6a82f9a" providerId="LiveId" clId="{9EFA0565-BD60-47C0-9862-4529D7E8563B}" dt="2022-06-15T07:27:22.534" v="3620" actId="1076"/>
          <ac:picMkLst>
            <pc:docMk/>
            <pc:sldMk cId="3420093274" sldId="286"/>
            <ac:picMk id="21" creationId="{9F62E6E5-95BE-9022-AFEF-CDF7922AEE8D}"/>
          </ac:picMkLst>
        </pc:picChg>
        <pc:picChg chg="add del mod">
          <ac:chgData name="salem zrelli" userId="ca361eb6d6a82f9a" providerId="LiveId" clId="{9EFA0565-BD60-47C0-9862-4529D7E8563B}" dt="2022-06-15T07:26:56.311" v="3613" actId="478"/>
          <ac:picMkLst>
            <pc:docMk/>
            <pc:sldMk cId="3420093274" sldId="286"/>
            <ac:picMk id="23" creationId="{BB2AE3FD-D1C8-4719-C1C4-E2EABB4061D9}"/>
          </ac:picMkLst>
        </pc:picChg>
        <pc:picChg chg="add mod">
          <ac:chgData name="salem zrelli" userId="ca361eb6d6a82f9a" providerId="LiveId" clId="{9EFA0565-BD60-47C0-9862-4529D7E8563B}" dt="2022-06-15T07:28:08.115" v="3633" actId="1076"/>
          <ac:picMkLst>
            <pc:docMk/>
            <pc:sldMk cId="3420093274" sldId="286"/>
            <ac:picMk id="25" creationId="{9F3DBD66-4FE5-CDE4-0306-CEA6F9D03151}"/>
          </ac:picMkLst>
        </pc:picChg>
        <pc:picChg chg="add mod">
          <ac:chgData name="salem zrelli" userId="ca361eb6d6a82f9a" providerId="LiveId" clId="{9EFA0565-BD60-47C0-9862-4529D7E8563B}" dt="2022-06-15T07:32:27.891" v="3680" actId="1076"/>
          <ac:picMkLst>
            <pc:docMk/>
            <pc:sldMk cId="3420093274" sldId="286"/>
            <ac:picMk id="31" creationId="{09FA0F15-5207-1A94-0B01-CAF93F21DADA}"/>
          </ac:picMkLst>
        </pc:picChg>
        <pc:picChg chg="add mod">
          <ac:chgData name="salem zrelli" userId="ca361eb6d6a82f9a" providerId="LiveId" clId="{9EFA0565-BD60-47C0-9862-4529D7E8563B}" dt="2022-06-15T07:33:33.439" v="3689" actId="14100"/>
          <ac:picMkLst>
            <pc:docMk/>
            <pc:sldMk cId="3420093274" sldId="286"/>
            <ac:picMk id="33" creationId="{6ABFEE8F-3F9B-E38C-9759-1B2DD24C1A36}"/>
          </ac:picMkLst>
        </pc:picChg>
      </pc:sldChg>
      <pc:sldChg chg="addSp modSp add mod ord">
        <pc:chgData name="salem zrelli" userId="ca361eb6d6a82f9a" providerId="LiveId" clId="{9EFA0565-BD60-47C0-9862-4529D7E8563B}" dt="2022-06-15T07:16:38.658" v="3298" actId="14100"/>
        <pc:sldMkLst>
          <pc:docMk/>
          <pc:sldMk cId="4141676150" sldId="287"/>
        </pc:sldMkLst>
        <pc:spChg chg="mod">
          <ac:chgData name="salem zrelli" userId="ca361eb6d6a82f9a" providerId="LiveId" clId="{9EFA0565-BD60-47C0-9862-4529D7E8563B}" dt="2022-06-13T10:56:02.081" v="724"/>
          <ac:spMkLst>
            <pc:docMk/>
            <pc:sldMk cId="4141676150" sldId="287"/>
            <ac:spMk id="6" creationId="{8D3FED28-353F-C59C-3BB0-8F0CACE975A6}"/>
          </ac:spMkLst>
        </pc:spChg>
        <pc:spChg chg="add mod">
          <ac:chgData name="salem zrelli" userId="ca361eb6d6a82f9a" providerId="LiveId" clId="{9EFA0565-BD60-47C0-9862-4529D7E8563B}" dt="2022-06-15T07:15:57.963" v="3291" actId="113"/>
          <ac:spMkLst>
            <pc:docMk/>
            <pc:sldMk cId="4141676150" sldId="287"/>
            <ac:spMk id="7" creationId="{C8C89CDC-0CF3-455F-C5EB-EA62625DFA27}"/>
          </ac:spMkLst>
        </pc:spChg>
        <pc:picChg chg="add mod">
          <ac:chgData name="salem zrelli" userId="ca361eb6d6a82f9a" providerId="LiveId" clId="{9EFA0565-BD60-47C0-9862-4529D7E8563B}" dt="2022-06-15T07:16:07.263" v="3292" actId="1076"/>
          <ac:picMkLst>
            <pc:docMk/>
            <pc:sldMk cId="4141676150" sldId="287"/>
            <ac:picMk id="3" creationId="{FC1E9689-66AF-E428-6C41-B200809603BC}"/>
          </ac:picMkLst>
        </pc:picChg>
        <pc:picChg chg="add mod">
          <ac:chgData name="salem zrelli" userId="ca361eb6d6a82f9a" providerId="LiveId" clId="{9EFA0565-BD60-47C0-9862-4529D7E8563B}" dt="2022-06-15T07:16:07.263" v="3292" actId="1076"/>
          <ac:picMkLst>
            <pc:docMk/>
            <pc:sldMk cId="4141676150" sldId="287"/>
            <ac:picMk id="9" creationId="{CEF90806-4054-9DDB-E827-8AF4B273004B}"/>
          </ac:picMkLst>
        </pc:picChg>
        <pc:picChg chg="add mod">
          <ac:chgData name="salem zrelli" userId="ca361eb6d6a82f9a" providerId="LiveId" clId="{9EFA0565-BD60-47C0-9862-4529D7E8563B}" dt="2022-06-15T07:14:59.029" v="3190" actId="1076"/>
          <ac:picMkLst>
            <pc:docMk/>
            <pc:sldMk cId="4141676150" sldId="287"/>
            <ac:picMk id="11" creationId="{5BE0851F-9F70-38E0-A674-C876E4F755C2}"/>
          </ac:picMkLst>
        </pc:picChg>
        <pc:picChg chg="add mod">
          <ac:chgData name="salem zrelli" userId="ca361eb6d6a82f9a" providerId="LiveId" clId="{9EFA0565-BD60-47C0-9862-4529D7E8563B}" dt="2022-06-15T07:16:38.658" v="3298" actId="14100"/>
          <ac:picMkLst>
            <pc:docMk/>
            <pc:sldMk cId="4141676150" sldId="287"/>
            <ac:picMk id="13" creationId="{EBA0E1D7-C1A2-485D-6039-261C6807C06B}"/>
          </ac:picMkLst>
        </pc:picChg>
      </pc:sldChg>
      <pc:sldChg chg="addSp delSp modSp add mod">
        <pc:chgData name="salem zrelli" userId="ca361eb6d6a82f9a" providerId="LiveId" clId="{9EFA0565-BD60-47C0-9862-4529D7E8563B}" dt="2022-06-15T07:48:51.080" v="4626" actId="403"/>
        <pc:sldMkLst>
          <pc:docMk/>
          <pc:sldMk cId="2648043520" sldId="288"/>
        </pc:sldMkLst>
        <pc:spChg chg="add mod">
          <ac:chgData name="salem zrelli" userId="ca361eb6d6a82f9a" providerId="LiveId" clId="{9EFA0565-BD60-47C0-9862-4529D7E8563B}" dt="2022-06-15T07:48:51.080" v="4626" actId="403"/>
          <ac:spMkLst>
            <pc:docMk/>
            <pc:sldMk cId="2648043520" sldId="288"/>
            <ac:spMk id="2" creationId="{D715BF9A-4597-AF94-3AE5-E30C1E1C614A}"/>
          </ac:spMkLst>
        </pc:spChg>
        <pc:spChg chg="mod">
          <ac:chgData name="salem zrelli" userId="ca361eb6d6a82f9a" providerId="LiveId" clId="{9EFA0565-BD60-47C0-9862-4529D7E8563B}" dt="2022-06-13T10:56:19.508" v="740" actId="20577"/>
          <ac:spMkLst>
            <pc:docMk/>
            <pc:sldMk cId="2648043520" sldId="288"/>
            <ac:spMk id="5" creationId="{100C1D34-22F7-1B49-1D0F-3C9A816F5833}"/>
          </ac:spMkLst>
        </pc:spChg>
        <pc:spChg chg="del">
          <ac:chgData name="salem zrelli" userId="ca361eb6d6a82f9a" providerId="LiveId" clId="{9EFA0565-BD60-47C0-9862-4529D7E8563B}" dt="2022-06-13T10:56:12.322" v="725" actId="478"/>
          <ac:spMkLst>
            <pc:docMk/>
            <pc:sldMk cId="2648043520" sldId="288"/>
            <ac:spMk id="6" creationId="{8D3FED28-353F-C59C-3BB0-8F0CACE975A6}"/>
          </ac:spMkLst>
        </pc:spChg>
      </pc:sldChg>
      <pc:sldChg chg="modSp add mod">
        <pc:chgData name="salem zrelli" userId="ca361eb6d6a82f9a" providerId="LiveId" clId="{9EFA0565-BD60-47C0-9862-4529D7E8563B}" dt="2022-06-13T10:56:41.659" v="753" actId="20577"/>
        <pc:sldMkLst>
          <pc:docMk/>
          <pc:sldMk cId="2505630600" sldId="289"/>
        </pc:sldMkLst>
        <pc:spChg chg="mod">
          <ac:chgData name="salem zrelli" userId="ca361eb6d6a82f9a" providerId="LiveId" clId="{9EFA0565-BD60-47C0-9862-4529D7E8563B}" dt="2022-06-13T10:56:41.659" v="753" actId="20577"/>
          <ac:spMkLst>
            <pc:docMk/>
            <pc:sldMk cId="2505630600" sldId="289"/>
            <ac:spMk id="4" creationId="{984F6458-5935-AD5C-9E8B-FDACF47F26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88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95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84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4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5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6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5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41CB-6470-4085-88C7-CB4CF4BEC1E3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76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3429000"/>
            <a:ext cx="8911773" cy="686343"/>
          </a:xfrm>
        </p:spPr>
        <p:txBody>
          <a:bodyPr>
            <a:noAutofit/>
          </a:bodyPr>
          <a:lstStyle/>
          <a:p>
            <a:r>
              <a:rPr lang="fr-FR" sz="4000" b="1" i="0" dirty="0">
                <a:solidFill>
                  <a:schemeClr val="accent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Analysez les ventes d'une librairie avec R ou Python</a:t>
            </a:r>
            <a:br>
              <a:rPr lang="fr-FR" sz="4000" b="1" i="0" dirty="0">
                <a:solidFill>
                  <a:schemeClr val="accent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2 – NETTOYAGE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Lignes test et valeurs manquantes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EBAF95-D116-7479-2BFA-D9828A1C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72" y="1210326"/>
            <a:ext cx="3261607" cy="11207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5EBC35-7E7E-4C26-722F-84C8B9F42126}"/>
              </a:ext>
            </a:extLst>
          </p:cNvPr>
          <p:cNvSpPr txBox="1"/>
          <p:nvPr/>
        </p:nvSpPr>
        <p:spPr>
          <a:xfrm>
            <a:off x="4967655" y="1385985"/>
            <a:ext cx="5468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Suppression des id_prod T_0 , session_id s_0 et des client_id ct_01 dans leur data frames respectif avant les jointures</a:t>
            </a:r>
          </a:p>
          <a:p>
            <a:endParaRPr lang="fr-FR" sz="1100" dirty="0"/>
          </a:p>
          <a:p>
            <a:r>
              <a:rPr lang="fr-FR" sz="1100" dirty="0"/>
              <a:t>Ainsi que suppression de toute les lignes de données test de la table transaction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449AE7-7383-977F-BE7F-EA5D74038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44" y="3534911"/>
            <a:ext cx="3458335" cy="8604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ED10C32-F2A4-673A-9FB8-53A83664B698}"/>
              </a:ext>
            </a:extLst>
          </p:cNvPr>
          <p:cNvSpPr txBox="1"/>
          <p:nvPr/>
        </p:nvSpPr>
        <p:spPr>
          <a:xfrm>
            <a:off x="4967654" y="3534911"/>
            <a:ext cx="546881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Remplacement des valeurs manquante de la colonne categ uniquement pour les id_prod 0_2245 par 0 ( correspond a la categ 0 )</a:t>
            </a:r>
          </a:p>
          <a:p>
            <a:endParaRPr lang="fr-FR" sz="1100" dirty="0"/>
          </a:p>
          <a:p>
            <a:r>
              <a:rPr lang="fr-FR" sz="1100" dirty="0"/>
              <a:t>Imputation par la moyenne des prix de la categ 0 pour les valeurs manquantes de la colonne price</a:t>
            </a:r>
          </a:p>
          <a:p>
            <a:endParaRPr lang="fr-FR" sz="1100" dirty="0"/>
          </a:p>
          <a:p>
            <a:r>
              <a:rPr lang="fr-FR" sz="1100" dirty="0"/>
              <a:t>Tous ces modifications on était faite sur la table produit et avant la jointure</a:t>
            </a:r>
          </a:p>
        </p:txBody>
      </p:sp>
    </p:spTree>
    <p:extLst>
      <p:ext uri="{BB962C8B-B14F-4D97-AF65-F5344CB8AC3E}">
        <p14:creationId xmlns:p14="http://schemas.microsoft.com/office/powerpoint/2010/main" val="401741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2 – NETTOYAGE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Variables supplémentaires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AE695C-D216-7FAA-E8F1-F41A9A72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2" y="2883859"/>
            <a:ext cx="7984347" cy="7561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119C9C-083F-7D99-AA38-91D083EF3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b="37713"/>
          <a:stretch/>
        </p:blipFill>
        <p:spPr>
          <a:xfrm>
            <a:off x="8522299" y="2883859"/>
            <a:ext cx="2951444" cy="3780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4A6BB7-1D01-247E-564D-6DD433F64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04" b="8933"/>
          <a:stretch/>
        </p:blipFill>
        <p:spPr>
          <a:xfrm>
            <a:off x="8522299" y="3261936"/>
            <a:ext cx="2951444" cy="3780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8A117D-1893-DE13-188C-DD8E3C7EF4D5}"/>
              </a:ext>
            </a:extLst>
          </p:cNvPr>
          <p:cNvSpPr/>
          <p:nvPr/>
        </p:nvSpPr>
        <p:spPr>
          <a:xfrm>
            <a:off x="3960935" y="2883859"/>
            <a:ext cx="1780442" cy="7561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4FB06-4B85-B409-23CA-8F2D1743E779}"/>
              </a:ext>
            </a:extLst>
          </p:cNvPr>
          <p:cNvSpPr/>
          <p:nvPr/>
        </p:nvSpPr>
        <p:spPr>
          <a:xfrm>
            <a:off x="7102719" y="2883859"/>
            <a:ext cx="4371024" cy="7561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1DFE7-B620-144B-EBF0-9F47F6C10F37}"/>
              </a:ext>
            </a:extLst>
          </p:cNvPr>
          <p:cNvSpPr/>
          <p:nvPr/>
        </p:nvSpPr>
        <p:spPr>
          <a:xfrm>
            <a:off x="2749683" y="2883859"/>
            <a:ext cx="340650" cy="7561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25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</p:spTree>
    <p:extLst>
      <p:ext uri="{BB962C8B-B14F-4D97-AF65-F5344CB8AC3E}">
        <p14:creationId xmlns:p14="http://schemas.microsoft.com/office/powerpoint/2010/main" val="123357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Quelques indicateurs au niveau du CA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103FBB-3CF4-6F45-567D-3F5CB806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7" y="981589"/>
            <a:ext cx="7039957" cy="314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19EB45-E8AA-2D78-8462-BD1151C9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1" y="1657757"/>
            <a:ext cx="4477375" cy="37438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8F73E4-5098-1ED4-36A4-FFB2567D9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557" y="1535430"/>
            <a:ext cx="655411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Série temporelles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6AA207-E9AC-5F10-657D-FE132002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" y="1210327"/>
            <a:ext cx="4975856" cy="25670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D9D34E-991E-1F55-8E95-0E2DAB4D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0330"/>
            <a:ext cx="5231710" cy="25670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D329F6-442A-F3BA-7465-ACAB699C707E}"/>
              </a:ext>
            </a:extLst>
          </p:cNvPr>
          <p:cNvSpPr txBox="1"/>
          <p:nvPr/>
        </p:nvSpPr>
        <p:spPr>
          <a:xfrm>
            <a:off x="1844842" y="4267200"/>
            <a:ext cx="9320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La série temporelle nous permet de visualisé le chiffres d’affaire dans le temps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Chute inexpliqué du chiffre d’affaires en octobre 2021 puis suppression de ces données pour évité de corrompre nos données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63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Série temporelles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A1BD43-32FA-6F12-B31C-3933E49B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67" y="1781360"/>
            <a:ext cx="7909855" cy="32952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9E74FC3-29CA-8E09-5399-E74EE6AEF2FE}"/>
              </a:ext>
            </a:extLst>
          </p:cNvPr>
          <p:cNvSpPr txBox="1"/>
          <p:nvPr/>
        </p:nvSpPr>
        <p:spPr>
          <a:xfrm>
            <a:off x="465991" y="2736502"/>
            <a:ext cx="3332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Moyenne mobile fluctuante 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Tend a suivre la même évolution que le CA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CA stabilisé depuis juin 2022</a:t>
            </a:r>
          </a:p>
        </p:txBody>
      </p:sp>
    </p:spTree>
    <p:extLst>
      <p:ext uri="{BB962C8B-B14F-4D97-AF65-F5344CB8AC3E}">
        <p14:creationId xmlns:p14="http://schemas.microsoft.com/office/powerpoint/2010/main" val="232560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TOP ET FLOP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57097E-0F8D-2480-5A34-C8560E9B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6" y="1334834"/>
            <a:ext cx="2810267" cy="36295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CC21E62-7318-AECF-05CF-087F0DF7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02" y="1334834"/>
            <a:ext cx="1457528" cy="36295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F53C53-E2CB-CB63-4ECE-4837A4E75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950" y="1334834"/>
            <a:ext cx="2791215" cy="15527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CAA292-B062-D77F-7C19-838D65831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950" y="3107267"/>
            <a:ext cx="187668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TOP ET FLOP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B5ACE7-94B6-ED26-EECE-504809DE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58" y="1138774"/>
            <a:ext cx="3181794" cy="4515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056277-9F30-1FDC-F464-947235A3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60" y="1076853"/>
            <a:ext cx="261021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4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Inégalité des CA clients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300C08F-4E04-B79A-D69E-9ABCF1B0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447" y="1042262"/>
            <a:ext cx="3271495" cy="20028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3897BD-EA98-81D8-BAF8-34A0BD713FA4}"/>
              </a:ext>
            </a:extLst>
          </p:cNvPr>
          <p:cNvSpPr txBox="1"/>
          <p:nvPr/>
        </p:nvSpPr>
        <p:spPr>
          <a:xfrm>
            <a:off x="2186952" y="1865372"/>
            <a:ext cx="4546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L'indice de Gini se rapproche de 50 %, on peut donc ce dire que 50 % des clients ont un chiffre d'affaire égalitaire et l'autre moitié des clients ont un CA inégalitaire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267D577-E4D4-B200-B39C-F7993DFE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448" y="3066272"/>
            <a:ext cx="3271494" cy="2318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377177D-D07A-400E-3A51-2705209C1EBC}"/>
              </a:ext>
            </a:extLst>
          </p:cNvPr>
          <p:cNvSpPr txBox="1"/>
          <p:nvPr/>
        </p:nvSpPr>
        <p:spPr>
          <a:xfrm>
            <a:off x="2186952" y="3926981"/>
            <a:ext cx="454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 clients professionnels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+ 100k CA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+ 200 livres achetés par mois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CE893D-5529-4520-541B-A7D27384C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39" y="3559891"/>
            <a:ext cx="465837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0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Clients pro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FFA70C-5026-FDD6-A3DD-5E21616F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53" y="1450959"/>
            <a:ext cx="9564435" cy="1305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DC18AD3-79A2-D459-AE9B-7D7BA20A38CD}"/>
              </a:ext>
            </a:extLst>
          </p:cNvPr>
          <p:cNvSpPr txBox="1"/>
          <p:nvPr/>
        </p:nvSpPr>
        <p:spPr>
          <a:xfrm>
            <a:off x="850232" y="3429000"/>
            <a:ext cx="727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Représente 7% du Chiffre d’affaires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Prix du panier moyen liés au catégorie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80287B-0212-3024-4D3D-E560AEB8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35" y="3046220"/>
            <a:ext cx="2891923" cy="20015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D1663F-31E9-90C6-2ABB-EFD5CFD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454" y="3062709"/>
            <a:ext cx="3128210" cy="19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9376A03-3510-1BE9-BF3F-F3BE8A998102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41D1508-0296-997C-27C9-FAAD2B8E30D9}"/>
              </a:ext>
            </a:extLst>
          </p:cNvPr>
          <p:cNvSpPr txBox="1"/>
          <p:nvPr/>
        </p:nvSpPr>
        <p:spPr>
          <a:xfrm>
            <a:off x="136478" y="177421"/>
            <a:ext cx="35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Sommaire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9156CB-F214-6023-5790-0B66E0BA051B}"/>
              </a:ext>
            </a:extLst>
          </p:cNvPr>
          <p:cNvSpPr txBox="1"/>
          <p:nvPr/>
        </p:nvSpPr>
        <p:spPr>
          <a:xfrm>
            <a:off x="504966" y="1292680"/>
            <a:ext cx="283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1. Exploration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3F6E2D-7441-CC67-ADE6-1BBA61415C03}"/>
              </a:ext>
            </a:extLst>
          </p:cNvPr>
          <p:cNvSpPr txBox="1"/>
          <p:nvPr/>
        </p:nvSpPr>
        <p:spPr>
          <a:xfrm>
            <a:off x="3712191" y="1815900"/>
            <a:ext cx="283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2. Nettoyage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67D037-5A30-8026-C551-4009B20E8F43}"/>
              </a:ext>
            </a:extLst>
          </p:cNvPr>
          <p:cNvSpPr txBox="1"/>
          <p:nvPr/>
        </p:nvSpPr>
        <p:spPr>
          <a:xfrm>
            <a:off x="6375120" y="2089051"/>
            <a:ext cx="283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3. Analyse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2F755E-77EC-DF7C-5C94-9AD7CCA8C71E}"/>
              </a:ext>
            </a:extLst>
          </p:cNvPr>
          <p:cNvSpPr txBox="1"/>
          <p:nvPr/>
        </p:nvSpPr>
        <p:spPr>
          <a:xfrm>
            <a:off x="9213855" y="2504561"/>
            <a:ext cx="283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4. Tests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FAD81A-6D8B-0906-CC1C-C5ED4225E096}"/>
              </a:ext>
            </a:extLst>
          </p:cNvPr>
          <p:cNvSpPr txBox="1"/>
          <p:nvPr/>
        </p:nvSpPr>
        <p:spPr>
          <a:xfrm>
            <a:off x="504966" y="1969800"/>
            <a:ext cx="2562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400" dirty="0"/>
              <a:t> 3 Dataframes</a:t>
            </a:r>
          </a:p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400" dirty="0"/>
              <a:t>Clients</a:t>
            </a:r>
          </a:p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400" dirty="0"/>
              <a:t>Produits</a:t>
            </a:r>
          </a:p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400" dirty="0"/>
              <a:t>Transactions</a:t>
            </a:r>
          </a:p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400" dirty="0"/>
              <a:t>Jointures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EC6043-9921-3FFC-96FF-3A9BDD45C707}"/>
              </a:ext>
            </a:extLst>
          </p:cNvPr>
          <p:cNvSpPr txBox="1"/>
          <p:nvPr/>
        </p:nvSpPr>
        <p:spPr>
          <a:xfrm>
            <a:off x="3712191" y="2504561"/>
            <a:ext cx="2690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Lignes de tests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Valeurs manquantes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Variables supplémentaires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E9BFEA-F100-F91D-EEDC-32FC478F614A}"/>
              </a:ext>
            </a:extLst>
          </p:cNvPr>
          <p:cNvSpPr txBox="1"/>
          <p:nvPr/>
        </p:nvSpPr>
        <p:spPr>
          <a:xfrm>
            <a:off x="6375120" y="2811504"/>
            <a:ext cx="2690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Indicateur autour du CA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Série temporelles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Top et Flop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Inégalité des CA entre clients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Clients Pro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Clients Particuliers</a:t>
            </a:r>
            <a:endParaRPr lang="fr-FR" dirty="0"/>
          </a:p>
          <a:p>
            <a:pPr marL="285750" indent="-285750">
              <a:buFont typeface="Abel" panose="02000506030000020004" pitchFamily="2" charset="0"/>
              <a:buChar char="→"/>
            </a:pP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389F66-AFF6-346D-2354-DD253428CEE8}"/>
              </a:ext>
            </a:extLst>
          </p:cNvPr>
          <p:cNvSpPr txBox="1"/>
          <p:nvPr/>
        </p:nvSpPr>
        <p:spPr>
          <a:xfrm>
            <a:off x="9046848" y="3039322"/>
            <a:ext cx="26905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Deux hypothèses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Valeur p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CHI 2  : Catégorie et sexe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 err="1"/>
              <a:t>Anova</a:t>
            </a:r>
            <a:r>
              <a:rPr lang="fr-FR" sz="1400" dirty="0"/>
              <a:t> : Catégorie et âge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400" dirty="0"/>
              <a:t>Pearson/Anova : 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 clients et âge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Âge et fréquence d’achats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Âge et taille panier moyen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bel" panose="02000506030000020004" pitchFamily="2" charset="0"/>
              <a:buChar char="→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85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Clients particuliers : par sexe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AF5873-4AF9-864F-F842-2FE29367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83" y="1138774"/>
            <a:ext cx="3972479" cy="35914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6789F6-A5C5-CB63-364B-3853A45F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17" y="986352"/>
            <a:ext cx="4391638" cy="389626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E5306C0-502E-819E-40CA-648D3E09448D}"/>
              </a:ext>
            </a:extLst>
          </p:cNvPr>
          <p:cNvSpPr txBox="1"/>
          <p:nvPr/>
        </p:nvSpPr>
        <p:spPr>
          <a:xfrm>
            <a:off x="3713282" y="5339886"/>
            <a:ext cx="476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de corrélation visible entre le sexe et les autres variable</a:t>
            </a:r>
          </a:p>
        </p:txBody>
      </p:sp>
    </p:spTree>
    <p:extLst>
      <p:ext uri="{BB962C8B-B14F-4D97-AF65-F5344CB8AC3E}">
        <p14:creationId xmlns:p14="http://schemas.microsoft.com/office/powerpoint/2010/main" val="335005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Clients particuliers : par âge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D4A5311-6B6A-AE80-8684-E842BC2D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22" y="1056660"/>
            <a:ext cx="2709495" cy="24355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EA5864-B9DC-F75B-E89C-91FC05A2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50" y="3743669"/>
            <a:ext cx="3815842" cy="19842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20BD3C-F2AD-0FF7-43EA-FCFCB7865FC2}"/>
              </a:ext>
            </a:extLst>
          </p:cNvPr>
          <p:cNvSpPr txBox="1"/>
          <p:nvPr/>
        </p:nvSpPr>
        <p:spPr>
          <a:xfrm>
            <a:off x="1443334" y="1712343"/>
            <a:ext cx="50219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Présence de 3 groupes distinct par l’âge : 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– 30 ans </a:t>
            </a:r>
          </a:p>
          <a:p>
            <a:r>
              <a:rPr lang="fr-FR" sz="1200" dirty="0"/>
              <a:t>Consomme majoritairement les produits de la categ 2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30-50 ans </a:t>
            </a:r>
          </a:p>
          <a:p>
            <a:r>
              <a:rPr lang="fr-FR" sz="1200" dirty="0"/>
              <a:t>Plus gros consommateurs de livre </a:t>
            </a:r>
          </a:p>
          <a:p>
            <a:r>
              <a:rPr lang="fr-FR" sz="1200" dirty="0"/>
              <a:t>Il achète majoritairement des livre de la categ 0 donc par conséquent des livre pas cher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51-93 ans </a:t>
            </a:r>
          </a:p>
          <a:p>
            <a:r>
              <a:rPr lang="fr-FR" sz="1400" dirty="0"/>
              <a:t>Achète moins de livres mais prennent des livres de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41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Clients particuliers : par âge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36C2FB-6308-7FA2-A6EC-1D629607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4283"/>
            <a:ext cx="5284651" cy="268943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2ACDD9-406F-2591-BDEA-591F3D92DF03}"/>
              </a:ext>
            </a:extLst>
          </p:cNvPr>
          <p:cNvSpPr txBox="1"/>
          <p:nvPr/>
        </p:nvSpPr>
        <p:spPr>
          <a:xfrm>
            <a:off x="1306286" y="2536447"/>
            <a:ext cx="38898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30-50 ans</a:t>
            </a:r>
          </a:p>
          <a:p>
            <a:r>
              <a:rPr lang="fr-FR" sz="1400" dirty="0"/>
              <a:t>Les plus gros chiffres d’affaires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Moins de 30 ans</a:t>
            </a:r>
          </a:p>
          <a:p>
            <a:r>
              <a:rPr lang="fr-FR" b="1" dirty="0"/>
              <a:t> </a:t>
            </a:r>
            <a:r>
              <a:rPr lang="fr-FR" sz="1400" dirty="0"/>
              <a:t>Plus gros CA que les +50 ans car consomme en général des produit de la categ 2 qui sont plus cher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19747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3 –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Clients particuliers : par âge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FEB6B8-C906-AF20-4A52-0DCCB6BA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036" y="1180786"/>
            <a:ext cx="6725589" cy="224821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58A7E0F-0F9F-15BF-642D-AD524B3228B1}"/>
              </a:ext>
            </a:extLst>
          </p:cNvPr>
          <p:cNvSpPr txBox="1"/>
          <p:nvPr/>
        </p:nvSpPr>
        <p:spPr>
          <a:xfrm>
            <a:off x="1406769" y="2044288"/>
            <a:ext cx="336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Nombre moyen d’achat par âge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C02CD9-4AFE-2889-16C5-EDE4BF309501}"/>
              </a:ext>
            </a:extLst>
          </p:cNvPr>
          <p:cNvSpPr txBox="1"/>
          <p:nvPr/>
        </p:nvSpPr>
        <p:spPr>
          <a:xfrm>
            <a:off x="1406769" y="4292962"/>
            <a:ext cx="336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Taille du panier moyen par âge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FE88883-6CF3-7774-CEB3-D3FA6CA3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35" y="3639769"/>
            <a:ext cx="6725589" cy="192193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8DFCC5-8B40-DC84-A4F8-F8F14E3775B8}"/>
              </a:ext>
            </a:extLst>
          </p:cNvPr>
          <p:cNvSpPr txBox="1"/>
          <p:nvPr/>
        </p:nvSpPr>
        <p:spPr>
          <a:xfrm>
            <a:off x="263769" y="896815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008000"/>
                </a:highlight>
              </a:rPr>
              <a:t>Confirmation des 3 groupes : </a:t>
            </a:r>
          </a:p>
        </p:txBody>
      </p:sp>
    </p:spTree>
    <p:extLst>
      <p:ext uri="{BB962C8B-B14F-4D97-AF65-F5344CB8AC3E}">
        <p14:creationId xmlns:p14="http://schemas.microsoft.com/office/powerpoint/2010/main" val="2650891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4 – TEST STATISTIQUE</a:t>
            </a:r>
          </a:p>
        </p:txBody>
      </p:sp>
    </p:spTree>
    <p:extLst>
      <p:ext uri="{BB962C8B-B14F-4D97-AF65-F5344CB8AC3E}">
        <p14:creationId xmlns:p14="http://schemas.microsoft.com/office/powerpoint/2010/main" val="369012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4 – TESTS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362787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Deux hypothèses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844948-479C-2C66-6471-0614EBD2BFE3}"/>
              </a:ext>
            </a:extLst>
          </p:cNvPr>
          <p:cNvSpPr txBox="1"/>
          <p:nvPr/>
        </p:nvSpPr>
        <p:spPr>
          <a:xfrm>
            <a:off x="3959629" y="1064128"/>
            <a:ext cx="45626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test statistique nécessite : </a:t>
            </a:r>
          </a:p>
          <a:p>
            <a:r>
              <a:rPr lang="fr-FR" dirty="0"/>
              <a:t>         </a:t>
            </a:r>
            <a:r>
              <a:rPr lang="fr-FR" sz="1600" dirty="0"/>
              <a:t>- Des données,</a:t>
            </a:r>
          </a:p>
          <a:p>
            <a:r>
              <a:rPr lang="fr-FR" sz="1600" dirty="0"/>
              <a:t>          - Une hypothèse nulle,</a:t>
            </a:r>
          </a:p>
          <a:p>
            <a:r>
              <a:rPr lang="fr-FR" sz="1600" dirty="0"/>
              <a:t>          - Une hypothèse alternative.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ECBAE0-2EF2-1424-010E-DE48D230E684}"/>
              </a:ext>
            </a:extLst>
          </p:cNvPr>
          <p:cNvSpPr txBox="1"/>
          <p:nvPr/>
        </p:nvSpPr>
        <p:spPr>
          <a:xfrm>
            <a:off x="475862" y="3208549"/>
            <a:ext cx="5150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notre cas d’étude, </a:t>
            </a:r>
          </a:p>
          <a:p>
            <a:endParaRPr lang="fr-FR" sz="1400" dirty="0"/>
          </a:p>
          <a:p>
            <a:r>
              <a:rPr lang="fr-FR" sz="1400" dirty="0"/>
              <a:t>H0 : il n’y a pas de lien entre les deux variables</a:t>
            </a:r>
          </a:p>
          <a:p>
            <a:r>
              <a:rPr lang="fr-FR" sz="1400" dirty="0"/>
              <a:t>H1 : il y a un lien entre les deux 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C92BBD-EA4D-B50D-D139-58A4F12B9FF9}"/>
              </a:ext>
            </a:extLst>
          </p:cNvPr>
          <p:cNvSpPr txBox="1"/>
          <p:nvPr/>
        </p:nvSpPr>
        <p:spPr>
          <a:xfrm>
            <a:off x="7249886" y="3146994"/>
            <a:ext cx="3993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types de test : </a:t>
            </a:r>
          </a:p>
          <a:p>
            <a:r>
              <a:rPr lang="fr-FR" dirty="0"/>
              <a:t> - </a:t>
            </a:r>
            <a:r>
              <a:rPr lang="fr-FR" sz="1400" dirty="0"/>
              <a:t>2 variables Quanti </a:t>
            </a:r>
            <a:r>
              <a:rPr lang="fr-FR" sz="1100" dirty="0"/>
              <a:t>(PEARSON..)</a:t>
            </a:r>
            <a:endParaRPr lang="fr-FR" sz="1400" dirty="0"/>
          </a:p>
          <a:p>
            <a:r>
              <a:rPr lang="fr-FR" sz="1400" dirty="0"/>
              <a:t> - 2 variables Quali </a:t>
            </a:r>
            <a:r>
              <a:rPr lang="fr-FR" sz="1100" dirty="0"/>
              <a:t>( KHI-2)</a:t>
            </a:r>
            <a:endParaRPr lang="fr-FR" sz="1400" dirty="0"/>
          </a:p>
          <a:p>
            <a:r>
              <a:rPr lang="fr-FR" sz="1400" dirty="0"/>
              <a:t> - 1 variable quali et une autre quanti </a:t>
            </a:r>
            <a:r>
              <a:rPr lang="fr-FR" sz="1050" dirty="0"/>
              <a:t>( ANOVA)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8593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4 – TESTS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362787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Valeur 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CE2FB-4282-797F-7321-BB6B0E7FF6B1}"/>
              </a:ext>
            </a:extLst>
          </p:cNvPr>
          <p:cNvSpPr/>
          <p:nvPr/>
        </p:nvSpPr>
        <p:spPr>
          <a:xfrm>
            <a:off x="7573587" y="1371600"/>
            <a:ext cx="2186234" cy="221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H0 accepté</a:t>
            </a:r>
          </a:p>
          <a:p>
            <a:pPr algn="ctr"/>
            <a:r>
              <a:rPr lang="fr-FR" sz="1100" dirty="0"/>
              <a:t>Pas corrélation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6046E-31FF-B1E5-9DAE-A237F85311B6}"/>
              </a:ext>
            </a:extLst>
          </p:cNvPr>
          <p:cNvSpPr/>
          <p:nvPr/>
        </p:nvSpPr>
        <p:spPr>
          <a:xfrm>
            <a:off x="7573587" y="3890865"/>
            <a:ext cx="2186234" cy="1268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H0 rejeté</a:t>
            </a:r>
          </a:p>
          <a:p>
            <a:pPr algn="ctr"/>
            <a:r>
              <a:rPr lang="fr-FR" sz="1100" dirty="0"/>
              <a:t>Corrélation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28F6AE-3425-FEA6-C347-825EFD9C9799}"/>
              </a:ext>
            </a:extLst>
          </p:cNvPr>
          <p:cNvCxnSpPr>
            <a:cxnSpLocks/>
          </p:cNvCxnSpPr>
          <p:nvPr/>
        </p:nvCxnSpPr>
        <p:spPr>
          <a:xfrm>
            <a:off x="7293669" y="3713583"/>
            <a:ext cx="283937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1CE1415-389E-9028-BE68-DDCDA359A0B1}"/>
              </a:ext>
            </a:extLst>
          </p:cNvPr>
          <p:cNvSpPr txBox="1"/>
          <p:nvPr/>
        </p:nvSpPr>
        <p:spPr>
          <a:xfrm>
            <a:off x="6298163" y="3582953"/>
            <a:ext cx="839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Seuil 0,05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789FEC2C-3893-77A0-D578-2E246B1F5786}"/>
              </a:ext>
            </a:extLst>
          </p:cNvPr>
          <p:cNvSpPr/>
          <p:nvPr/>
        </p:nvSpPr>
        <p:spPr>
          <a:xfrm>
            <a:off x="9890449" y="1371600"/>
            <a:ext cx="867747" cy="22113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D6AF3528-3A50-4501-E518-2CC44A4B1851}"/>
              </a:ext>
            </a:extLst>
          </p:cNvPr>
          <p:cNvSpPr/>
          <p:nvPr/>
        </p:nvSpPr>
        <p:spPr>
          <a:xfrm>
            <a:off x="9896012" y="3963178"/>
            <a:ext cx="474066" cy="1124336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333E40-EB32-81D0-8826-137FB3D8D169}"/>
              </a:ext>
            </a:extLst>
          </p:cNvPr>
          <p:cNvSpPr txBox="1"/>
          <p:nvPr/>
        </p:nvSpPr>
        <p:spPr>
          <a:xfrm>
            <a:off x="10571583" y="2258012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P&gt;0,05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D471DD-D33E-AA97-22F3-BF9915D60037}"/>
              </a:ext>
            </a:extLst>
          </p:cNvPr>
          <p:cNvSpPr txBox="1"/>
          <p:nvPr/>
        </p:nvSpPr>
        <p:spPr>
          <a:xfrm>
            <a:off x="10189028" y="4410954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</a:rPr>
              <a:t>p&lt;0,05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0E6E5D-261C-9C7A-F6A3-6F8BB394A06A}"/>
              </a:ext>
            </a:extLst>
          </p:cNvPr>
          <p:cNvSpPr txBox="1"/>
          <p:nvPr/>
        </p:nvSpPr>
        <p:spPr>
          <a:xfrm>
            <a:off x="886407" y="2736502"/>
            <a:ext cx="4609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 est la probabilité que H0 soit vrai ou non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Il est compris entre 0 et 1</a:t>
            </a:r>
          </a:p>
          <a:p>
            <a:endParaRPr lang="fr-FR" sz="1400" dirty="0"/>
          </a:p>
          <a:p>
            <a:r>
              <a:rPr lang="fr-FR" sz="1400" dirty="0"/>
              <a:t>Son seuil est généralement fixé a 0,05</a:t>
            </a:r>
          </a:p>
        </p:txBody>
      </p:sp>
    </p:spTree>
    <p:extLst>
      <p:ext uri="{BB962C8B-B14F-4D97-AF65-F5344CB8AC3E}">
        <p14:creationId xmlns:p14="http://schemas.microsoft.com/office/powerpoint/2010/main" val="7305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4 – TESTS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362787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CHI 2  : Catégorie et sexe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9C2F5E-F67B-5F83-FCDA-B283068CF6A0}"/>
              </a:ext>
            </a:extLst>
          </p:cNvPr>
          <p:cNvSpPr txBox="1"/>
          <p:nvPr/>
        </p:nvSpPr>
        <p:spPr>
          <a:xfrm>
            <a:off x="475861" y="1064128"/>
            <a:ext cx="6506666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Test d’indépendance entre deux variables catégorielles</a:t>
            </a:r>
          </a:p>
          <a:p>
            <a:endParaRPr lang="fr-FR" sz="1600" dirty="0"/>
          </a:p>
          <a:p>
            <a:r>
              <a:rPr lang="fr-FR" sz="1400" dirty="0"/>
              <a:t>H0 : Il n’y a pas de lien entre le sexe et les categ de livre acheté</a:t>
            </a:r>
          </a:p>
          <a:p>
            <a:r>
              <a:rPr lang="fr-FR" sz="1400" dirty="0"/>
              <a:t>H1 : Il y a un lien entre le sexe et la categ de livre acheté</a:t>
            </a:r>
          </a:p>
          <a:p>
            <a:endParaRPr lang="fr-FR" sz="1600" dirty="0"/>
          </a:p>
          <a:p>
            <a:r>
              <a:rPr lang="fr-FR" sz="1600" dirty="0"/>
              <a:t>Conditions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Au moins 1 valeur dans chaque cellule du tableau de contingence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Au mois 80% des valeurs de celui-ci sont supérieur à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600" dirty="0"/>
              <a:t>degrés de liberté = 2 </a:t>
            </a:r>
            <a:r>
              <a:rPr lang="fr-FR" sz="1000" dirty="0"/>
              <a:t>(nbr de var aléatoire ne pouvant pas être déterminé par une équation)</a:t>
            </a:r>
          </a:p>
          <a:p>
            <a:r>
              <a:rPr lang="fr-FR" sz="1000" dirty="0"/>
              <a:t>        (nombre de modalité de sex – 1) * </a:t>
            </a:r>
            <a:r>
              <a:rPr lang="fr-FR" sz="1050" dirty="0"/>
              <a:t>(nombre de modalité de categ – 1)</a:t>
            </a:r>
          </a:p>
          <a:p>
            <a:endParaRPr lang="fr-FR" sz="1050" dirty="0"/>
          </a:p>
          <a:p>
            <a:endParaRPr lang="fr-FR" sz="1050" dirty="0"/>
          </a:p>
          <a:p>
            <a:r>
              <a:rPr lang="fr-FR" sz="1400" dirty="0"/>
              <a:t>Résultats : 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234FB0-7131-D4CA-2FF8-6B1216AA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489" y="3472068"/>
            <a:ext cx="3108761" cy="22675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E16712-8270-9C37-41AF-4EB60B30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03" y="4744618"/>
            <a:ext cx="2208621" cy="6873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A51407-D88E-73B6-19AA-08A44873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489" y="1022459"/>
            <a:ext cx="3108761" cy="21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4 – TESTS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362787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Anova : Catégorie et âge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C89CDC-0CF3-455F-C5EB-EA62625DFA27}"/>
              </a:ext>
            </a:extLst>
          </p:cNvPr>
          <p:cNvSpPr txBox="1"/>
          <p:nvPr/>
        </p:nvSpPr>
        <p:spPr>
          <a:xfrm>
            <a:off x="475861" y="1064128"/>
            <a:ext cx="6506666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Analyse de la variance entre groupes</a:t>
            </a:r>
          </a:p>
          <a:p>
            <a:r>
              <a:rPr lang="fr-FR" sz="1400" dirty="0"/>
              <a:t>On cherche a savoir si les moyennes sont significativement différentes. </a:t>
            </a:r>
          </a:p>
          <a:p>
            <a:endParaRPr lang="fr-FR" sz="1600" dirty="0"/>
          </a:p>
          <a:p>
            <a:r>
              <a:rPr lang="fr-FR" sz="1400" dirty="0"/>
              <a:t>H0 : Il n’y a pas de lien entre l’âge et les categ de livre acheté</a:t>
            </a:r>
          </a:p>
          <a:p>
            <a:r>
              <a:rPr lang="fr-FR" sz="1400" dirty="0"/>
              <a:t>H1 : Il y a un lien entre l’âge et la categ de livre acheté</a:t>
            </a:r>
          </a:p>
          <a:p>
            <a:endParaRPr lang="fr-FR" sz="1600" dirty="0"/>
          </a:p>
          <a:p>
            <a:r>
              <a:rPr lang="fr-FR" sz="1600" b="1" dirty="0"/>
              <a:t>Conditions</a:t>
            </a:r>
            <a:r>
              <a:rPr lang="fr-FR" sz="1600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L’échantillon doit suivre une loi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Égalité des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/>
              <a:t>Si cela n’est pas validé on effectue un test non paramétrique de </a:t>
            </a:r>
            <a:r>
              <a:rPr lang="fr-FR" sz="1200" b="1" i="0" dirty="0" err="1">
                <a:effectLst/>
                <a:latin typeface="+mj-lt"/>
              </a:rPr>
              <a:t>Kruskal</a:t>
            </a:r>
            <a:r>
              <a:rPr lang="fr-FR" sz="1200" b="1" i="0" dirty="0">
                <a:effectLst/>
                <a:latin typeface="+mj-lt"/>
              </a:rPr>
              <a:t>-Wallis ce qui sera notre cas</a:t>
            </a:r>
          </a:p>
          <a:p>
            <a:endParaRPr lang="fr-FR" sz="1200" dirty="0">
              <a:latin typeface="+mj-lt"/>
            </a:endParaRPr>
          </a:p>
          <a:p>
            <a:endParaRPr lang="fr-FR" sz="1050" dirty="0"/>
          </a:p>
          <a:p>
            <a:r>
              <a:rPr lang="fr-FR" sz="1400" dirty="0"/>
              <a:t>Résultat du test non para : 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1E9689-66AF-E428-6C41-B2008096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" y="5420460"/>
            <a:ext cx="2583404" cy="3734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F90806-4054-9DDB-E827-8AF4B273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" y="4714848"/>
            <a:ext cx="2149026" cy="647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E0851F-9F70-38E0-A674-C876E4F75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58" y="1498467"/>
            <a:ext cx="4160881" cy="24614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BA0E1D7-C1A2-485D-6039-261C6807C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296" y="1667453"/>
            <a:ext cx="1297696" cy="10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4 – TESTS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288142"/>
            <a:ext cx="965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Pearson/Anova : CA clients et âge , Âge et fréquence d’achats ,Âge et taille panier moyen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6FEE5C-0D63-EACD-941F-190710434F56}"/>
              </a:ext>
            </a:extLst>
          </p:cNvPr>
          <p:cNvSpPr txBox="1"/>
          <p:nvPr/>
        </p:nvSpPr>
        <p:spPr>
          <a:xfrm>
            <a:off x="261256" y="840995"/>
            <a:ext cx="1125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coefficient de Pearson permet de mesuré a la fois la force et le sens d’une association, il varie entre – 1 et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31433F-9B49-FE1B-DF15-CEBDE70EECFD}"/>
              </a:ext>
            </a:extLst>
          </p:cNvPr>
          <p:cNvSpPr txBox="1"/>
          <p:nvPr/>
        </p:nvSpPr>
        <p:spPr>
          <a:xfrm>
            <a:off x="261256" y="1210327"/>
            <a:ext cx="76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Plus le coefficient est proche de 1 ou -1 plus il y a corrélation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E448B1-C1D2-A5E3-5724-7B177C6F540C}"/>
              </a:ext>
            </a:extLst>
          </p:cNvPr>
          <p:cNvSpPr txBox="1"/>
          <p:nvPr/>
        </p:nvSpPr>
        <p:spPr>
          <a:xfrm>
            <a:off x="398206" y="1552467"/>
            <a:ext cx="2661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33A5B6"/>
                </a:solidFill>
                <a:effectLst/>
                <a:latin typeface="Helvetica Neue"/>
              </a:rPr>
              <a:t>Montant (CA) et age (PEARSON)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EE6F45-3014-95D0-5781-0EFD28FC3FB1}"/>
              </a:ext>
            </a:extLst>
          </p:cNvPr>
          <p:cNvSpPr txBox="1"/>
          <p:nvPr/>
        </p:nvSpPr>
        <p:spPr>
          <a:xfrm>
            <a:off x="7902525" y="1525039"/>
            <a:ext cx="395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33A5B6"/>
                </a:solidFill>
                <a:effectLst/>
                <a:latin typeface="Helvetica Neue"/>
              </a:rPr>
              <a:t>Age et fréquence d'achat ( PEARSON Anova)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DE477A-81DC-5855-FA43-45A58FD9A7EF}"/>
              </a:ext>
            </a:extLst>
          </p:cNvPr>
          <p:cNvSpPr txBox="1"/>
          <p:nvPr/>
        </p:nvSpPr>
        <p:spPr>
          <a:xfrm>
            <a:off x="3731083" y="1525039"/>
            <a:ext cx="6134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33A5B6"/>
                </a:solidFill>
                <a:effectLst/>
                <a:latin typeface="Helvetica Neue"/>
              </a:rPr>
              <a:t>Age et taille panier moyen </a:t>
            </a:r>
            <a:r>
              <a:rPr lang="fr-FR" sz="1200" b="1" dirty="0">
                <a:solidFill>
                  <a:srgbClr val="33A5B6"/>
                </a:solidFill>
                <a:latin typeface="Helvetica Neue"/>
              </a:rPr>
              <a:t>(</a:t>
            </a:r>
            <a:r>
              <a:rPr lang="fr-FR" sz="1200" b="1" i="0" dirty="0">
                <a:solidFill>
                  <a:srgbClr val="33A5B6"/>
                </a:solidFill>
                <a:effectLst/>
                <a:latin typeface="Helvetica Neue"/>
              </a:rPr>
              <a:t>PEARSON)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015C51-EC50-9670-31E9-12B8B65B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834" y="3591251"/>
            <a:ext cx="1235572" cy="43720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144C049-732F-99AC-89D1-A3A1B71AEBA0}"/>
              </a:ext>
            </a:extLst>
          </p:cNvPr>
          <p:cNvSpPr txBox="1"/>
          <p:nvPr/>
        </p:nvSpPr>
        <p:spPr>
          <a:xfrm>
            <a:off x="183223" y="3962702"/>
            <a:ext cx="309776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Valeur plus proche de 1 que de 0</a:t>
            </a:r>
          </a:p>
          <a:p>
            <a:r>
              <a:rPr lang="fr-FR" sz="1100" dirty="0"/>
              <a:t>Il y a donc probablement une corrélation</a:t>
            </a:r>
          </a:p>
          <a:p>
            <a:endParaRPr lang="fr-FR" sz="1100" dirty="0"/>
          </a:p>
          <a:p>
            <a:r>
              <a:rPr lang="fr-FR" sz="1100" dirty="0"/>
              <a:t>Grâce au </a:t>
            </a:r>
            <a:r>
              <a:rPr lang="fr-FR" sz="1100" dirty="0" err="1"/>
              <a:t>scatterplot</a:t>
            </a:r>
            <a:r>
              <a:rPr lang="fr-FR" sz="1100" dirty="0"/>
              <a:t> on remarque la présence de 3 groupes distinct</a:t>
            </a:r>
          </a:p>
          <a:p>
            <a:r>
              <a:rPr lang="fr-FR" sz="1100" dirty="0"/>
              <a:t>On peut appuyé notre résultat en faisant une Anova en catégorisant la variable âge en tranche d’âge. </a:t>
            </a:r>
          </a:p>
          <a:p>
            <a:endParaRPr lang="fr-FR" sz="1000" dirty="0"/>
          </a:p>
          <a:p>
            <a:r>
              <a:rPr lang="fr-FR" sz="1000" dirty="0"/>
              <a:t>H0 : Il n'y a pas de lien entre les tranche d'âge des clients et les montants dépensés</a:t>
            </a:r>
          </a:p>
          <a:p>
            <a:endParaRPr lang="fr-FR" sz="1000" dirty="0"/>
          </a:p>
          <a:p>
            <a:r>
              <a:rPr lang="fr-FR" sz="1000" dirty="0"/>
              <a:t>H1 : Les tranche d'âge des clients semblent avoir une influence sur les montants dépensés</a:t>
            </a:r>
          </a:p>
          <a:p>
            <a:endParaRPr lang="fr-FR" sz="1100" dirty="0"/>
          </a:p>
          <a:p>
            <a:endParaRPr lang="fr-FR" sz="11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27DBA5C-2D4C-CA05-7B73-E8B0C1BD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76" y="3433726"/>
            <a:ext cx="1536331" cy="43276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62E6E5-95BE-9022-AFEF-CDF7922AE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86" y="6360093"/>
            <a:ext cx="3190056" cy="28417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F3DBD66-4FE5-CDE4-0306-CEA6F9D03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831" y="3744101"/>
            <a:ext cx="1418476" cy="43720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C2FA68D-49FA-3EE3-85A4-01C9805831E7}"/>
              </a:ext>
            </a:extLst>
          </p:cNvPr>
          <p:cNvSpPr txBox="1"/>
          <p:nvPr/>
        </p:nvSpPr>
        <p:spPr>
          <a:xfrm>
            <a:off x="8213406" y="4285476"/>
            <a:ext cx="403082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H0 : Il n'y a pas de lien entre les tranches d'âge des clients et les fréquences d'achats</a:t>
            </a:r>
          </a:p>
          <a:p>
            <a:endParaRPr lang="fr-FR" sz="1100" dirty="0"/>
          </a:p>
          <a:p>
            <a:r>
              <a:rPr lang="fr-FR" sz="1100" dirty="0"/>
              <a:t>H1 : Les tranches d'âge des clients semblent avoir une influence sur les fréquences d'achats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4D4F02F-A38A-01C6-02B1-9ABB1354DF16}"/>
              </a:ext>
            </a:extLst>
          </p:cNvPr>
          <p:cNvSpPr txBox="1"/>
          <p:nvPr/>
        </p:nvSpPr>
        <p:spPr>
          <a:xfrm>
            <a:off x="3872592" y="4105155"/>
            <a:ext cx="343133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H0 : Il n'y a pas de lien entre les tranches d'âge des clients et le panier moyen</a:t>
            </a:r>
          </a:p>
          <a:p>
            <a:endParaRPr lang="fr-FR" sz="1100" dirty="0"/>
          </a:p>
          <a:p>
            <a:r>
              <a:rPr lang="fr-FR" sz="1100" dirty="0"/>
              <a:t>H1: Les tranches d'âge des clients semblent avoir une influence sur les panier moyen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9FA0F15-5207-1A94-0B01-CAF93F21D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489" y="5127571"/>
            <a:ext cx="3933287" cy="29807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ABFEE8F-3F9B-E38C-9759-1B2DD24C1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657" y="5408697"/>
            <a:ext cx="4030825" cy="2980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4E113C-2D2D-387E-85CF-237A6AB1D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0" y="1829121"/>
            <a:ext cx="3555256" cy="149185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8A48448-C3E0-A75E-36A2-247CB905E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8653" y="1788795"/>
            <a:ext cx="3876257" cy="156939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A89F547-35BE-AD8E-2A90-84016E2DE4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3485" y="1814819"/>
            <a:ext cx="3670951" cy="15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9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br>
              <a:rPr lang="fr-FR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1 – Exploration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34871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r>
              <a:rPr lang="fr-FR" sz="400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0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15BF9A-4597-AF94-3AE5-E30C1E1C614A}"/>
              </a:ext>
            </a:extLst>
          </p:cNvPr>
          <p:cNvSpPr txBox="1"/>
          <p:nvPr/>
        </p:nvSpPr>
        <p:spPr>
          <a:xfrm>
            <a:off x="1110343" y="1278294"/>
            <a:ext cx="9629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l’aide de notre étude nous avons distingué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 différents groupes 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dirty="0"/>
              <a:t>Les 30-50 ans achète des livres de toutes les </a:t>
            </a:r>
            <a:r>
              <a:rPr lang="fr-FR" sz="1400" dirty="0" err="1"/>
              <a:t>catég</a:t>
            </a:r>
            <a:endParaRPr lang="fr-FR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dirty="0"/>
              <a:t>Les -30 ans achète des livres principalement de la </a:t>
            </a:r>
            <a:r>
              <a:rPr lang="fr-FR" sz="1400" dirty="0" err="1"/>
              <a:t>catég</a:t>
            </a:r>
            <a:r>
              <a:rPr lang="fr-FR" sz="1400" dirty="0"/>
              <a:t> 2 ( Etudiant )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dirty="0"/>
              <a:t>+50 ans personne âgée qui lie un peu de tout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 catégorie de livre classé par prix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L’âge des clients est corrélé avec 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La catégorie de livre acheté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Le montant total de leurs achat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La fréquence d’achat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Le montant du panier moyen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Il y a aussi un lien entre le sexe des clients et la catégorie de livre acheté </a:t>
            </a:r>
          </a:p>
        </p:txBody>
      </p:sp>
    </p:spTree>
    <p:extLst>
      <p:ext uri="{BB962C8B-B14F-4D97-AF65-F5344CB8AC3E}">
        <p14:creationId xmlns:p14="http://schemas.microsoft.com/office/powerpoint/2010/main" val="26480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3 Dataframes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F5117F-11B7-AA85-DFB3-C0797992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14" y="1138774"/>
            <a:ext cx="1479399" cy="11976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79CBEB-E85D-60FB-4988-A7B6858A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14" y="2667479"/>
            <a:ext cx="1479399" cy="11976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D8B2F3-B6AE-372D-23F1-28222C77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53" y="4196185"/>
            <a:ext cx="3662789" cy="13765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EED70E-439F-FF35-B297-0C9FBE11E617}"/>
              </a:ext>
            </a:extLst>
          </p:cNvPr>
          <p:cNvSpPr/>
          <p:nvPr/>
        </p:nvSpPr>
        <p:spPr>
          <a:xfrm>
            <a:off x="3460955" y="1138774"/>
            <a:ext cx="2866459" cy="1197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D7031-285D-C2E6-8183-DE59A997A509}"/>
              </a:ext>
            </a:extLst>
          </p:cNvPr>
          <p:cNvSpPr/>
          <p:nvPr/>
        </p:nvSpPr>
        <p:spPr>
          <a:xfrm>
            <a:off x="3450494" y="2669935"/>
            <a:ext cx="2866459" cy="1197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A26E9-B46F-DC87-A5AE-79C5FE015CD6}"/>
              </a:ext>
            </a:extLst>
          </p:cNvPr>
          <p:cNvSpPr/>
          <p:nvPr/>
        </p:nvSpPr>
        <p:spPr>
          <a:xfrm>
            <a:off x="3450494" y="4198155"/>
            <a:ext cx="2866459" cy="13745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ED3C3-0093-FA98-0C54-84E8326A30C5}"/>
              </a:ext>
            </a:extLst>
          </p:cNvPr>
          <p:cNvSpPr txBox="1"/>
          <p:nvPr/>
        </p:nvSpPr>
        <p:spPr>
          <a:xfrm>
            <a:off x="3510472" y="1210327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8EE3C8-40A9-4BF1-5031-014B6C728031}"/>
              </a:ext>
            </a:extLst>
          </p:cNvPr>
          <p:cNvSpPr txBox="1"/>
          <p:nvPr/>
        </p:nvSpPr>
        <p:spPr>
          <a:xfrm>
            <a:off x="3510472" y="2712284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Produits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B129EF0-22EB-AFA0-E565-CC6A85CD7424}"/>
              </a:ext>
            </a:extLst>
          </p:cNvPr>
          <p:cNvSpPr txBox="1"/>
          <p:nvPr/>
        </p:nvSpPr>
        <p:spPr>
          <a:xfrm>
            <a:off x="3510472" y="4207878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AAE8D1E-D16B-E94B-14EC-CEA0715396FC}"/>
              </a:ext>
            </a:extLst>
          </p:cNvPr>
          <p:cNvSpPr txBox="1"/>
          <p:nvPr/>
        </p:nvSpPr>
        <p:spPr>
          <a:xfrm>
            <a:off x="3603523" y="1550455"/>
            <a:ext cx="2281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8623 individus</a:t>
            </a:r>
          </a:p>
          <a:p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0 doublons</a:t>
            </a:r>
          </a:p>
          <a:p>
            <a:r>
              <a:rPr lang="fr-FR" sz="1400" dirty="0">
                <a:solidFill>
                  <a:srgbClr val="000000"/>
                </a:solidFill>
                <a:latin typeface="Helvetica Neue"/>
              </a:rPr>
              <a:t>0 valeurs manquantes</a:t>
            </a:r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A6CC2A2-2976-8A73-87F5-6B40038DB791}"/>
              </a:ext>
            </a:extLst>
          </p:cNvPr>
          <p:cNvSpPr txBox="1"/>
          <p:nvPr/>
        </p:nvSpPr>
        <p:spPr>
          <a:xfrm>
            <a:off x="3510472" y="3042898"/>
            <a:ext cx="2281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3287 produits</a:t>
            </a:r>
          </a:p>
          <a:p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0 doublons</a:t>
            </a:r>
          </a:p>
          <a:p>
            <a:r>
              <a:rPr lang="fr-FR" sz="1400" dirty="0">
                <a:solidFill>
                  <a:srgbClr val="000000"/>
                </a:solidFill>
                <a:latin typeface="Helvetica Neue"/>
              </a:rPr>
              <a:t>0 valeurs manquantes</a:t>
            </a:r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101024D-7839-A269-302F-54C7F5C28FB1}"/>
              </a:ext>
            </a:extLst>
          </p:cNvPr>
          <p:cNvSpPr txBox="1"/>
          <p:nvPr/>
        </p:nvSpPr>
        <p:spPr>
          <a:xfrm>
            <a:off x="3510472" y="4568881"/>
            <a:ext cx="2281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679532 transactions</a:t>
            </a:r>
          </a:p>
          <a:p>
            <a:r>
              <a:rPr lang="fr-FR" sz="1400" dirty="0">
                <a:solidFill>
                  <a:srgbClr val="000000"/>
                </a:solidFill>
                <a:latin typeface="Helvetica Neue"/>
              </a:rPr>
              <a:t>126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 doublons</a:t>
            </a:r>
          </a:p>
          <a:p>
            <a:r>
              <a:rPr lang="fr-FR" sz="1400" dirty="0">
                <a:solidFill>
                  <a:srgbClr val="000000"/>
                </a:solidFill>
                <a:latin typeface="Helvetica Neue"/>
              </a:rPr>
              <a:t>0 valeurs manquantes</a:t>
            </a:r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4798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F5117F-11B7-AA85-DFB3-C0797992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56" y="2662774"/>
            <a:ext cx="3147928" cy="254832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EE02FC-AFCD-8CE2-6A2F-E405CE6F08B9}"/>
              </a:ext>
            </a:extLst>
          </p:cNvPr>
          <p:cNvCxnSpPr>
            <a:cxnSpLocks/>
          </p:cNvCxnSpPr>
          <p:nvPr/>
        </p:nvCxnSpPr>
        <p:spPr>
          <a:xfrm>
            <a:off x="1995854" y="2110154"/>
            <a:ext cx="844061" cy="5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C7CC3FE-1128-861B-799F-EF6A3C72A4AB}"/>
              </a:ext>
            </a:extLst>
          </p:cNvPr>
          <p:cNvCxnSpPr>
            <a:cxnSpLocks/>
          </p:cNvCxnSpPr>
          <p:nvPr/>
        </p:nvCxnSpPr>
        <p:spPr>
          <a:xfrm>
            <a:off x="3697922" y="2110154"/>
            <a:ext cx="21224" cy="5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4D33B30-43C4-7C88-8367-65FAECDA4D9C}"/>
              </a:ext>
            </a:extLst>
          </p:cNvPr>
          <p:cNvCxnSpPr/>
          <p:nvPr/>
        </p:nvCxnSpPr>
        <p:spPr>
          <a:xfrm flipH="1">
            <a:off x="4460252" y="1987062"/>
            <a:ext cx="867886" cy="67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4DC095-ADEB-29B0-46E0-2B6AD363A353}"/>
              </a:ext>
            </a:extLst>
          </p:cNvPr>
          <p:cNvSpPr/>
          <p:nvPr/>
        </p:nvSpPr>
        <p:spPr>
          <a:xfrm>
            <a:off x="818772" y="1604024"/>
            <a:ext cx="1258813" cy="5526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Identifiant du client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7C6C82-6714-3DBF-F989-403A893D5A5E}"/>
              </a:ext>
            </a:extLst>
          </p:cNvPr>
          <p:cNvSpPr/>
          <p:nvPr/>
        </p:nvSpPr>
        <p:spPr>
          <a:xfrm>
            <a:off x="3241478" y="1817177"/>
            <a:ext cx="912887" cy="339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Sexe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D27873-4C95-B3BB-6798-125B817681C0}"/>
              </a:ext>
            </a:extLst>
          </p:cNvPr>
          <p:cNvSpPr/>
          <p:nvPr/>
        </p:nvSpPr>
        <p:spPr>
          <a:xfrm>
            <a:off x="5318259" y="1580778"/>
            <a:ext cx="867886" cy="406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Année de naissance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BE50A7-CA7F-D80E-2E8F-4E1A5C4F62D4}"/>
              </a:ext>
            </a:extLst>
          </p:cNvPr>
          <p:cNvSpPr txBox="1"/>
          <p:nvPr/>
        </p:nvSpPr>
        <p:spPr>
          <a:xfrm>
            <a:off x="6597468" y="2598003"/>
            <a:ext cx="4230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Homme et femme de 18 à 93 ans</a:t>
            </a:r>
          </a:p>
          <a:p>
            <a:r>
              <a:rPr lang="fr-FR" sz="1600" dirty="0"/>
              <a:t>      Moyenne d’âge de 43 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Clé primaire :  client_id </a:t>
            </a:r>
          </a:p>
          <a:p>
            <a:r>
              <a:rPr lang="fr-FR" sz="1600" dirty="0"/>
              <a:t>      Clients tous unique.</a:t>
            </a:r>
          </a:p>
        </p:txBody>
      </p:sp>
    </p:spTree>
    <p:extLst>
      <p:ext uri="{BB962C8B-B14F-4D97-AF65-F5344CB8AC3E}">
        <p14:creationId xmlns:p14="http://schemas.microsoft.com/office/powerpoint/2010/main" val="179307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Produits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EE02FC-AFCD-8CE2-6A2F-E405CE6F08B9}"/>
              </a:ext>
            </a:extLst>
          </p:cNvPr>
          <p:cNvCxnSpPr>
            <a:cxnSpLocks/>
          </p:cNvCxnSpPr>
          <p:nvPr/>
        </p:nvCxnSpPr>
        <p:spPr>
          <a:xfrm>
            <a:off x="1995854" y="2110154"/>
            <a:ext cx="844061" cy="5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C7CC3FE-1128-861B-799F-EF6A3C72A4AB}"/>
              </a:ext>
            </a:extLst>
          </p:cNvPr>
          <p:cNvCxnSpPr>
            <a:cxnSpLocks/>
          </p:cNvCxnSpPr>
          <p:nvPr/>
        </p:nvCxnSpPr>
        <p:spPr>
          <a:xfrm>
            <a:off x="3697922" y="2110154"/>
            <a:ext cx="21224" cy="5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4D33B30-43C4-7C88-8367-65FAECDA4D9C}"/>
              </a:ext>
            </a:extLst>
          </p:cNvPr>
          <p:cNvCxnSpPr/>
          <p:nvPr/>
        </p:nvCxnSpPr>
        <p:spPr>
          <a:xfrm flipH="1">
            <a:off x="4460252" y="1987062"/>
            <a:ext cx="867886" cy="67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4DC095-ADEB-29B0-46E0-2B6AD363A353}"/>
              </a:ext>
            </a:extLst>
          </p:cNvPr>
          <p:cNvSpPr/>
          <p:nvPr/>
        </p:nvSpPr>
        <p:spPr>
          <a:xfrm>
            <a:off x="818772" y="1604024"/>
            <a:ext cx="1258813" cy="5526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Identifiant du produit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7C6C82-6714-3DBF-F989-403A893D5A5E}"/>
              </a:ext>
            </a:extLst>
          </p:cNvPr>
          <p:cNvSpPr/>
          <p:nvPr/>
        </p:nvSpPr>
        <p:spPr>
          <a:xfrm>
            <a:off x="3241478" y="1817177"/>
            <a:ext cx="912887" cy="339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Prix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D27873-4C95-B3BB-6798-125B817681C0}"/>
              </a:ext>
            </a:extLst>
          </p:cNvPr>
          <p:cNvSpPr/>
          <p:nvPr/>
        </p:nvSpPr>
        <p:spPr>
          <a:xfrm>
            <a:off x="5318259" y="1580778"/>
            <a:ext cx="867886" cy="406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Catégorie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54FC88F-6941-52D5-8C09-C14C0760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01" y="2782513"/>
            <a:ext cx="2624021" cy="212420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AC45C0C-C0EE-53E2-3A26-FECED94A09D4}"/>
              </a:ext>
            </a:extLst>
          </p:cNvPr>
          <p:cNvSpPr txBox="1"/>
          <p:nvPr/>
        </p:nvSpPr>
        <p:spPr>
          <a:xfrm>
            <a:off x="6629552" y="2662774"/>
            <a:ext cx="42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Clé primaire : id_prod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Prix des produit compris entre -1 et 300€</a:t>
            </a:r>
          </a:p>
          <a:p>
            <a:r>
              <a:rPr lang="fr-FR" sz="1600" dirty="0"/>
              <a:t>     -1 étant un outlier celui-ci correspond               au prix du produit test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3 Catégorie</a:t>
            </a:r>
          </a:p>
          <a:p>
            <a:r>
              <a:rPr lang="fr-FR" sz="1600" dirty="0"/>
              <a:t>      le premier chiffre du id_prod correspond à la catégorie</a:t>
            </a:r>
          </a:p>
        </p:txBody>
      </p:sp>
    </p:spTree>
    <p:extLst>
      <p:ext uri="{BB962C8B-B14F-4D97-AF65-F5344CB8AC3E}">
        <p14:creationId xmlns:p14="http://schemas.microsoft.com/office/powerpoint/2010/main" val="332938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Transactions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EE02FC-AFCD-8CE2-6A2F-E405CE6F08B9}"/>
              </a:ext>
            </a:extLst>
          </p:cNvPr>
          <p:cNvCxnSpPr>
            <a:cxnSpLocks/>
          </p:cNvCxnSpPr>
          <p:nvPr/>
        </p:nvCxnSpPr>
        <p:spPr>
          <a:xfrm>
            <a:off x="1995854" y="2110154"/>
            <a:ext cx="844061" cy="5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C7CC3FE-1128-861B-799F-EF6A3C72A4AB}"/>
              </a:ext>
            </a:extLst>
          </p:cNvPr>
          <p:cNvCxnSpPr>
            <a:cxnSpLocks/>
          </p:cNvCxnSpPr>
          <p:nvPr/>
        </p:nvCxnSpPr>
        <p:spPr>
          <a:xfrm>
            <a:off x="4770583" y="2110154"/>
            <a:ext cx="0" cy="62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4D33B30-43C4-7C88-8367-65FAECDA4D9C}"/>
              </a:ext>
            </a:extLst>
          </p:cNvPr>
          <p:cNvCxnSpPr/>
          <p:nvPr/>
        </p:nvCxnSpPr>
        <p:spPr>
          <a:xfrm flipH="1">
            <a:off x="5225538" y="2039710"/>
            <a:ext cx="867886" cy="67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4DC095-ADEB-29B0-46E0-2B6AD363A353}"/>
              </a:ext>
            </a:extLst>
          </p:cNvPr>
          <p:cNvSpPr/>
          <p:nvPr/>
        </p:nvSpPr>
        <p:spPr>
          <a:xfrm>
            <a:off x="818772" y="1604024"/>
            <a:ext cx="1258813" cy="5526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Identifiant du produit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7C6C82-6714-3DBF-F989-403A893D5A5E}"/>
              </a:ext>
            </a:extLst>
          </p:cNvPr>
          <p:cNvSpPr/>
          <p:nvPr/>
        </p:nvSpPr>
        <p:spPr>
          <a:xfrm>
            <a:off x="3970873" y="1749972"/>
            <a:ext cx="912887" cy="339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D27873-4C95-B3BB-6798-125B817681C0}"/>
              </a:ext>
            </a:extLst>
          </p:cNvPr>
          <p:cNvSpPr/>
          <p:nvPr/>
        </p:nvSpPr>
        <p:spPr>
          <a:xfrm>
            <a:off x="5530362" y="1604024"/>
            <a:ext cx="1080321" cy="4454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Identifiant de la session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98E7A4-5F94-A7EA-2B3E-EB8702C8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85" y="2742989"/>
            <a:ext cx="4431796" cy="16655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44EE30-8D18-9EE3-B38C-1537F4B8E901}"/>
              </a:ext>
            </a:extLst>
          </p:cNvPr>
          <p:cNvSpPr/>
          <p:nvPr/>
        </p:nvSpPr>
        <p:spPr>
          <a:xfrm>
            <a:off x="6881400" y="1633427"/>
            <a:ext cx="867886" cy="406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Identifiant du client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CD2C498-036B-D897-378D-A9F15131DEA7}"/>
              </a:ext>
            </a:extLst>
          </p:cNvPr>
          <p:cNvCxnSpPr/>
          <p:nvPr/>
        </p:nvCxnSpPr>
        <p:spPr>
          <a:xfrm flipH="1">
            <a:off x="6104769" y="2039710"/>
            <a:ext cx="867886" cy="67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905AD-23A1-72D0-5D75-1554DD40ABF0}"/>
              </a:ext>
            </a:extLst>
          </p:cNvPr>
          <p:cNvSpPr txBox="1"/>
          <p:nvPr/>
        </p:nvSpPr>
        <p:spPr>
          <a:xfrm>
            <a:off x="7315343" y="2662774"/>
            <a:ext cx="4230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Deux clés étrangères : </a:t>
            </a:r>
          </a:p>
          <a:p>
            <a:r>
              <a:rPr lang="fr-FR" sz="1600" dirty="0"/>
              <a:t>    produits (id_prod)</a:t>
            </a:r>
          </a:p>
          <a:p>
            <a:r>
              <a:rPr lang="fr-FR" sz="1600" dirty="0"/>
              <a:t>    clients (client_id)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Date contient des données test que nous devons supprimé</a:t>
            </a:r>
          </a:p>
        </p:txBody>
      </p:sp>
    </p:spTree>
    <p:extLst>
      <p:ext uri="{BB962C8B-B14F-4D97-AF65-F5344CB8AC3E}">
        <p14:creationId xmlns:p14="http://schemas.microsoft.com/office/powerpoint/2010/main" val="301212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738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Jointures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8E8DAF-D5CD-77C8-1F4A-7DEB5AF0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73"/>
          <a:stretch/>
        </p:blipFill>
        <p:spPr>
          <a:xfrm>
            <a:off x="9223130" y="1212025"/>
            <a:ext cx="1479399" cy="79553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1EFFFBC-85DC-9E93-13B7-0F78BBD77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413"/>
          <a:stretch/>
        </p:blipFill>
        <p:spPr>
          <a:xfrm>
            <a:off x="5679899" y="1160614"/>
            <a:ext cx="1479399" cy="76152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B0D7D96-FFCB-A444-0B39-3BDEBFF5B8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48" b="33141"/>
          <a:stretch/>
        </p:blipFill>
        <p:spPr>
          <a:xfrm>
            <a:off x="6353480" y="2738372"/>
            <a:ext cx="2799428" cy="69062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EBB4200-455E-9AFA-5AFA-2A42E75ABA60}"/>
              </a:ext>
            </a:extLst>
          </p:cNvPr>
          <p:cNvSpPr txBox="1"/>
          <p:nvPr/>
        </p:nvSpPr>
        <p:spPr>
          <a:xfrm>
            <a:off x="9683649" y="860554"/>
            <a:ext cx="849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clients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A9CF81-9F75-5B51-0824-A61671A99AB9}"/>
              </a:ext>
            </a:extLst>
          </p:cNvPr>
          <p:cNvSpPr txBox="1"/>
          <p:nvPr/>
        </p:nvSpPr>
        <p:spPr>
          <a:xfrm>
            <a:off x="6096000" y="860554"/>
            <a:ext cx="849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produits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4595B6-571D-B7E3-0E6D-84002BC8AAA5}"/>
              </a:ext>
            </a:extLst>
          </p:cNvPr>
          <p:cNvSpPr/>
          <p:nvPr/>
        </p:nvSpPr>
        <p:spPr>
          <a:xfrm>
            <a:off x="5967663" y="1158886"/>
            <a:ext cx="456039" cy="79553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4F99-722A-06A2-63E9-9B6553F5FD32}"/>
              </a:ext>
            </a:extLst>
          </p:cNvPr>
          <p:cNvSpPr/>
          <p:nvPr/>
        </p:nvSpPr>
        <p:spPr>
          <a:xfrm>
            <a:off x="9586044" y="1212025"/>
            <a:ext cx="522296" cy="8275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8C851F-376D-2F07-514F-2B66348E5672}"/>
              </a:ext>
            </a:extLst>
          </p:cNvPr>
          <p:cNvSpPr/>
          <p:nvPr/>
        </p:nvSpPr>
        <p:spPr>
          <a:xfrm>
            <a:off x="8657996" y="2733003"/>
            <a:ext cx="432080" cy="6906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6EDB8-AC3D-3C4B-3B06-7B109F55388A}"/>
              </a:ext>
            </a:extLst>
          </p:cNvPr>
          <p:cNvSpPr/>
          <p:nvPr/>
        </p:nvSpPr>
        <p:spPr>
          <a:xfrm>
            <a:off x="6744304" y="2736244"/>
            <a:ext cx="376945" cy="6906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6710D4-46B6-72C5-76AE-CFB65B46FEED}"/>
              </a:ext>
            </a:extLst>
          </p:cNvPr>
          <p:cNvSpPr/>
          <p:nvPr/>
        </p:nvSpPr>
        <p:spPr>
          <a:xfrm rot="21383777">
            <a:off x="6198470" y="1930268"/>
            <a:ext cx="603193" cy="1648383"/>
          </a:xfrm>
          <a:prstGeom prst="arc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FD6A885-DC75-51A6-D66F-8606C50BBEBE}"/>
              </a:ext>
            </a:extLst>
          </p:cNvPr>
          <p:cNvCxnSpPr>
            <a:cxnSpLocks/>
          </p:cNvCxnSpPr>
          <p:nvPr/>
        </p:nvCxnSpPr>
        <p:spPr>
          <a:xfrm flipH="1">
            <a:off x="9082686" y="2039587"/>
            <a:ext cx="600963" cy="75192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FED400CB-0965-DE55-B9E3-05FE8A5A9B40}"/>
              </a:ext>
            </a:extLst>
          </p:cNvPr>
          <p:cNvSpPr txBox="1"/>
          <p:nvPr/>
        </p:nvSpPr>
        <p:spPr>
          <a:xfrm>
            <a:off x="9745426" y="2313265"/>
            <a:ext cx="1777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Jointure Client / Transa Right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554D80B-E221-398F-2431-01CB5C0EB29E}"/>
              </a:ext>
            </a:extLst>
          </p:cNvPr>
          <p:cNvSpPr txBox="1"/>
          <p:nvPr/>
        </p:nvSpPr>
        <p:spPr>
          <a:xfrm>
            <a:off x="4833700" y="2207800"/>
            <a:ext cx="1777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Jointure ClientTransa / Produit Left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F30F814-6088-276A-2363-DC807FD2AD1B}"/>
              </a:ext>
            </a:extLst>
          </p:cNvPr>
          <p:cNvCxnSpPr>
            <a:cxnSpLocks/>
          </p:cNvCxnSpPr>
          <p:nvPr/>
        </p:nvCxnSpPr>
        <p:spPr>
          <a:xfrm flipH="1">
            <a:off x="6489053" y="3435670"/>
            <a:ext cx="255251" cy="38375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5A311F-2FDF-D24A-BB1C-D5AAC4C23696}"/>
              </a:ext>
            </a:extLst>
          </p:cNvPr>
          <p:cNvCxnSpPr>
            <a:cxnSpLocks/>
          </p:cNvCxnSpPr>
          <p:nvPr/>
        </p:nvCxnSpPr>
        <p:spPr>
          <a:xfrm flipH="1">
            <a:off x="8522299" y="3431128"/>
            <a:ext cx="238704" cy="38829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D976AFB2-ED92-4DE0-B23D-7822B18CA6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711" t="825" r="-144" b="-825"/>
          <a:stretch/>
        </p:blipFill>
        <p:spPr>
          <a:xfrm>
            <a:off x="9485268" y="3888571"/>
            <a:ext cx="631357" cy="102591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2CCA283-2B73-56BC-872E-FD24C6DB15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87" t="-320" r="57875" b="-976"/>
          <a:stretch/>
        </p:blipFill>
        <p:spPr>
          <a:xfrm>
            <a:off x="8234517" y="3879773"/>
            <a:ext cx="1242466" cy="10347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4C8E4A6-CCE6-838D-BB69-E16B4978B4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93" r="91129"/>
          <a:stretch/>
        </p:blipFill>
        <p:spPr>
          <a:xfrm>
            <a:off x="5870449" y="3888571"/>
            <a:ext cx="352091" cy="1017123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23906B6A-2CE2-BFB4-04DB-F68DBB908B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55" r="15294"/>
          <a:stretch/>
        </p:blipFill>
        <p:spPr>
          <a:xfrm>
            <a:off x="6222540" y="3888571"/>
            <a:ext cx="2003692" cy="101712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D873A3D-5020-33DD-9BD7-257F2675EBA2}"/>
              </a:ext>
            </a:extLst>
          </p:cNvPr>
          <p:cNvSpPr/>
          <p:nvPr/>
        </p:nvSpPr>
        <p:spPr>
          <a:xfrm>
            <a:off x="6214255" y="3879773"/>
            <a:ext cx="360376" cy="10171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21A4F8-F397-ECCA-6A06-841A8A7C94F0}"/>
              </a:ext>
            </a:extLst>
          </p:cNvPr>
          <p:cNvSpPr/>
          <p:nvPr/>
        </p:nvSpPr>
        <p:spPr>
          <a:xfrm>
            <a:off x="8234517" y="3879772"/>
            <a:ext cx="370070" cy="101712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EAECE09-31FE-9AAE-6023-B04B4E84E3E4}"/>
              </a:ext>
            </a:extLst>
          </p:cNvPr>
          <p:cNvSpPr txBox="1"/>
          <p:nvPr/>
        </p:nvSpPr>
        <p:spPr>
          <a:xfrm>
            <a:off x="501162" y="1661746"/>
            <a:ext cx="2948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 l’aide du </a:t>
            </a:r>
            <a:r>
              <a:rPr lang="fr-FR" sz="1200" dirty="0" err="1"/>
              <a:t>parametre</a:t>
            </a:r>
            <a:r>
              <a:rPr lang="fr-FR" sz="1200" dirty="0"/>
              <a:t> </a:t>
            </a:r>
            <a:r>
              <a:rPr lang="fr-FR" sz="1200" dirty="0" err="1"/>
              <a:t>indicator</a:t>
            </a:r>
            <a:r>
              <a:rPr lang="fr-FR" sz="1200" dirty="0"/>
              <a:t> = True</a:t>
            </a:r>
          </a:p>
          <a:p>
            <a:r>
              <a:rPr lang="fr-FR" sz="1200" dirty="0"/>
              <a:t>On remarque des différences entre les tables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21 Clients n’ont jamais acheté sur le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 produit 0_2245 n’a pas de prix et de </a:t>
            </a:r>
            <a:r>
              <a:rPr lang="fr-FR" sz="1200" dirty="0" err="1"/>
              <a:t>catég</a:t>
            </a:r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Cela a donc crée des valeurs manquantes ( 221 NA )  </a:t>
            </a:r>
          </a:p>
        </p:txBody>
      </p:sp>
    </p:spTree>
    <p:extLst>
      <p:ext uri="{BB962C8B-B14F-4D97-AF65-F5344CB8AC3E}">
        <p14:creationId xmlns:p14="http://schemas.microsoft.com/office/powerpoint/2010/main" val="34762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2 – nettoyage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11433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168</TotalTime>
  <Words>1424</Words>
  <Application>Microsoft Office PowerPoint</Application>
  <PresentationFormat>Grand écran</PresentationFormat>
  <Paragraphs>271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Abadi Extra Light</vt:lpstr>
      <vt:lpstr>Abel</vt:lpstr>
      <vt:lpstr>Arial</vt:lpstr>
      <vt:lpstr>Courier New</vt:lpstr>
      <vt:lpstr>Helvetica Neue</vt:lpstr>
      <vt:lpstr>Montserrat</vt:lpstr>
      <vt:lpstr>Rockwell</vt:lpstr>
      <vt:lpstr>Wingdings</vt:lpstr>
      <vt:lpstr>Galerie</vt:lpstr>
      <vt:lpstr>Analysez les ventes d'une librairie avec R ou Python </vt:lpstr>
      <vt:lpstr>Présentation PowerPoint</vt:lpstr>
      <vt:lpstr> 1 – Exploration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 – nettoyage des donnÉes</vt:lpstr>
      <vt:lpstr>Présentation PowerPoint</vt:lpstr>
      <vt:lpstr>Présentation PowerPoint</vt:lpstr>
      <vt:lpstr>3 – 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 – TEST STATISTIQUE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salem zrelli</dc:creator>
  <cp:lastModifiedBy>salem zrelli</cp:lastModifiedBy>
  <cp:revision>26</cp:revision>
  <dcterms:created xsi:type="dcterms:W3CDTF">2022-06-12T15:36:32Z</dcterms:created>
  <dcterms:modified xsi:type="dcterms:W3CDTF">2022-06-23T10:21:25Z</dcterms:modified>
</cp:coreProperties>
</file>