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8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9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9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0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1D22-66D2-4095-A985-5C01AF8068D9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大作业输入输出要求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5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行，代表当前魔方的状态。</a:t>
            </a:r>
            <a:endParaRPr lang="en-US" altLang="zh-CN" dirty="0" smtClean="0"/>
          </a:p>
          <a:p>
            <a:r>
              <a:rPr lang="zh-CN" altLang="en-US" dirty="0" smtClean="0"/>
              <a:t>每行为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个字符，每个字符为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（红色），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（蓝色），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（黄色）。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（绿色），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（橙色），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（白色）之一。这</a:t>
            </a:r>
            <a:r>
              <a:rPr lang="en-US" altLang="zh-CN" dirty="0" smtClean="0"/>
              <a:t>6</a:t>
            </a:r>
            <a:r>
              <a:rPr lang="zh-CN" altLang="en-US" dirty="0" smtClean="0"/>
              <a:t>行输入以顺序，从左上至右下，各自代表一个面的颜色。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行分别代表前面，后面，右面，左面，顶面和底面。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89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输出仅有一行，为操作的序列</a:t>
            </a:r>
            <a:endParaRPr lang="en-US" altLang="zh-CN" dirty="0" smtClean="0"/>
          </a:p>
          <a:p>
            <a:r>
              <a:rPr lang="zh-CN" altLang="en-US" dirty="0" smtClean="0"/>
              <a:t>操作包含且仅包含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中介绍的六种操作（严格说为十二种）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即：</a:t>
            </a:r>
            <a:r>
              <a:rPr lang="en-US" altLang="zh-CN" dirty="0" err="1" smtClean="0"/>
              <a:t>R,Ri,D,Di,L,Li,B,Bi,F,Fi,U,Ui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20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一个正常的魔方，中心块的颜色是不会变化的。</a:t>
            </a:r>
            <a:endParaRPr lang="en-US" altLang="zh-CN" dirty="0" smtClean="0"/>
          </a:p>
          <a:p>
            <a:r>
              <a:rPr lang="zh-CN" altLang="en-US" dirty="0" smtClean="0"/>
              <a:t>输入保证，魔方的中心块颜色，一定是红</a:t>
            </a:r>
            <a:r>
              <a:rPr lang="zh-CN" altLang="en-US" dirty="0"/>
              <a:t>橙相对，蓝绿相对，黄白</a:t>
            </a:r>
            <a:r>
              <a:rPr lang="zh-CN" altLang="en-US" dirty="0" smtClean="0"/>
              <a:t>相对。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比如右边的魔方，输入应为：</a:t>
            </a:r>
            <a:endParaRPr lang="en-US" altLang="zh-CN" dirty="0" smtClean="0"/>
          </a:p>
        </p:txBody>
      </p:sp>
      <p:pic>
        <p:nvPicPr>
          <p:cNvPr id="11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03" y="2086494"/>
            <a:ext cx="3102197" cy="23697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15" y="2798878"/>
            <a:ext cx="1562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9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关于其他面的输入顺序：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以上一页的示例为例子，其他各个面，输入顺序如下图所示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右图作为对左边的输入样例的补充说明，输入样例见上页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47" y="3258284"/>
            <a:ext cx="3545128" cy="2624525"/>
          </a:xfrm>
          <a:prstGeom prst="rect">
            <a:avLst/>
          </a:prstGeom>
        </p:spPr>
      </p:pic>
      <p:pic>
        <p:nvPicPr>
          <p:cNvPr id="5" name="内容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14" y="3258284"/>
            <a:ext cx="3102197" cy="23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8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217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大作业输入输出要求</vt:lpstr>
      <vt:lpstr>输入要求</vt:lpstr>
      <vt:lpstr>输出要求</vt:lpstr>
      <vt:lpstr>提示</vt:lpstr>
      <vt:lpstr>示例</vt:lpstr>
      <vt:lpstr>补充说明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大作业输入要求</dc:title>
  <dc:creator>Shawn</dc:creator>
  <cp:lastModifiedBy>Shawn</cp:lastModifiedBy>
  <cp:revision>29</cp:revision>
  <dcterms:created xsi:type="dcterms:W3CDTF">2016-12-08T06:57:23Z</dcterms:created>
  <dcterms:modified xsi:type="dcterms:W3CDTF">2016-12-19T14:31:46Z</dcterms:modified>
</cp:coreProperties>
</file>