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10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0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4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9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0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8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8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372C78-FFC7-4BD5-A7D8-C87454642A9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5A3328-8DDE-4EC4-9281-C37A3DB5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9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6" y="458099"/>
            <a:ext cx="7973226" cy="3925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331" y="4512179"/>
            <a:ext cx="7323746" cy="171770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3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Saving The Blinds From</a:t>
            </a:r>
          </a:p>
          <a:p>
            <a:r>
              <a:rPr lang="en-US" sz="3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Road Accident</a:t>
            </a:r>
            <a:endParaRPr lang="en-US" sz="3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Team Members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1. </a:t>
            </a:r>
            <a:r>
              <a:rPr lang="en-US" sz="4800" dirty="0"/>
              <a:t>S. A </a:t>
            </a:r>
            <a:r>
              <a:rPr lang="en-US" sz="4800" dirty="0" err="1"/>
              <a:t>Saleque</a:t>
            </a:r>
            <a:r>
              <a:rPr lang="en-US" sz="4800" dirty="0"/>
              <a:t> </a:t>
            </a:r>
            <a:r>
              <a:rPr lang="en-US" sz="4800" dirty="0" smtClean="0"/>
              <a:t>Ahmed</a:t>
            </a:r>
          </a:p>
          <a:p>
            <a:r>
              <a:rPr lang="en-US" sz="4800" dirty="0" smtClean="0"/>
              <a:t>2.</a:t>
            </a:r>
            <a:r>
              <a:rPr lang="en-US" sz="4800" dirty="0"/>
              <a:t> </a:t>
            </a:r>
            <a:r>
              <a:rPr lang="en-US" sz="4800" dirty="0" err="1"/>
              <a:t>Najifa</a:t>
            </a:r>
            <a:r>
              <a:rPr lang="en-US" sz="4800" dirty="0"/>
              <a:t> </a:t>
            </a:r>
            <a:r>
              <a:rPr lang="en-US" sz="4800" dirty="0" err="1" smtClean="0"/>
              <a:t>Anjum</a:t>
            </a:r>
            <a:endParaRPr lang="en-US" sz="4800" dirty="0" smtClean="0"/>
          </a:p>
          <a:p>
            <a:r>
              <a:rPr lang="en-US" sz="4800" dirty="0" smtClean="0"/>
              <a:t>3.</a:t>
            </a:r>
            <a:r>
              <a:rPr lang="en-US" sz="4800" dirty="0"/>
              <a:t> </a:t>
            </a:r>
            <a:r>
              <a:rPr lang="en-US" sz="4800" dirty="0" err="1"/>
              <a:t>Mahedi</a:t>
            </a:r>
            <a:r>
              <a:rPr lang="en-US" sz="4800" dirty="0"/>
              <a:t> </a:t>
            </a:r>
            <a:r>
              <a:rPr lang="en-US" sz="4800" dirty="0" err="1"/>
              <a:t>hasan</a:t>
            </a:r>
            <a:r>
              <a:rPr lang="en-US" sz="4800" dirty="0"/>
              <a:t> Tushar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020" y="2494940"/>
            <a:ext cx="5404338" cy="4351338"/>
          </a:xfrm>
        </p:spPr>
        <p:txBody>
          <a:bodyPr>
            <a:normAutofit/>
          </a:bodyPr>
          <a:lstStyle/>
          <a:p>
            <a:r>
              <a:rPr lang="en-US" sz="3600" dirty="0"/>
              <a:t>We will develop a device </a:t>
            </a:r>
            <a:r>
              <a:rPr lang="en-US" sz="3600" dirty="0" smtClean="0"/>
              <a:t>through </a:t>
            </a:r>
            <a:r>
              <a:rPr lang="en-US" sz="3600" dirty="0"/>
              <a:t>which a blind person can get indication about the running vehicles around him.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The Do's and Don'ts of Helping a Blind Person - OrC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96" y="1825624"/>
            <a:ext cx="5799703" cy="50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43" y="460262"/>
            <a:ext cx="11031415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Processing</a:t>
            </a:r>
            <a:endParaRPr lang="en-US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7606" y="1771130"/>
            <a:ext cx="2497564" cy="17796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097" y="4759303"/>
            <a:ext cx="2143125" cy="1779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3287735"/>
            <a:ext cx="465953" cy="2742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2385" y="220535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dirty="0" smtClean="0">
                <a:solidFill>
                  <a:srgbClr val="4A5350"/>
                </a:solidFill>
                <a:effectLst/>
                <a:latin typeface="Overpass"/>
              </a:rPr>
              <a:t>A blind person uses this device which send images of road to a server we have made. The server take the image and then detect vehicles and send response to the device. The server response a audio which tell the blind man how far vehicles are from him. Such as "Nearest Vehicle is around 5 meters close to you". it will give signal that tells the distance between the blind person . And the blind person gets alerted.</a:t>
            </a:r>
            <a:endParaRPr lang="en-US" sz="2400" dirty="0"/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8349335" y="2490718"/>
            <a:ext cx="2452850" cy="2209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48" y="3979877"/>
            <a:ext cx="456305" cy="287548"/>
          </a:xfrm>
          <a:prstGeom prst="rect">
            <a:avLst/>
          </a:prstGeom>
        </p:spPr>
      </p:pic>
      <p:cxnSp>
        <p:nvCxnSpPr>
          <p:cNvPr id="37" name="Elbow Connector 36"/>
          <p:cNvCxnSpPr/>
          <p:nvPr/>
        </p:nvCxnSpPr>
        <p:spPr>
          <a:xfrm rot="16200000" flipV="1">
            <a:off x="8011591" y="3004839"/>
            <a:ext cx="2295115" cy="18652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97244" y="3033819"/>
            <a:ext cx="635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9037516" y="4223767"/>
            <a:ext cx="891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Response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548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033" y="840947"/>
            <a:ext cx="5085952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593" y="3121269"/>
            <a:ext cx="10515600" cy="360020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Hope our project will help all the blind men, and it will append new dimension to visualize the world to them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3328-8DDE-4EC4-9281-C37A3DB56C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107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Overpass</vt:lpstr>
      <vt:lpstr>Wingdings 3</vt:lpstr>
      <vt:lpstr>Ion Boardroom</vt:lpstr>
      <vt:lpstr> </vt:lpstr>
      <vt:lpstr>Team Members</vt:lpstr>
      <vt:lpstr>Introduction</vt:lpstr>
      <vt:lpstr>Processing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2022-10-02T15:03:24Z</dcterms:created>
  <dcterms:modified xsi:type="dcterms:W3CDTF">2022-10-02T16:31:45Z</dcterms:modified>
</cp:coreProperties>
</file>