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A68FF-D28B-4839-B43C-0F220C3A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30A57C-54B3-4F2B-A27C-C9865AD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12C15-BF15-44B3-9105-865E9F8A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4523B-D4B0-416D-856A-240525DC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3E581-06DF-4B93-BB67-36F72067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08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A1DBC-164F-488F-9503-55AEEFB1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3EE1EC-F054-4586-8A54-E13BC0CC4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CF5D6-2C04-468E-BA43-4106DCC0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9C26F4-A4E9-4B59-80C0-6BA2182A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583C8-765A-4E9D-AEBC-EE80A228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0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F3DB92-CD5B-49D9-8CE9-E8A6B1222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989324-3A97-4D7F-9EEF-A910E146A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331647-902D-4BE0-83A1-698ED958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D32F2-F357-4223-B98A-9E43F459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4BE2CE-00B2-4FC5-AEB8-EE419F8A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8BDDF-EA78-4B91-9116-9E801545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24C4C-5092-466F-A831-ACBA7F88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FA0227-211E-4344-8ACE-32F3FEEE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775F0E-70A3-42AC-B586-C1E82284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E1E87-B350-4672-BC13-34046BDD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DB8A9-4BE3-4B9E-B0CD-CCBDD77B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D92C14-4412-4A9E-8004-EF0F997F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2844FB-15B9-45CA-A217-AB40F2B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A8695-D55D-4939-8232-411D851E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D3422-CC68-43B8-9361-9B04206C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9B4F8-94E3-4DF5-B694-CCC325E7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2CB82-11C9-4BDB-AFED-318EC985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399D88-B02E-4E75-B53C-6A2113F76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39E514-FD71-4B60-8F41-81EB9AD8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2CCE3-88D8-41A6-BF98-8016DFE3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D62356-D6F5-4A1D-9EBB-D8100864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30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57E55-90B5-4080-A49C-FAEB9857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7CA942-9124-489F-9757-0DBB63F8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D9FF7E-B353-4BCB-94BD-72D97A27B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8774A8-4958-4C86-B206-41639D706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0369C4-8479-4F26-85EE-FA2C36D42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0B65A2-5202-40A9-A1C1-436DADCB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BAFB17-6805-4DC1-8DDD-FCA85C00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415726-5393-4766-BB24-5175E5EF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5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2FC49-5A98-4327-B31B-105397C8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85C9EA-4A5B-4C01-8043-221134C2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AE28A-8071-4295-B057-C1781E51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920919-60D6-465B-A829-04140656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28638D-98D6-469B-A5C9-BBAE8971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066F89-B848-4508-8347-DEDA2B82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E03E28-9FE8-4DDF-BD61-7E5E9ABC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23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E5B7-C82D-461E-BBE2-F16CFDDE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5D8F8-6AF5-48F3-A56F-F3BD73D4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1B15E-8662-4753-B5D2-019AB058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F44A7C-00DE-48EB-B689-986EDBBC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95787E-3842-4C24-B198-95BAC1CD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09A3B5-7901-4F52-BF1D-F2849F99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98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67341-80C7-4542-A912-5FFDBCD6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6BB631-884A-4664-BBAC-1CBBFF70B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2F06A3-CE0A-4E36-811A-B587AA2B8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666C5-9E30-4860-89A4-AAB5137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982986-DC63-4074-A0A8-5EC815F7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1FC967-40B6-42BC-B61A-646FF504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79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03C2D5-C5A6-45C0-8F41-5D5BF3D1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FDC5C-E40A-47CC-B452-D51AED99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F2A79-79C3-4920-BDC6-B9DA92341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4B75-7C93-4887-A426-F1DED7CD938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432798-CCF3-495B-910C-197B71437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922C8-826E-42CA-AC7B-1D29E4C52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56A6-1EB6-4BDF-84C7-1FDF6321B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89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CF04284B-87E8-48C0-9327-A74859922409}"/>
              </a:ext>
            </a:extLst>
          </p:cNvPr>
          <p:cNvSpPr/>
          <p:nvPr/>
        </p:nvSpPr>
        <p:spPr>
          <a:xfrm>
            <a:off x="1276350" y="333375"/>
            <a:ext cx="1504950" cy="2771775"/>
          </a:xfrm>
          <a:prstGeom prst="round2Diag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908428-1705-412E-B733-2B92569E3977}"/>
              </a:ext>
            </a:extLst>
          </p:cNvPr>
          <p:cNvSpPr txBox="1"/>
          <p:nvPr/>
        </p:nvSpPr>
        <p:spPr>
          <a:xfrm>
            <a:off x="2914650" y="747980"/>
            <a:ext cx="2601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latin typeface="Dekar" panose="02000000000000000000" pitchFamily="50" charset="0"/>
              </a:rPr>
              <a:t>OSTEL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C1C5998-68E7-4347-AB6A-243DCF1AAAB0}"/>
              </a:ext>
            </a:extLst>
          </p:cNvPr>
          <p:cNvCxnSpPr/>
          <p:nvPr/>
        </p:nvCxnSpPr>
        <p:spPr>
          <a:xfrm>
            <a:off x="1504950" y="676275"/>
            <a:ext cx="0" cy="980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6D6A54E-85BF-4EC1-B9AF-E233447979C4}"/>
              </a:ext>
            </a:extLst>
          </p:cNvPr>
          <p:cNvCxnSpPr>
            <a:cxnSpLocks/>
          </p:cNvCxnSpPr>
          <p:nvPr/>
        </p:nvCxnSpPr>
        <p:spPr>
          <a:xfrm>
            <a:off x="1514475" y="1656814"/>
            <a:ext cx="704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D71F2A-3A8E-46E2-9AE3-EDF0B30915BD}"/>
              </a:ext>
            </a:extLst>
          </p:cNvPr>
          <p:cNvCxnSpPr>
            <a:cxnSpLocks/>
          </p:cNvCxnSpPr>
          <p:nvPr/>
        </p:nvCxnSpPr>
        <p:spPr>
          <a:xfrm>
            <a:off x="2514600" y="1914525"/>
            <a:ext cx="0" cy="722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C7447E1-93AF-400D-98E3-6FA33CA01557}"/>
              </a:ext>
            </a:extLst>
          </p:cNvPr>
          <p:cNvCxnSpPr>
            <a:cxnSpLocks/>
          </p:cNvCxnSpPr>
          <p:nvPr/>
        </p:nvCxnSpPr>
        <p:spPr>
          <a:xfrm>
            <a:off x="2514600" y="676274"/>
            <a:ext cx="0" cy="733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5C217C7-0A81-4407-AA64-C912EFD113AC}"/>
              </a:ext>
            </a:extLst>
          </p:cNvPr>
          <p:cNvCxnSpPr/>
          <p:nvPr/>
        </p:nvCxnSpPr>
        <p:spPr>
          <a:xfrm>
            <a:off x="1504950" y="1656814"/>
            <a:ext cx="0" cy="980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E3BD8467-96F9-4FA0-83E3-AA222DF85B2E}"/>
              </a:ext>
            </a:extLst>
          </p:cNvPr>
          <p:cNvSpPr/>
          <p:nvPr/>
        </p:nvSpPr>
        <p:spPr>
          <a:xfrm>
            <a:off x="2379349" y="1562249"/>
            <a:ext cx="179065" cy="189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13ECF8-6C23-4CFD-A5A5-D7DA07076BD1}"/>
              </a:ext>
            </a:extLst>
          </p:cNvPr>
          <p:cNvSpPr txBox="1"/>
          <p:nvPr/>
        </p:nvSpPr>
        <p:spPr>
          <a:xfrm>
            <a:off x="3006021" y="1781711"/>
            <a:ext cx="2419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0">
                <a:latin typeface="Dekar" panose="02000000000000000000" pitchFamily="50" charset="0"/>
              </a:defRPr>
            </a:lvl1pPr>
          </a:lstStyle>
          <a:p>
            <a:r>
              <a:rPr lang="pt-BR" dirty="0"/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2870547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Dekar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Jackeline S. Oliveira</dc:creator>
  <cp:lastModifiedBy>Jackeline S. Oliveira</cp:lastModifiedBy>
  <cp:revision>2</cp:revision>
  <dcterms:created xsi:type="dcterms:W3CDTF">2020-12-14T21:47:11Z</dcterms:created>
  <dcterms:modified xsi:type="dcterms:W3CDTF">2020-12-14T22:02:15Z</dcterms:modified>
</cp:coreProperties>
</file>