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3" r:id="rId2"/>
    <p:sldId id="265" r:id="rId3"/>
    <p:sldId id="267" r:id="rId4"/>
    <p:sldId id="266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43" autoAdjust="0"/>
  </p:normalViewPr>
  <p:slideViewPr>
    <p:cSldViewPr>
      <p:cViewPr varScale="1">
        <p:scale>
          <a:sx n="80" d="100"/>
          <a:sy n="80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Untitled_10p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621030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Untitled_10p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492375"/>
            <a:ext cx="8153400" cy="122555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ko-KR" noProof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charset="2"/>
              <a:buNone/>
              <a:defRPr sz="2000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ko-KR" noProof="0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fld id="{1B9C22F2-154C-B64A-82F9-2ECF675792A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AB069-EAD2-CC46-B00B-5E5C9D3C421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519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371475"/>
            <a:ext cx="2108200" cy="59531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371475"/>
            <a:ext cx="6175375" cy="59531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3EF00-FFC0-1647-A24B-7839363CFF8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8708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371475"/>
            <a:ext cx="6121400" cy="609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25538"/>
            <a:ext cx="8229600" cy="5199062"/>
          </a:xfrm>
        </p:spPr>
        <p:txBody>
          <a:bodyPr/>
          <a:lstStyle/>
          <a:p>
            <a:r>
              <a:rPr lang="en-US" altLang="zh-CN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CA2AA3C-B581-6044-836E-0EA7C90840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18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6EA60-C8D1-DE4A-A4B2-6242132B432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30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CBF51-2DBF-4F48-96D4-8011E402AF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60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990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990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1A533-D2C1-5C44-8D6E-33276EE8942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65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93749-4C84-1142-9FE2-D827BC3BCB7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5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ED16-5ACF-F94A-A7A8-8D4259C3D2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62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50369-C8C2-8B49-ABD3-271D9FC2DE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1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F1D06-0D48-9840-BA6C-6414AB7B06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880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17708-4068-314D-AFE1-6E0719278E6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0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Untitled_10p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250825" y="371475"/>
            <a:ext cx="612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ko-KR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fld id="{51DF5976-6099-C94C-8334-6BFDF50091B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굴림" charset="0"/>
              </a:rPr>
              <a:t>Salesforce</a:t>
            </a:r>
            <a:r>
              <a:rPr lang="zh-CN" altLang="en-US" dirty="0">
                <a:ea typeface="굴림" charset="0"/>
              </a:rPr>
              <a:t> </a:t>
            </a:r>
            <a:r>
              <a:rPr lang="en-US" altLang="zh-CN" dirty="0">
                <a:ea typeface="굴림" charset="0"/>
              </a:rPr>
              <a:t>Data</a:t>
            </a:r>
            <a:r>
              <a:rPr lang="zh-CN" altLang="en-US" dirty="0">
                <a:ea typeface="굴림" charset="0"/>
              </a:rPr>
              <a:t> </a:t>
            </a:r>
            <a:r>
              <a:rPr lang="en-US" altLang="zh-CN" dirty="0">
                <a:ea typeface="굴림" charset="0"/>
              </a:rPr>
              <a:t>Access</a:t>
            </a:r>
            <a:endParaRPr lang="ko-KR" altLang="en-US" dirty="0">
              <a:ea typeface="굴림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ea typeface="굴림" charset="0"/>
              </a:rPr>
              <a:t>QQ:</a:t>
            </a:r>
            <a:r>
              <a:rPr lang="zh-CN" altLang="en-US" dirty="0">
                <a:ea typeface="굴림" charset="0"/>
              </a:rPr>
              <a:t> </a:t>
            </a:r>
            <a:r>
              <a:rPr lang="en-US" altLang="zh-CN" dirty="0">
                <a:ea typeface="굴림" charset="0"/>
              </a:rPr>
              <a:t>964186836</a:t>
            </a:r>
            <a:endParaRPr lang="ko-KR" altLang="en-US" dirty="0">
              <a:ea typeface="굴림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www.</a:t>
            </a:r>
            <a:r>
              <a:rPr lang="en-US" altLang="zh-CN" dirty="0" err="1"/>
              <a:t>learning</a:t>
            </a:r>
            <a:r>
              <a:rPr lang="en-US" altLang="ko-KR" dirty="0" err="1"/>
              <a:t>.com</a:t>
            </a:r>
            <a:endParaRPr lang="en-US" altLang="ko-KR" dirty="0"/>
          </a:p>
        </p:txBody>
      </p:sp>
      <p:sp>
        <p:nvSpPr>
          <p:cNvPr id="8" name="Google Shape;191;p31"/>
          <p:cNvSpPr txBox="1">
            <a:spLocks/>
          </p:cNvSpPr>
          <p:nvPr/>
        </p:nvSpPr>
        <p:spPr bwMode="auto">
          <a:xfrm>
            <a:off x="639225" y="1067719"/>
            <a:ext cx="10943100" cy="10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rPr lang="en-US"/>
              <a:t>Agenda:</a:t>
            </a:r>
            <a:endParaRPr lang="en-US" b="1" dirty="0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92;p31"/>
          <p:cNvSpPr txBox="1"/>
          <p:nvPr/>
        </p:nvSpPr>
        <p:spPr>
          <a:xfrm>
            <a:off x="639225" y="1857000"/>
            <a:ext cx="8344200" cy="4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22250">
              <a:buSzPts val="1800"/>
              <a:buFont typeface="Arial"/>
              <a:buChar char="•"/>
            </a:pPr>
            <a:r>
              <a:rPr lang="en-US" altLang="zh-CN" sz="2800" dirty="0"/>
              <a:t>System</a:t>
            </a:r>
            <a:r>
              <a:rPr lang="zh-CN" altLang="en-US" sz="2800" dirty="0"/>
              <a:t> </a:t>
            </a:r>
            <a:r>
              <a:rPr lang="en-US" altLang="zh-CN" sz="2800" dirty="0"/>
              <a:t>Access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IP</a:t>
            </a:r>
            <a:r>
              <a:rPr lang="zh-CN" altLang="en-US" sz="2800" dirty="0"/>
              <a:t> </a:t>
            </a:r>
            <a:r>
              <a:rPr lang="en-US" altLang="zh-CN" sz="2800" dirty="0"/>
              <a:t>Range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Login</a:t>
            </a:r>
            <a:r>
              <a:rPr lang="zh-CN" altLang="en-US" sz="2800" dirty="0"/>
              <a:t> </a:t>
            </a:r>
            <a:r>
              <a:rPr lang="en-US" altLang="zh-CN" sz="2800" dirty="0"/>
              <a:t>Hour</a:t>
            </a:r>
            <a:endParaRPr lang="en-US" sz="2800" dirty="0"/>
          </a:p>
          <a:p>
            <a:pPr marL="285750" lvl="0" indent="-222250">
              <a:buSzPts val="1800"/>
              <a:buFont typeface="Arial"/>
              <a:buChar char="•"/>
            </a:pPr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Access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Profile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Permission</a:t>
            </a:r>
            <a:r>
              <a:rPr lang="zh-CN" altLang="en-US" sz="2800" dirty="0"/>
              <a:t> </a:t>
            </a:r>
            <a:r>
              <a:rPr lang="en-US" altLang="zh-CN" sz="2800" dirty="0"/>
              <a:t>Set</a:t>
            </a:r>
            <a:endParaRPr lang="en-US" sz="2800" dirty="0"/>
          </a:p>
          <a:p>
            <a:pPr marL="285750" lvl="0" indent="-222250">
              <a:buSzPts val="1800"/>
              <a:buFont typeface="Arial"/>
              <a:buChar char="•"/>
            </a:pPr>
            <a:r>
              <a:rPr lang="en-US" altLang="zh-CN" sz="2800" dirty="0"/>
              <a:t>Field</a:t>
            </a:r>
            <a:r>
              <a:rPr lang="zh-CN" altLang="en-US" sz="2800" dirty="0"/>
              <a:t> </a:t>
            </a:r>
            <a:r>
              <a:rPr lang="en-US" altLang="zh-CN" sz="2800" dirty="0"/>
              <a:t>Access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Field</a:t>
            </a:r>
            <a:r>
              <a:rPr lang="zh-CN" altLang="en-US" sz="2800" dirty="0"/>
              <a:t> </a:t>
            </a:r>
            <a:r>
              <a:rPr lang="en-US" altLang="zh-CN" sz="2800" dirty="0"/>
              <a:t>Level</a:t>
            </a:r>
            <a:r>
              <a:rPr lang="zh-CN" altLang="en-US" sz="2800" dirty="0"/>
              <a:t> </a:t>
            </a:r>
            <a:r>
              <a:rPr lang="en-US" altLang="zh-CN" sz="2800" dirty="0"/>
              <a:t>Security</a:t>
            </a:r>
          </a:p>
          <a:p>
            <a:pPr marL="285750" lvl="0" indent="-222250">
              <a:buSzPts val="1800"/>
              <a:buFont typeface="Arial"/>
              <a:buChar char="•"/>
            </a:pPr>
            <a:r>
              <a:rPr lang="en-US" altLang="zh-CN" sz="2800" dirty="0"/>
              <a:t>Record</a:t>
            </a:r>
            <a:r>
              <a:rPr lang="zh-CN" altLang="en-US" sz="2800" dirty="0"/>
              <a:t> </a:t>
            </a:r>
            <a:r>
              <a:rPr lang="en-US" altLang="zh-CN" sz="2800" dirty="0"/>
              <a:t>Access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OWD,</a:t>
            </a:r>
            <a:r>
              <a:rPr lang="zh-CN" altLang="en-US" sz="2800" dirty="0"/>
              <a:t> </a:t>
            </a:r>
            <a:r>
              <a:rPr lang="en-US" altLang="zh-CN" sz="2800" dirty="0"/>
              <a:t>Role</a:t>
            </a:r>
            <a:r>
              <a:rPr lang="zh-CN" altLang="en-US" sz="2800" dirty="0"/>
              <a:t> </a:t>
            </a:r>
            <a:r>
              <a:rPr lang="en-US" altLang="zh-CN" sz="2800" dirty="0"/>
              <a:t>Hierarchy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Sharing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www.</a:t>
            </a:r>
            <a:r>
              <a:rPr lang="en-US" altLang="zh-CN" dirty="0" err="1"/>
              <a:t>learning</a:t>
            </a:r>
            <a:r>
              <a:rPr lang="en-US" altLang="ko-KR" dirty="0" err="1"/>
              <a:t>.com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9D102-51A9-6D4E-9750-21E21EC2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24000"/>
            <a:ext cx="8267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0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www.</a:t>
            </a:r>
            <a:r>
              <a:rPr lang="en-US" altLang="zh-CN" dirty="0" err="1"/>
              <a:t>learning</a:t>
            </a:r>
            <a:r>
              <a:rPr lang="en-US" altLang="ko-KR" dirty="0" err="1"/>
              <a:t>.com</a:t>
            </a:r>
            <a:endParaRPr lang="en-US" altLang="ko-KR" dirty="0"/>
          </a:p>
        </p:txBody>
      </p:sp>
      <p:sp>
        <p:nvSpPr>
          <p:cNvPr id="9" name="Google Shape;192;p31"/>
          <p:cNvSpPr txBox="1"/>
          <p:nvPr/>
        </p:nvSpPr>
        <p:spPr>
          <a:xfrm>
            <a:off x="639225" y="1857000"/>
            <a:ext cx="8344200" cy="4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22250">
              <a:buSzPts val="1800"/>
              <a:buFont typeface="Arial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1E641-C3F1-154F-BB37-383C9084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6803"/>
            <a:ext cx="6654800" cy="53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www.</a:t>
            </a:r>
            <a:r>
              <a:rPr lang="en-US" altLang="zh-CN" dirty="0" err="1"/>
              <a:t>learning</a:t>
            </a:r>
            <a:r>
              <a:rPr lang="en-US" altLang="ko-KR" dirty="0" err="1"/>
              <a:t>.com</a:t>
            </a:r>
            <a:endParaRPr lang="en-US" altLang="ko-KR" dirty="0"/>
          </a:p>
        </p:txBody>
      </p:sp>
      <p:sp>
        <p:nvSpPr>
          <p:cNvPr id="9" name="Google Shape;192;p31"/>
          <p:cNvSpPr txBox="1"/>
          <p:nvPr/>
        </p:nvSpPr>
        <p:spPr>
          <a:xfrm>
            <a:off x="639225" y="1857000"/>
            <a:ext cx="8344200" cy="4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22250">
              <a:buSzPts val="1800"/>
              <a:buFont typeface="Arial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1446C-A802-454E-956A-5B2EFAB2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642040"/>
            <a:ext cx="7597488" cy="57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2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CA5-EFD0-A147-AAB9-B5ED6207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B41D-BC3A-C54A-A807-3A8DE3F6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Private</a:t>
            </a:r>
          </a:p>
          <a:p>
            <a:r>
              <a:rPr lang="en-US" b="1" dirty="0"/>
              <a:t>Public Read Only</a:t>
            </a:r>
          </a:p>
          <a:p>
            <a:r>
              <a:rPr lang="en-US" b="1" dirty="0"/>
              <a:t>Public Read/Write</a:t>
            </a:r>
          </a:p>
          <a:p>
            <a:r>
              <a:rPr lang="en-US" b="1" dirty="0"/>
              <a:t>Controlled by Parent</a:t>
            </a:r>
          </a:p>
          <a:p>
            <a:r>
              <a:rPr lang="en-US" b="1" dirty="0"/>
              <a:t>Grant Access Using Hierarchies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C3EF-D791-444C-9197-B23DCF96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182F-4E44-D640-86F5-2E13D5A7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40316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www.</a:t>
            </a:r>
            <a:r>
              <a:rPr lang="en-US" altLang="zh-CN" dirty="0" err="1"/>
              <a:t>learning</a:t>
            </a:r>
            <a:r>
              <a:rPr lang="en-US" altLang="ko-KR" dirty="0" err="1"/>
              <a:t>.com</a:t>
            </a:r>
            <a:endParaRPr lang="en-US" altLang="ko-KR" dirty="0"/>
          </a:p>
        </p:txBody>
      </p:sp>
      <p:sp>
        <p:nvSpPr>
          <p:cNvPr id="9" name="Google Shape;192;p31"/>
          <p:cNvSpPr txBox="1"/>
          <p:nvPr/>
        </p:nvSpPr>
        <p:spPr>
          <a:xfrm>
            <a:off x="639225" y="1857000"/>
            <a:ext cx="8344200" cy="4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22250">
              <a:buSzPts val="1800"/>
              <a:buFont typeface="Arial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DFBEE-721B-EF45-9B00-F2FFF507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74570"/>
            <a:ext cx="6546850" cy="53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66852C-2AAB-0A40-87B8-C61FE8218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122204"/>
              </p:ext>
            </p:extLst>
          </p:nvPr>
        </p:nvGraphicFramePr>
        <p:xfrm>
          <a:off x="457200" y="1125538"/>
          <a:ext cx="8382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692569372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184943597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64291514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83758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Profile/Permission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不属于你的记录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72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Hierarchy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View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3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Read/Write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6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448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B487-ACD9-AB40-8436-134F82E5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27BBF-D1B2-9B45-9869-72A8E76E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327803214"/>
      </p:ext>
    </p:extLst>
  </p:cSld>
  <p:clrMapOvr>
    <a:masterClrMapping/>
  </p:clrMapOvr>
</p:sld>
</file>

<file path=ppt/theme/theme1.xml><?xml version="1.0" encoding="utf-8"?>
<a:theme xmlns:a="http://schemas.openxmlformats.org/drawingml/2006/main" name="bjahn5_print">
  <a:themeElements>
    <a:clrScheme name="bjahn5_print 1">
      <a:dk1>
        <a:srgbClr val="000000"/>
      </a:dk1>
      <a:lt1>
        <a:srgbClr val="FFFFFF"/>
      </a:lt1>
      <a:dk2>
        <a:srgbClr val="003366"/>
      </a:dk2>
      <a:lt2>
        <a:srgbClr val="282846"/>
      </a:lt2>
      <a:accent1>
        <a:srgbClr val="33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B9B9E7"/>
      </a:accent6>
      <a:hlink>
        <a:srgbClr val="918BDB"/>
      </a:hlink>
      <a:folHlink>
        <a:srgbClr val="B2B2B2"/>
      </a:folHlink>
    </a:clrScheme>
    <a:fontScheme name="bjahn5_prin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jahn5_print 1">
        <a:dk1>
          <a:srgbClr val="000000"/>
        </a:dk1>
        <a:lt1>
          <a:srgbClr val="FFFFFF"/>
        </a:lt1>
        <a:dk2>
          <a:srgbClr val="003366"/>
        </a:dk2>
        <a:lt2>
          <a:srgbClr val="282846"/>
        </a:lt2>
        <a:accent1>
          <a:srgbClr val="33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B9E7"/>
        </a:accent6>
        <a:hlink>
          <a:srgbClr val="918BD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8080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00B98A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3">
        <a:dk1>
          <a:srgbClr val="000000"/>
        </a:dk1>
        <a:lt1>
          <a:srgbClr val="FFFFFF"/>
        </a:lt1>
        <a:dk2>
          <a:srgbClr val="0099CC"/>
        </a:dk2>
        <a:lt2>
          <a:srgbClr val="333333"/>
        </a:lt2>
        <a:accent1>
          <a:srgbClr val="808080"/>
        </a:accent1>
        <a:accent2>
          <a:srgbClr val="E46F6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6461"/>
        </a:accent6>
        <a:hlink>
          <a:srgbClr val="379B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bjahn5_print</Template>
  <TotalTime>3464</TotalTime>
  <Words>119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굴림</vt:lpstr>
      <vt:lpstr>Arial</vt:lpstr>
      <vt:lpstr>Times New Roman</vt:lpstr>
      <vt:lpstr>Verdana</vt:lpstr>
      <vt:lpstr>Wingdings</vt:lpstr>
      <vt:lpstr>bjahn5_print</vt:lpstr>
      <vt:lpstr>Salesforce Data Access</vt:lpstr>
      <vt:lpstr>PowerPoint Presentation</vt:lpstr>
      <vt:lpstr>PowerPoint Presentation</vt:lpstr>
      <vt:lpstr>PowerPoint Presentation</vt:lpstr>
      <vt:lpstr>PowerPoint Presentation</vt:lpstr>
      <vt:lpstr>OWD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Administrator</dc:title>
  <dc:creator>Microsoft Office User</dc:creator>
  <cp:lastModifiedBy>Microsoft Office User</cp:lastModifiedBy>
  <cp:revision>31</cp:revision>
  <dcterms:created xsi:type="dcterms:W3CDTF">2018-11-15T06:11:01Z</dcterms:created>
  <dcterms:modified xsi:type="dcterms:W3CDTF">2018-12-27T06:51:17Z</dcterms:modified>
</cp:coreProperties>
</file>