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5414-ACB1-4192-9A12-F9067C4839E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9991-074D-4F34-8B85-9DC3AF26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90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59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7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16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75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7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81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3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81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03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7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43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2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3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Sumitha</dc:creator>
  <cp:lastModifiedBy>Nair, Sumitha</cp:lastModifiedBy>
  <cp:revision>1</cp:revision>
  <dcterms:created xsi:type="dcterms:W3CDTF">2016-11-02T04:34:02Z</dcterms:created>
  <dcterms:modified xsi:type="dcterms:W3CDTF">2016-11-02T04:34:21Z</dcterms:modified>
</cp:coreProperties>
</file>